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24" r:id="rId2"/>
    <p:sldId id="513" r:id="rId3"/>
    <p:sldId id="326" r:id="rId4"/>
    <p:sldId id="327" r:id="rId5"/>
    <p:sldId id="328" r:id="rId6"/>
    <p:sldId id="468" r:id="rId7"/>
    <p:sldId id="323" r:id="rId8"/>
    <p:sldId id="506" r:id="rId9"/>
    <p:sldId id="507" r:id="rId10"/>
    <p:sldId id="508" r:id="rId11"/>
    <p:sldId id="509" r:id="rId12"/>
    <p:sldId id="510" r:id="rId13"/>
    <p:sldId id="511" r:id="rId14"/>
    <p:sldId id="514" r:id="rId15"/>
    <p:sldId id="321" r:id="rId16"/>
    <p:sldId id="256" r:id="rId17"/>
    <p:sldId id="262" r:id="rId18"/>
    <p:sldId id="325" r:id="rId19"/>
    <p:sldId id="329" r:id="rId20"/>
    <p:sldId id="331" r:id="rId21"/>
    <p:sldId id="332" r:id="rId22"/>
    <p:sldId id="333" r:id="rId23"/>
    <p:sldId id="334" r:id="rId24"/>
    <p:sldId id="335" r:id="rId25"/>
    <p:sldId id="337" r:id="rId26"/>
    <p:sldId id="336" r:id="rId27"/>
    <p:sldId id="338" r:id="rId28"/>
    <p:sldId id="339" r:id="rId29"/>
    <p:sldId id="340" r:id="rId30"/>
    <p:sldId id="330" r:id="rId31"/>
    <p:sldId id="34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F89"/>
    <a:srgbClr val="E2AC00"/>
    <a:srgbClr val="DCC4EE"/>
    <a:srgbClr val="C59EE2"/>
    <a:srgbClr val="FED8EA"/>
    <a:srgbClr val="FAA8B0"/>
    <a:srgbClr val="F973A9"/>
    <a:srgbClr val="F88C96"/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888E-D49D-458E-B70A-57D49D949CE9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635DB-D9CF-444B-A4AF-F65819FB5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6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CD69-8A90-4EA7-8368-BC76BDEE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6266B-6FCD-49E3-8DA8-7A9F4254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CFAE-2B4D-4752-8F22-7368850E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7CB6-EB6C-41C7-927A-EF42536C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18-FCBF-4943-9BA2-C3B5E165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5B6-1144-4EF9-9E1B-FC979378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EC925-2AF2-4280-8FCA-9FC801579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4B6D5-D8DD-4EF0-B1CF-D71C528C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A6279-F086-410F-B43F-5E42ECD6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46DA-CFAE-4658-9840-E145D2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4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99CA-79F7-45F3-BB5E-1FB83244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823E0-F953-4322-98EB-32FD6A68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34B2-2D49-4FE6-9B2F-4583CDFA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B24F-F8A8-4D3E-B256-4B382D9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81E3E-F000-4DBC-85FB-A2D329E1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5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A8C5-4F86-4D20-AAF4-010978DC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AC97-59E4-49D7-8EE4-7E5C0F387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FBD6C-9381-4669-9E1D-17F6EE560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7BF5D-2303-43B9-B22C-124B0EBF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44A49-F762-482A-B658-9A9A356F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2BD05-3CF2-43E5-9EEB-31B54201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551-7E72-4567-92B3-5963191C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2726-DCFE-41B4-B381-F308B9CD7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2F1CF-FA76-419E-A3A1-60D424B7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1FDA9-9F0A-4125-864E-A4F44B9BE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A2346-F602-4815-A2B2-E9E2B9BF7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74ED7-D894-48FC-A024-F952E08C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22A96-F7A4-4B2F-88D9-BC31C00F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D286-8557-46F5-BB6B-3286D159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0BB-F278-486C-99A1-ED26819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51A9F-35EF-4A6F-AA8E-E6485F59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E704A-E46A-41FC-802A-F9E5A4DD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5E900-C67C-4BB0-8D4E-5017F868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24FA-3F73-4471-A841-0C19DA9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0498-6BB9-4381-AAAA-A5BBBB2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CDD3-49BA-4DEB-AC97-CC44AFF5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3BE-10F7-4E1B-9337-B1150E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18FB-17D7-4441-94E1-1E68841B5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EAA4-E3C9-4EE0-94A3-F696378D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48F9D-F658-42C8-BEDC-6A7D5745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862B7-1153-4AE2-8620-CD76FBDE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247B-8E05-4BA0-9718-DC72E88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93B-2D8F-46E3-80F1-C75039C03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3A832-57EE-40BA-B001-2950A1DD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D7418-43B4-4921-B566-3107BB110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1711-CE51-4130-BEFA-BAA9B4A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6058-22C7-421F-9D42-8C64F604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6121A-FC17-4113-8C3A-1C78A11D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CD08-0B3D-4250-B5BA-9D9102DD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7FEBB-F3A4-4FB0-8CCE-C81208E68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5376B-71F1-4584-B65C-8D8FC6C2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4B8EE-F9BD-4ADD-9FE9-1563B2DF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8CEF-7862-4FCC-A664-A19DDD0E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A2F5B-7E2A-4606-B05E-71E536324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563B8-145B-45E7-815B-523D99193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E74A-6BAF-487B-B22E-A3AF9E6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3D9A-7DB5-4C81-BBB4-7C345888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E5186-4E5B-4A33-9A8A-A5159D2F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1D5-1211-456D-A93B-FDACFC6D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E97D-BB5D-4CA7-B8F1-54B670A4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7D363-1E40-4509-A9CD-3F1DF21FD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78E3-E33C-474D-9222-B2E5F618A2AD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2C2B-1164-46D8-AF35-E7ADA7A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E2102-B394-4625-AD33-FA0C069C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9532-FC69-4D1E-BEA8-7FB2B0C48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microsoft.com/office/2007/relationships/hdphoto" Target="../media/hdphoto7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9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2.png"/><Relationship Id="rId4" Type="http://schemas.microsoft.com/office/2007/relationships/hdphoto" Target="../media/hdphoto9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7D8E9-BF56-4CA1-A32A-53C574AAC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20D97-E993-4F92-9F1F-335B76FF7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erzlich Willkommen zum Bauer-Fotobox.de Blog">
            <a:extLst>
              <a:ext uri="{FF2B5EF4-FFF2-40B4-BE49-F238E27FC236}">
                <a16:creationId xmlns:a16="http://schemas.microsoft.com/office/drawing/2014/main" id="{69BFFD82-7F36-4499-B4BD-4A6DD1B50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9400">
            <a:off x="-172372" y="573800"/>
            <a:ext cx="6429375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allo: Live English Classes and Speaking Clubs">
            <a:extLst>
              <a:ext uri="{FF2B5EF4-FFF2-40B4-BE49-F238E27FC236}">
                <a16:creationId xmlns:a16="http://schemas.microsoft.com/office/drawing/2014/main" id="{7F634FEB-14B4-4D31-AA51-5987B47EE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57">
            <a:off x="4664521" y="615968"/>
            <a:ext cx="7334587" cy="185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eutschland Flagge WM Fahne Große 90x150 cm Fußball Flag Fussball Fahne 2  Ösen | eBay">
            <a:extLst>
              <a:ext uri="{FF2B5EF4-FFF2-40B4-BE49-F238E27FC236}">
                <a16:creationId xmlns:a16="http://schemas.microsoft.com/office/drawing/2014/main" id="{802C714A-7BEF-4032-B9F9-C41B5E2E2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100" r="96900">
                        <a14:foregroundMark x1="7400" y1="32300" x2="7400" y2="32300"/>
                        <a14:foregroundMark x1="92600" y1="25900" x2="92600" y2="25900"/>
                        <a14:foregroundMark x1="96900" y1="61800" x2="96900" y2="61800"/>
                        <a14:foregroundMark x1="3100" y1="32700" x2="3100" y2="32700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728" y="1849336"/>
            <a:ext cx="4537587" cy="453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10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llo: Live English Classes and Speaking Clubs">
            <a:extLst>
              <a:ext uri="{FF2B5EF4-FFF2-40B4-BE49-F238E27FC236}">
                <a16:creationId xmlns:a16="http://schemas.microsoft.com/office/drawing/2014/main" id="{874A0A6B-08F1-4E7E-A31D-AB1D55FFF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1683">
            <a:off x="180911" y="331626"/>
            <a:ext cx="5492807" cy="130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CC2593-3870-41E8-ACBE-E07962431D96}"/>
              </a:ext>
            </a:extLst>
          </p:cNvPr>
          <p:cNvSpPr/>
          <p:nvPr/>
        </p:nvSpPr>
        <p:spPr>
          <a:xfrm>
            <a:off x="5314922" y="229136"/>
            <a:ext cx="828680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Name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AA22A908-F844-409E-B145-617F34F530FC}"/>
              </a:ext>
            </a:extLst>
          </p:cNvPr>
          <p:cNvSpPr/>
          <p:nvPr/>
        </p:nvSpPr>
        <p:spPr>
          <a:xfrm rot="21203398">
            <a:off x="2790310" y="2187386"/>
            <a:ext cx="2894489" cy="2312467"/>
          </a:xfrm>
          <a:prstGeom prst="wedgeEllipseCallout">
            <a:avLst>
              <a:gd name="adj1" fmla="val -72038"/>
              <a:gd name="adj2" fmla="val 22234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6E6DE3-6EE3-4993-8833-16E3EC8C2B0A}"/>
              </a:ext>
            </a:extLst>
          </p:cNvPr>
          <p:cNvSpPr/>
          <p:nvPr/>
        </p:nvSpPr>
        <p:spPr>
          <a:xfrm>
            <a:off x="3914775" y="1876425"/>
            <a:ext cx="948679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hei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du?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D89B6B-D5F7-4D30-9F41-57F29B14AC2C}"/>
              </a:ext>
            </a:extLst>
          </p:cNvPr>
          <p:cNvSpPr/>
          <p:nvPr/>
        </p:nvSpPr>
        <p:spPr>
          <a:xfrm>
            <a:off x="2708325" y="2932840"/>
            <a:ext cx="3544560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Ich </a:t>
            </a:r>
            <a:r>
              <a:rPr lang="en-US" sz="4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hei</a:t>
            </a:r>
            <a:r>
              <a:rPr lang="en-US" sz="4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ß</a:t>
            </a:r>
            <a:r>
              <a:rPr lang="en-US" sz="4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  <a:cs typeface="Arial" panose="020B0604020202020204" pitchFamily="34" charset="0"/>
              </a:rPr>
              <a:t>e</a:t>
            </a:r>
            <a:r>
              <a:rPr lang="en-US" sz="4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…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56CEE-72FA-4366-B8F1-4F5AE52706D4}"/>
              </a:ext>
            </a:extLst>
          </p:cNvPr>
          <p:cNvSpPr/>
          <p:nvPr/>
        </p:nvSpPr>
        <p:spPr>
          <a:xfrm rot="1005971">
            <a:off x="6109307" y="3480622"/>
            <a:ext cx="2604773" cy="108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Rockwell" panose="02060603020205020403" pitchFamily="18" charset="0"/>
              </a:rPr>
              <a:t>Lily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F45D97-E856-421F-88C9-F3BDD2EEFFC7}"/>
              </a:ext>
            </a:extLst>
          </p:cNvPr>
          <p:cNvSpPr/>
          <p:nvPr/>
        </p:nvSpPr>
        <p:spPr>
          <a:xfrm rot="21434669">
            <a:off x="9044512" y="3540062"/>
            <a:ext cx="2532610" cy="108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Rockwell" panose="02060603020205020403" pitchFamily="18" charset="0"/>
              </a:rPr>
              <a:t>Eis</a:t>
            </a:r>
            <a:endParaRPr lang="en-US" sz="6000" dirty="0">
              <a:latin typeface="Rockwell" panose="02060603020205020403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D95307-07C2-4E20-BD91-F8F9DE471995}"/>
              </a:ext>
            </a:extLst>
          </p:cNvPr>
          <p:cNvSpPr/>
          <p:nvPr/>
        </p:nvSpPr>
        <p:spPr>
          <a:xfrm rot="426456">
            <a:off x="5764368" y="5222120"/>
            <a:ext cx="2620558" cy="108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Rockwell" panose="02060603020205020403" pitchFamily="18" charset="0"/>
              </a:rPr>
              <a:t>Feya</a:t>
            </a:r>
            <a:endParaRPr lang="en-US" sz="6000" dirty="0">
              <a:latin typeface="Rockwell" panose="02060603020205020403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21ED0F-D8B6-4296-A616-91AD1725B46E}"/>
              </a:ext>
            </a:extLst>
          </p:cNvPr>
          <p:cNvSpPr/>
          <p:nvPr/>
        </p:nvSpPr>
        <p:spPr>
          <a:xfrm rot="21119094">
            <a:off x="9082721" y="5236536"/>
            <a:ext cx="2607674" cy="108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Rockwell" panose="02060603020205020403" pitchFamily="18" charset="0"/>
              </a:rPr>
              <a:t>Ploy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4BFAC-41BE-4930-91C6-F02D25C5EA52}"/>
              </a:ext>
            </a:extLst>
          </p:cNvPr>
          <p:cNvSpPr/>
          <p:nvPr/>
        </p:nvSpPr>
        <p:spPr>
          <a:xfrm rot="21434669">
            <a:off x="8961837" y="3467226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Eis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BBE6FFE-E369-4B8C-BF72-BA9252FA4631}"/>
              </a:ext>
            </a:extLst>
          </p:cNvPr>
          <p:cNvSpPr/>
          <p:nvPr/>
        </p:nvSpPr>
        <p:spPr>
          <a:xfrm>
            <a:off x="6008432" y="4056302"/>
            <a:ext cx="991555" cy="88656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F834D0-0F79-4C41-8539-D065C8406A38}"/>
              </a:ext>
            </a:extLst>
          </p:cNvPr>
          <p:cNvSpPr/>
          <p:nvPr/>
        </p:nvSpPr>
        <p:spPr>
          <a:xfrm>
            <a:off x="6171590" y="3974680"/>
            <a:ext cx="523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A5C9DE-8703-42E8-8D4F-CEAB1C72110E}"/>
              </a:ext>
            </a:extLst>
          </p:cNvPr>
          <p:cNvSpPr/>
          <p:nvPr/>
        </p:nvSpPr>
        <p:spPr>
          <a:xfrm>
            <a:off x="8757560" y="3080271"/>
            <a:ext cx="991555" cy="88656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CBA6CC-99D8-4C34-BAA5-B4B3879091A8}"/>
              </a:ext>
            </a:extLst>
          </p:cNvPr>
          <p:cNvSpPr/>
          <p:nvPr/>
        </p:nvSpPr>
        <p:spPr>
          <a:xfrm>
            <a:off x="8960103" y="2974457"/>
            <a:ext cx="523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3AC8B4F-B026-4EA5-A0DE-37157B694620}"/>
              </a:ext>
            </a:extLst>
          </p:cNvPr>
          <p:cNvSpPr/>
          <p:nvPr/>
        </p:nvSpPr>
        <p:spPr>
          <a:xfrm>
            <a:off x="5016877" y="5138653"/>
            <a:ext cx="991555" cy="88656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500946-97BB-4571-924C-7EF8FA0F6AE4}"/>
              </a:ext>
            </a:extLst>
          </p:cNvPr>
          <p:cNvSpPr/>
          <p:nvPr/>
        </p:nvSpPr>
        <p:spPr>
          <a:xfrm>
            <a:off x="5226493" y="5005760"/>
            <a:ext cx="523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41C9F61-3C02-4302-9A5F-AB6052E9B336}"/>
              </a:ext>
            </a:extLst>
          </p:cNvPr>
          <p:cNvSpPr/>
          <p:nvPr/>
        </p:nvSpPr>
        <p:spPr>
          <a:xfrm>
            <a:off x="8531586" y="5071301"/>
            <a:ext cx="991555" cy="88656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2EEB42-A15E-4B1D-ACD4-E08429F441C9}"/>
              </a:ext>
            </a:extLst>
          </p:cNvPr>
          <p:cNvSpPr/>
          <p:nvPr/>
        </p:nvSpPr>
        <p:spPr>
          <a:xfrm>
            <a:off x="8694744" y="4989679"/>
            <a:ext cx="523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74CF66E9-E716-4421-8700-E6D964FE1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51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12" grpId="0"/>
      <p:bldP spid="5" grpId="0"/>
      <p:bldP spid="6" grpId="0" animBg="1"/>
      <p:bldP spid="17" grpId="0" animBg="1"/>
      <p:bldP spid="18" grpId="0" animBg="1"/>
      <p:bldP spid="19" grpId="0" animBg="1"/>
      <p:bldP spid="20" grpId="0" animBg="1"/>
      <p:bldP spid="7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D38767B0-42F6-45DE-BE21-8075B017CAEE}"/>
              </a:ext>
            </a:extLst>
          </p:cNvPr>
          <p:cNvSpPr/>
          <p:nvPr/>
        </p:nvSpPr>
        <p:spPr>
          <a:xfrm rot="20385101" flipH="1">
            <a:off x="7795826" y="-149746"/>
            <a:ext cx="3680567" cy="3477934"/>
          </a:xfrm>
          <a:prstGeom prst="wedgeEllipseCallout">
            <a:avLst>
              <a:gd name="adj1" fmla="val -72038"/>
              <a:gd name="adj2" fmla="val 22234"/>
            </a:avLst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55CCCE-D814-4D7B-8A97-553B9810B703}"/>
              </a:ext>
            </a:extLst>
          </p:cNvPr>
          <p:cNvSpPr/>
          <p:nvPr/>
        </p:nvSpPr>
        <p:spPr>
          <a:xfrm rot="21122339" flipH="1">
            <a:off x="9162188" y="2549964"/>
            <a:ext cx="2490223" cy="2413040"/>
          </a:xfrm>
          <a:prstGeom prst="wedgeEllipseCallout">
            <a:avLst>
              <a:gd name="adj1" fmla="val -72038"/>
              <a:gd name="adj2" fmla="val 22234"/>
            </a:avLst>
          </a:prstGeom>
          <a:solidFill>
            <a:srgbClr val="FAA8B0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D5D3CA-20B0-427F-8080-D95D2C079D9A}"/>
              </a:ext>
            </a:extLst>
          </p:cNvPr>
          <p:cNvSpPr/>
          <p:nvPr/>
        </p:nvSpPr>
        <p:spPr>
          <a:xfrm>
            <a:off x="384486" y="1370832"/>
            <a:ext cx="9563866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Deutsch</a:t>
            </a:r>
            <a:endParaRPr lang="en-US" sz="199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A02AC66E-2061-4F28-8B10-14059ACAD342}"/>
              </a:ext>
            </a:extLst>
          </p:cNvPr>
          <p:cNvSpPr/>
          <p:nvPr/>
        </p:nvSpPr>
        <p:spPr>
          <a:xfrm rot="1398676" flipH="1">
            <a:off x="7771109" y="3914103"/>
            <a:ext cx="3065256" cy="2974306"/>
          </a:xfrm>
          <a:prstGeom prst="wedgeEllipseCallout">
            <a:avLst>
              <a:gd name="adj1" fmla="val -72038"/>
              <a:gd name="adj2" fmla="val 22234"/>
            </a:avLst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 descr="Deutschland-Lese | Wahrzeichen und Symbole der Bundesrepublik Deutschland">
            <a:extLst>
              <a:ext uri="{FF2B5EF4-FFF2-40B4-BE49-F238E27FC236}">
                <a16:creationId xmlns:a16="http://schemas.microsoft.com/office/drawing/2014/main" id="{A38B20C7-DA19-482E-8C2A-B4FB0340E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67" b="98000" l="226" r="94357">
                        <a14:foregroundMark x1="38826" y1="4333" x2="44921" y2="11667"/>
                        <a14:foregroundMark x1="44921" y1="11667" x2="48533" y2="10833"/>
                        <a14:foregroundMark x1="78781" y1="8833" x2="81038" y2="7167"/>
                        <a14:foregroundMark x1="90068" y1="37167" x2="94808" y2="45000"/>
                        <a14:foregroundMark x1="5869" y1="44500" x2="7901" y2="70167"/>
                        <a14:foregroundMark x1="21445" y1="91000" x2="39278" y2="90667"/>
                        <a14:foregroundMark x1="39278" y1="90667" x2="66591" y2="93667"/>
                        <a14:foregroundMark x1="66591" y1="93667" x2="76298" y2="91500"/>
                        <a14:foregroundMark x1="67269" y1="78833" x2="27540" y2="75000"/>
                        <a14:foregroundMark x1="15801" y1="71500" x2="64786" y2="75167"/>
                        <a14:foregroundMark x1="64786" y1="75167" x2="78330" y2="83333"/>
                        <a14:foregroundMark x1="2483" y1="64000" x2="6772" y2="64000"/>
                        <a14:foregroundMark x1="48758" y1="98000" x2="35892" y2="93167"/>
                        <a14:foregroundMark x1="35892" y1="93167" x2="33183" y2="93000"/>
                        <a14:foregroundMark x1="226" y1="50833" x2="2257" y2="50667"/>
                        <a14:foregroundMark x1="87810" y1="13667" x2="87810" y2="13667"/>
                        <a14:foregroundMark x1="29797" y1="4500" x2="29797" y2="4500"/>
                        <a14:foregroundMark x1="28217" y1="2167" x2="28217" y2="2167"/>
                        <a14:foregroundMark x1="31151" y1="7000" x2="31151" y2="7000"/>
                        <a14:foregroundMark x1="33634" y1="7333" x2="33634" y2="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40" y="170638"/>
            <a:ext cx="4292040" cy="581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B28756-2ADB-496B-90EC-F071010149EB}"/>
              </a:ext>
            </a:extLst>
          </p:cNvPr>
          <p:cNvSpPr/>
          <p:nvPr/>
        </p:nvSpPr>
        <p:spPr>
          <a:xfrm rot="333315">
            <a:off x="9779501" y="703640"/>
            <a:ext cx="1616560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?</a:t>
            </a:r>
            <a:endParaRPr lang="en-US" sz="287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1" name="Picture 4" descr="Germany - Wikipedia">
            <a:extLst>
              <a:ext uri="{FF2B5EF4-FFF2-40B4-BE49-F238E27FC236}">
                <a16:creationId xmlns:a16="http://schemas.microsoft.com/office/drawing/2014/main" id="{23AB6469-2097-4880-94E2-F60442678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505" y="3124323"/>
            <a:ext cx="4557797" cy="2734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AE405A-E2BB-4C72-9F6B-A10ECB7F588F}"/>
              </a:ext>
            </a:extLst>
          </p:cNvPr>
          <p:cNvSpPr/>
          <p:nvPr/>
        </p:nvSpPr>
        <p:spPr>
          <a:xfrm>
            <a:off x="733175" y="4471371"/>
            <a:ext cx="10725649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Deutschland</a:t>
            </a:r>
            <a:endParaRPr lang="en-US" sz="13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2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-0.01641 -0.2208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-1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/>
      <p:bldP spid="9" grpId="1"/>
      <p:bldP spid="9" grpId="2"/>
      <p:bldP spid="7" grpId="0" animBg="1"/>
      <p:bldP spid="10" grpId="0"/>
      <p:bldP spid="10" grpId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ABC903-4380-4EA6-B976-DA7C34109D4B}"/>
              </a:ext>
            </a:extLst>
          </p:cNvPr>
          <p:cNvSpPr/>
          <p:nvPr/>
        </p:nvSpPr>
        <p:spPr>
          <a:xfrm>
            <a:off x="3476374" y="201307"/>
            <a:ext cx="1072564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Deutschland</a:t>
            </a:r>
            <a:endParaRPr lang="en-US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32C14D-C321-4171-AF5E-AB320A92EA13}"/>
              </a:ext>
            </a:extLst>
          </p:cNvPr>
          <p:cNvSpPr/>
          <p:nvPr/>
        </p:nvSpPr>
        <p:spPr>
          <a:xfrm>
            <a:off x="126158" y="201307"/>
            <a:ext cx="491079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Deutsch</a:t>
            </a:r>
            <a:endParaRPr lang="en-US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4B3EF4-D619-46F4-B154-CFC6E3770A32}"/>
              </a:ext>
            </a:extLst>
          </p:cNvPr>
          <p:cNvGrpSpPr/>
          <p:nvPr/>
        </p:nvGrpSpPr>
        <p:grpSpPr>
          <a:xfrm>
            <a:off x="247973" y="2076771"/>
            <a:ext cx="4308529" cy="4308529"/>
            <a:chOff x="247973" y="2076771"/>
            <a:chExt cx="4308529" cy="4308529"/>
          </a:xfrm>
        </p:grpSpPr>
        <p:pic>
          <p:nvPicPr>
            <p:cNvPr id="2050" name="Picture 2" descr="speak (สพีค) แปลว่าอะไร? ดูความหมาย ภาพประกอบ ตัวอย่างประโยค | ENGDICT.COM">
              <a:extLst>
                <a:ext uri="{FF2B5EF4-FFF2-40B4-BE49-F238E27FC236}">
                  <a16:creationId xmlns:a16="http://schemas.microsoft.com/office/drawing/2014/main" id="{3929976D-1620-49B6-A7D2-23A4C604E7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973" y="2076771"/>
              <a:ext cx="4308529" cy="4308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Germany - Wikipedia">
              <a:extLst>
                <a:ext uri="{FF2B5EF4-FFF2-40B4-BE49-F238E27FC236}">
                  <a16:creationId xmlns:a16="http://schemas.microsoft.com/office/drawing/2014/main" id="{8C421855-CAB3-4F95-AD17-36BCBC0711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0251" y="2271916"/>
              <a:ext cx="759641" cy="4557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Germany - Wikipedia">
              <a:extLst>
                <a:ext uri="{FF2B5EF4-FFF2-40B4-BE49-F238E27FC236}">
                  <a16:creationId xmlns:a16="http://schemas.microsoft.com/office/drawing/2014/main" id="{57B2761E-FAB1-4A65-A9B1-4ABFCE8265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1673" y="2472687"/>
              <a:ext cx="759641" cy="4557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 descr="Deutschland-Lese | Wahrzeichen und Symbole der Bundesrepublik Deutschland">
            <a:extLst>
              <a:ext uri="{FF2B5EF4-FFF2-40B4-BE49-F238E27FC236}">
                <a16:creationId xmlns:a16="http://schemas.microsoft.com/office/drawing/2014/main" id="{4A40609F-4D65-4C9C-A99F-2418BE2E6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67" b="98000" l="226" r="94357">
                        <a14:foregroundMark x1="38826" y1="4333" x2="44921" y2="11667"/>
                        <a14:foregroundMark x1="44921" y1="11667" x2="48533" y2="10833"/>
                        <a14:foregroundMark x1="78781" y1="8833" x2="81038" y2="7167"/>
                        <a14:foregroundMark x1="90068" y1="37167" x2="94808" y2="45000"/>
                        <a14:foregroundMark x1="5869" y1="44500" x2="7901" y2="70167"/>
                        <a14:foregroundMark x1="21445" y1="91000" x2="39278" y2="90667"/>
                        <a14:foregroundMark x1="39278" y1="90667" x2="66591" y2="93667"/>
                        <a14:foregroundMark x1="66591" y1="93667" x2="76298" y2="91500"/>
                        <a14:foregroundMark x1="67269" y1="78833" x2="27540" y2="75000"/>
                        <a14:foregroundMark x1="15801" y1="71500" x2="64786" y2="75167"/>
                        <a14:foregroundMark x1="64786" y1="75167" x2="78330" y2="83333"/>
                        <a14:foregroundMark x1="2483" y1="64000" x2="6772" y2="64000"/>
                        <a14:foregroundMark x1="48758" y1="98000" x2="35892" y2="93167"/>
                        <a14:foregroundMark x1="35892" y1="93167" x2="33183" y2="93000"/>
                        <a14:foregroundMark x1="226" y1="50833" x2="2257" y2="50667"/>
                        <a14:foregroundMark x1="87810" y1="13667" x2="87810" y2="13667"/>
                        <a14:foregroundMark x1="29797" y1="4500" x2="29797" y2="4500"/>
                        <a14:foregroundMark x1="28217" y1="2167" x2="28217" y2="2167"/>
                        <a14:foregroundMark x1="31151" y1="7000" x2="31151" y2="7000"/>
                        <a14:foregroundMark x1="33634" y1="7333" x2="33634" y2="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30" y="1647857"/>
            <a:ext cx="3635365" cy="492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20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418DEAD-1C28-495A-A239-3CB1CF255B63}"/>
              </a:ext>
            </a:extLst>
          </p:cNvPr>
          <p:cNvGrpSpPr/>
          <p:nvPr/>
        </p:nvGrpSpPr>
        <p:grpSpPr>
          <a:xfrm>
            <a:off x="991525" y="1941124"/>
            <a:ext cx="3476307" cy="3577430"/>
            <a:chOff x="247973" y="2076771"/>
            <a:chExt cx="4308529" cy="4308529"/>
          </a:xfrm>
        </p:grpSpPr>
        <p:pic>
          <p:nvPicPr>
            <p:cNvPr id="6" name="Picture 2" descr="speak (สพีค) แปลว่าอะไร? ดูความหมาย ภาพประกอบ ตัวอย่างประโยค | ENGDICT.COM">
              <a:extLst>
                <a:ext uri="{FF2B5EF4-FFF2-40B4-BE49-F238E27FC236}">
                  <a16:creationId xmlns:a16="http://schemas.microsoft.com/office/drawing/2014/main" id="{EBDAF734-9679-4EE2-94B0-0BB57C0AEF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973" y="2076771"/>
              <a:ext cx="4308529" cy="4308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Germany - Wikipedia">
              <a:extLst>
                <a:ext uri="{FF2B5EF4-FFF2-40B4-BE49-F238E27FC236}">
                  <a16:creationId xmlns:a16="http://schemas.microsoft.com/office/drawing/2014/main" id="{A053AFF1-969A-47C8-954F-0D88AEDAC4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0251" y="2271916"/>
              <a:ext cx="759641" cy="4557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Germany - Wikipedia">
              <a:extLst>
                <a:ext uri="{FF2B5EF4-FFF2-40B4-BE49-F238E27FC236}">
                  <a16:creationId xmlns:a16="http://schemas.microsoft.com/office/drawing/2014/main" id="{067C6ADF-5B1C-42D7-A79F-5101CEBB0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1673" y="2472687"/>
              <a:ext cx="759641" cy="4557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2" descr="Deutschland-Lese | Wahrzeichen und Symbole der Bundesrepublik Deutschland">
            <a:extLst>
              <a:ext uri="{FF2B5EF4-FFF2-40B4-BE49-F238E27FC236}">
                <a16:creationId xmlns:a16="http://schemas.microsoft.com/office/drawing/2014/main" id="{6395D43D-C5FB-47DB-B6C4-D1A39A21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67" b="98000" l="226" r="94357">
                        <a14:foregroundMark x1="38826" y1="4333" x2="44921" y2="11667"/>
                        <a14:foregroundMark x1="44921" y1="11667" x2="48533" y2="10833"/>
                        <a14:foregroundMark x1="78781" y1="8833" x2="81038" y2="7167"/>
                        <a14:foregroundMark x1="90068" y1="37167" x2="94808" y2="45000"/>
                        <a14:foregroundMark x1="5869" y1="44500" x2="7901" y2="70167"/>
                        <a14:foregroundMark x1="21445" y1="91000" x2="39278" y2="90667"/>
                        <a14:foregroundMark x1="39278" y1="90667" x2="66591" y2="93667"/>
                        <a14:foregroundMark x1="66591" y1="93667" x2="76298" y2="91500"/>
                        <a14:foregroundMark x1="67269" y1="78833" x2="27540" y2="75000"/>
                        <a14:foregroundMark x1="15801" y1="71500" x2="64786" y2="75167"/>
                        <a14:foregroundMark x1="64786" y1="75167" x2="78330" y2="83333"/>
                        <a14:foregroundMark x1="2483" y1="64000" x2="6772" y2="64000"/>
                        <a14:foregroundMark x1="48758" y1="98000" x2="35892" y2="93167"/>
                        <a14:foregroundMark x1="35892" y1="93167" x2="33183" y2="93000"/>
                        <a14:foregroundMark x1="226" y1="50833" x2="2257" y2="50667"/>
                        <a14:foregroundMark x1="87810" y1="13667" x2="87810" y2="13667"/>
                        <a14:foregroundMark x1="29797" y1="4500" x2="29797" y2="4500"/>
                        <a14:foregroundMark x1="28217" y1="2167" x2="28217" y2="2167"/>
                        <a14:foregroundMark x1="31151" y1="7000" x2="31151" y2="7000"/>
                        <a14:foregroundMark x1="33634" y1="7333" x2="33634" y2="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425" y="919851"/>
            <a:ext cx="3635365" cy="492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F027C3A-7E12-429E-BE8E-41BB65149AB6}"/>
              </a:ext>
            </a:extLst>
          </p:cNvPr>
          <p:cNvSpPr/>
          <p:nvPr/>
        </p:nvSpPr>
        <p:spPr>
          <a:xfrm>
            <a:off x="274283" y="5120322"/>
            <a:ext cx="491079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Deutsch</a:t>
            </a:r>
            <a:endParaRPr lang="en-US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16A889-5FD4-41DB-B11A-47A317033C74}"/>
              </a:ext>
            </a:extLst>
          </p:cNvPr>
          <p:cNvSpPr/>
          <p:nvPr/>
        </p:nvSpPr>
        <p:spPr>
          <a:xfrm>
            <a:off x="5499174" y="5120322"/>
            <a:ext cx="669282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Deutschland</a:t>
            </a:r>
            <a:endParaRPr lang="en-US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0BD220-9A8F-4A1B-BE83-111E02C3D2DF}"/>
              </a:ext>
            </a:extLst>
          </p:cNvPr>
          <p:cNvGrpSpPr/>
          <p:nvPr/>
        </p:nvGrpSpPr>
        <p:grpSpPr>
          <a:xfrm>
            <a:off x="185979" y="6988"/>
            <a:ext cx="7330829" cy="2635811"/>
            <a:chOff x="185979" y="6988"/>
            <a:chExt cx="7330829" cy="263581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5915232-6AF0-4C4D-BF87-5C7D729FFE8C}"/>
                </a:ext>
              </a:extLst>
            </p:cNvPr>
            <p:cNvSpPr/>
            <p:nvPr/>
          </p:nvSpPr>
          <p:spPr>
            <a:xfrm>
              <a:off x="185979" y="198337"/>
              <a:ext cx="6029838" cy="18620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6146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BC781283-75EC-4F7C-930E-EF99BA3A8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53478" flipH="1">
              <a:off x="4914826" y="6988"/>
              <a:ext cx="2601982" cy="2635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3538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533A-9A72-41B5-9B10-3999B674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EBC512-13E1-46F7-88BE-BB990F3D0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65" y="0"/>
            <a:ext cx="9112102" cy="6862552"/>
          </a:xfrm>
        </p:spPr>
      </p:pic>
      <p:pic>
        <p:nvPicPr>
          <p:cNvPr id="6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AF82C685-F195-44B2-A47C-D1CC30C94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406" y="-1218057"/>
            <a:ext cx="9218426" cy="905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9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llo: Live English Classes and Speaking Clubs">
            <a:extLst>
              <a:ext uri="{FF2B5EF4-FFF2-40B4-BE49-F238E27FC236}">
                <a16:creationId xmlns:a16="http://schemas.microsoft.com/office/drawing/2014/main" id="{874A0A6B-08F1-4E7E-A31D-AB1D55FFF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56" y="202327"/>
            <a:ext cx="3713476" cy="88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uleur Surligneur Marqueur - Images vectorielles gratuites sur Pixabay">
            <a:extLst>
              <a:ext uri="{FF2B5EF4-FFF2-40B4-BE49-F238E27FC236}">
                <a16:creationId xmlns:a16="http://schemas.microsoft.com/office/drawing/2014/main" id="{9A68F2F2-15E2-40C4-A0DC-5FB7115AF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028" l="2623" r="91803">
                        <a14:foregroundMark x1="8525" y1="89583" x2="8525" y2="89583"/>
                        <a14:foregroundMark x1="2623" y1="88889" x2="2623" y2="88889"/>
                        <a14:foregroundMark x1="12623" y1="95417" x2="12623" y2="95417"/>
                        <a14:foregroundMark x1="16230" y1="99028" x2="16230" y2="99028"/>
                        <a14:foregroundMark x1="91803" y1="28194" x2="91803" y2="281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97089">
            <a:off x="232738" y="3297239"/>
            <a:ext cx="3206539" cy="378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788AE36-1223-46BB-9865-BD9C24243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96751">
            <a:off x="2181183" y="2333998"/>
            <a:ext cx="4312087" cy="201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reen, Stabilo Icon - Download Free Icons">
            <a:extLst>
              <a:ext uri="{FF2B5EF4-FFF2-40B4-BE49-F238E27FC236}">
                <a16:creationId xmlns:a16="http://schemas.microsoft.com/office/drawing/2014/main" id="{28AC3051-D5A2-4A81-B496-7D4C56DDA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06296">
            <a:off x="293929" y="1655332"/>
            <a:ext cx="3957782" cy="376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Notebook Clipart Open - Open Notebook Clipart Png,Notebook Clipart Png -  free transparent png images - pngaaa.com">
            <a:extLst>
              <a:ext uri="{FF2B5EF4-FFF2-40B4-BE49-F238E27FC236}">
                <a16:creationId xmlns:a16="http://schemas.microsoft.com/office/drawing/2014/main" id="{ED7ABECC-575D-4AA0-A7E7-E876D52EED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80" b="89976" l="8778" r="91222">
                        <a14:foregroundMark x1="8778" y1="24694" x2="8778" y2="24694"/>
                        <a14:foregroundMark x1="91222" y1="61614" x2="91222" y2="61614"/>
                        <a14:foregroundMark x1="72222" y1="17115" x2="72222" y2="1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9" r="4964" b="9374"/>
          <a:stretch/>
        </p:blipFill>
        <p:spPr bwMode="auto">
          <a:xfrm>
            <a:off x="6096000" y="3946908"/>
            <a:ext cx="5900555" cy="267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ute Pencil School Svg Scrapbook Cut File Cute Clipart - Pencil Clip Art  Cute PNG Image | Transparent PNG Free Download on SeekPNG">
            <a:extLst>
              <a:ext uri="{FF2B5EF4-FFF2-40B4-BE49-F238E27FC236}">
                <a16:creationId xmlns:a16="http://schemas.microsoft.com/office/drawing/2014/main" id="{60569D3A-84DD-48FF-ADCD-903850231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375" b="90430" l="10000" r="90000">
                        <a14:foregroundMark x1="51341" y1="90430" x2="51341" y2="90430"/>
                        <a14:foregroundMark x1="43415" y1="9375" x2="43415" y2="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63" r="44918"/>
          <a:stretch/>
        </p:blipFill>
        <p:spPr bwMode="auto">
          <a:xfrm rot="21144376">
            <a:off x="7348901" y="576898"/>
            <a:ext cx="1829133" cy="496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amlin Yellow Marker Pen, Sejnath Stationery | ID: 17188582362">
            <a:extLst>
              <a:ext uri="{FF2B5EF4-FFF2-40B4-BE49-F238E27FC236}">
                <a16:creationId xmlns:a16="http://schemas.microsoft.com/office/drawing/2014/main" id="{927AA4F6-7E73-4899-AD87-18381B5D05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00" b="91400" l="18600" r="92200">
                        <a14:foregroundMark x1="21200" y1="20600" x2="21200" y2="20600"/>
                        <a14:foregroundMark x1="18600" y1="17000" x2="18600" y2="17000"/>
                        <a14:foregroundMark x1="89000" y1="79200" x2="89000" y2="79200"/>
                        <a14:foregroundMark x1="77400" y1="91400" x2="77400" y2="91400"/>
                        <a14:foregroundMark x1="92200" y1="79000" x2="92200" y2="7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00" t="13075" r="5125" b="5885"/>
          <a:stretch/>
        </p:blipFill>
        <p:spPr bwMode="auto">
          <a:xfrm rot="15840593">
            <a:off x="3761375" y="3090076"/>
            <a:ext cx="2970090" cy="302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40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15B8C7-C0F8-459E-8090-16B14A593353}"/>
              </a:ext>
            </a:extLst>
          </p:cNvPr>
          <p:cNvSpPr/>
          <p:nvPr/>
        </p:nvSpPr>
        <p:spPr>
          <a:xfrm>
            <a:off x="779771" y="1337584"/>
            <a:ext cx="570267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grün</a:t>
            </a:r>
            <a:endParaRPr lang="en-US" sz="199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5" name="Picture 8" descr="Green, Stabilo Icon - Download Free Icons">
            <a:extLst>
              <a:ext uri="{FF2B5EF4-FFF2-40B4-BE49-F238E27FC236}">
                <a16:creationId xmlns:a16="http://schemas.microsoft.com/office/drawing/2014/main" id="{505390FD-226D-4E98-A3A8-0433A2290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03229">
            <a:off x="5881654" y="395249"/>
            <a:ext cx="6610876" cy="628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81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DA369B-C6F2-45F8-AB1B-99087E1EC41D}"/>
              </a:ext>
            </a:extLst>
          </p:cNvPr>
          <p:cNvSpPr/>
          <p:nvPr/>
        </p:nvSpPr>
        <p:spPr>
          <a:xfrm>
            <a:off x="185058" y="985959"/>
            <a:ext cx="6781799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0" cap="none" spc="0" dirty="0">
                <a:ln w="0"/>
                <a:solidFill>
                  <a:srgbClr val="FF99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rosa</a:t>
            </a:r>
          </a:p>
        </p:txBody>
      </p:sp>
      <p:pic>
        <p:nvPicPr>
          <p:cNvPr id="5" name="Picture 6" descr="Couleur Surligneur Marqueur - Images vectorielles gratuites sur Pixabay">
            <a:extLst>
              <a:ext uri="{FF2B5EF4-FFF2-40B4-BE49-F238E27FC236}">
                <a16:creationId xmlns:a16="http://schemas.microsoft.com/office/drawing/2014/main" id="{9CB1A00F-3938-412C-BEC9-90F025030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028" l="2623" r="91803">
                        <a14:foregroundMark x1="8525" y1="89583" x2="8525" y2="89583"/>
                        <a14:foregroundMark x1="2623" y1="88889" x2="2623" y2="88889"/>
                        <a14:foregroundMark x1="12623" y1="95417" x2="12623" y2="95417"/>
                        <a14:foregroundMark x1="16230" y1="99028" x2="16230" y2="99028"/>
                        <a14:foregroundMark x1="91803" y1="28194" x2="91803" y2="281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58997">
            <a:off x="7113902" y="516776"/>
            <a:ext cx="5379812" cy="634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94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427734-3BEA-4C5C-A33D-A9004DBC069B}"/>
              </a:ext>
            </a:extLst>
          </p:cNvPr>
          <p:cNvSpPr/>
          <p:nvPr/>
        </p:nvSpPr>
        <p:spPr>
          <a:xfrm>
            <a:off x="381571" y="1021303"/>
            <a:ext cx="6857429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blau</a:t>
            </a:r>
            <a:endParaRPr lang="en-US" sz="23900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48F2C1-1CEA-4EF9-8EBA-EC825CEBC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63219">
            <a:off x="6027459" y="1662044"/>
            <a:ext cx="6548880" cy="305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35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83D5B-CCAE-43BD-935C-36FB7B50D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826BF-050A-441F-9FE6-DF68EE651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36332E-9FDB-4B8B-8F2C-9A39B9BA4D1E}"/>
              </a:ext>
            </a:extLst>
          </p:cNvPr>
          <p:cNvSpPr/>
          <p:nvPr/>
        </p:nvSpPr>
        <p:spPr>
          <a:xfrm>
            <a:off x="560801" y="1027906"/>
            <a:ext cx="7200713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gelb</a:t>
            </a:r>
            <a:endParaRPr lang="en-US" sz="239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5" name="Picture 2" descr="Camlin Yellow Marker Pen, Sejnath Stationery | ID: 17188582362">
            <a:extLst>
              <a:ext uri="{FF2B5EF4-FFF2-40B4-BE49-F238E27FC236}">
                <a16:creationId xmlns:a16="http://schemas.microsoft.com/office/drawing/2014/main" id="{131FC8DB-ED2E-4855-A57D-98BAD0E746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000" b="91400" l="18600" r="92200">
                        <a14:foregroundMark x1="21200" y1="20600" x2="21200" y2="20600"/>
                        <a14:foregroundMark x1="18600" y1="17000" x2="18600" y2="17000"/>
                        <a14:foregroundMark x1="89000" y1="79200" x2="89000" y2="79200"/>
                        <a14:foregroundMark x1="77400" y1="91400" x2="77400" y2="91400"/>
                        <a14:foregroundMark x1="92200" y1="79000" x2="92200" y2="7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00" t="13075" r="5125" b="5885"/>
          <a:stretch/>
        </p:blipFill>
        <p:spPr bwMode="auto">
          <a:xfrm rot="12322908">
            <a:off x="7054472" y="573591"/>
            <a:ext cx="5006370" cy="509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16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5D8B56-1E38-4265-B3DE-CF0D014AFE1D}"/>
              </a:ext>
            </a:extLst>
          </p:cNvPr>
          <p:cNvSpPr/>
          <p:nvPr/>
        </p:nvSpPr>
        <p:spPr>
          <a:xfrm>
            <a:off x="-215955" y="3613022"/>
            <a:ext cx="12407955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d</a:t>
            </a:r>
            <a:r>
              <a:rPr lang="en-US" sz="199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er </a:t>
            </a:r>
            <a:r>
              <a:rPr lang="en-US" sz="199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Stift</a:t>
            </a:r>
            <a:endParaRPr lang="en-US" sz="199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5" name="Picture 12" descr="Cute Pencil School Svg Scrapbook Cut File Cute Clipart - Pencil Clip Art  Cute PNG Image | Transparent PNG Free Download on SeekPNG">
            <a:extLst>
              <a:ext uri="{FF2B5EF4-FFF2-40B4-BE49-F238E27FC236}">
                <a16:creationId xmlns:a16="http://schemas.microsoft.com/office/drawing/2014/main" id="{F24FAEE8-4B6D-4A90-9D8B-D27A989B6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75" b="90430" l="10000" r="90000">
                        <a14:foregroundMark x1="51341" y1="90430" x2="51341" y2="90430"/>
                        <a14:foregroundMark x1="43415" y1="9375" x2="43415" y2="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63" r="44918"/>
          <a:stretch/>
        </p:blipFill>
        <p:spPr bwMode="auto">
          <a:xfrm rot="18162707">
            <a:off x="4447375" y="-1425938"/>
            <a:ext cx="2896061" cy="785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16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333E1-5609-46CA-8E28-2B22DE48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D1E3E-EF22-4F54-AB33-7A206053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A11C44-2335-4B55-9A1A-191E2E6C5DEF}"/>
              </a:ext>
            </a:extLst>
          </p:cNvPr>
          <p:cNvSpPr/>
          <p:nvPr/>
        </p:nvSpPr>
        <p:spPr>
          <a:xfrm>
            <a:off x="838200" y="3703290"/>
            <a:ext cx="1051559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d</a:t>
            </a:r>
            <a:r>
              <a:rPr lang="en-US" sz="199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as Heft</a:t>
            </a:r>
          </a:p>
        </p:txBody>
      </p:sp>
      <p:pic>
        <p:nvPicPr>
          <p:cNvPr id="5" name="Picture 14" descr="Notebook Clipart Open - Open Notebook Clipart Png,Notebook Clipart Png -  free transparent png images - pngaaa.com">
            <a:extLst>
              <a:ext uri="{FF2B5EF4-FFF2-40B4-BE49-F238E27FC236}">
                <a16:creationId xmlns:a16="http://schemas.microsoft.com/office/drawing/2014/main" id="{02797F52-B78E-4A5A-98FC-8EEAB699E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0" b="89976" l="8778" r="91222">
                        <a14:foregroundMark x1="8778" y1="24694" x2="8778" y2="24694"/>
                        <a14:foregroundMark x1="91222" y1="61614" x2="91222" y2="61614"/>
                        <a14:foregroundMark x1="72222" y1="17115" x2="72222" y2="1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9" r="4964" b="9374"/>
          <a:stretch/>
        </p:blipFill>
        <p:spPr bwMode="auto">
          <a:xfrm>
            <a:off x="1689677" y="245609"/>
            <a:ext cx="8812644" cy="398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70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reit Photos - Free &amp;amp;amp; Royalty-Free Stock Photos from Dreamstime">
            <a:extLst>
              <a:ext uri="{FF2B5EF4-FFF2-40B4-BE49-F238E27FC236}">
                <a16:creationId xmlns:a16="http://schemas.microsoft.com/office/drawing/2014/main" id="{7F7E4647-BF26-4335-A8EB-AF3C561A3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14893"/>
            <a:ext cx="12192000" cy="703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052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llo: Live English Classes and Speaking Clubs">
            <a:extLst>
              <a:ext uri="{FF2B5EF4-FFF2-40B4-BE49-F238E27FC236}">
                <a16:creationId xmlns:a16="http://schemas.microsoft.com/office/drawing/2014/main" id="{874A0A6B-08F1-4E7E-A31D-AB1D55FFF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1683">
            <a:off x="180911" y="331626"/>
            <a:ext cx="5492807" cy="130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CC2593-3870-41E8-ACBE-E07962431D96}"/>
              </a:ext>
            </a:extLst>
          </p:cNvPr>
          <p:cNvSpPr/>
          <p:nvPr/>
        </p:nvSpPr>
        <p:spPr>
          <a:xfrm>
            <a:off x="5314922" y="229136"/>
            <a:ext cx="828680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Name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AA22A908-F844-409E-B145-617F34F530FC}"/>
              </a:ext>
            </a:extLst>
          </p:cNvPr>
          <p:cNvSpPr/>
          <p:nvPr/>
        </p:nvSpPr>
        <p:spPr>
          <a:xfrm rot="21203398">
            <a:off x="2790310" y="2187386"/>
            <a:ext cx="2894489" cy="2312467"/>
          </a:xfrm>
          <a:prstGeom prst="wedgeEllipseCallout">
            <a:avLst>
              <a:gd name="adj1" fmla="val -72038"/>
              <a:gd name="adj2" fmla="val 22234"/>
            </a:avLst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6E6DE3-6EE3-4993-8833-16E3EC8C2B0A}"/>
              </a:ext>
            </a:extLst>
          </p:cNvPr>
          <p:cNvSpPr/>
          <p:nvPr/>
        </p:nvSpPr>
        <p:spPr>
          <a:xfrm>
            <a:off x="3914775" y="1876425"/>
            <a:ext cx="948679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hei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du?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D89B6B-D5F7-4D30-9F41-57F29B14AC2C}"/>
              </a:ext>
            </a:extLst>
          </p:cNvPr>
          <p:cNvSpPr/>
          <p:nvPr/>
        </p:nvSpPr>
        <p:spPr>
          <a:xfrm>
            <a:off x="2708325" y="2932840"/>
            <a:ext cx="3544560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Ich </a:t>
            </a:r>
            <a:r>
              <a:rPr lang="en-US" sz="4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hei</a:t>
            </a:r>
            <a:r>
              <a:rPr lang="en-US" sz="4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ß</a:t>
            </a:r>
            <a:r>
              <a:rPr lang="en-US" sz="4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  <a:cs typeface="Arial" panose="020B0604020202020204" pitchFamily="34" charset="0"/>
              </a:rPr>
              <a:t>e</a:t>
            </a:r>
            <a:r>
              <a:rPr lang="en-US" sz="4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…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56CEE-72FA-4366-B8F1-4F5AE52706D4}"/>
              </a:ext>
            </a:extLst>
          </p:cNvPr>
          <p:cNvSpPr/>
          <p:nvPr/>
        </p:nvSpPr>
        <p:spPr>
          <a:xfrm rot="1005971">
            <a:off x="6109307" y="3480622"/>
            <a:ext cx="2604773" cy="108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Rockwell" panose="02060603020205020403" pitchFamily="18" charset="0"/>
              </a:rPr>
              <a:t>Lily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F45D97-E856-421F-88C9-F3BDD2EEFFC7}"/>
              </a:ext>
            </a:extLst>
          </p:cNvPr>
          <p:cNvSpPr/>
          <p:nvPr/>
        </p:nvSpPr>
        <p:spPr>
          <a:xfrm rot="21434669">
            <a:off x="9044512" y="3540062"/>
            <a:ext cx="2532610" cy="108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Rockwell" panose="02060603020205020403" pitchFamily="18" charset="0"/>
              </a:rPr>
              <a:t>Eis</a:t>
            </a:r>
            <a:endParaRPr lang="en-US" sz="6000" dirty="0">
              <a:latin typeface="Rockwell" panose="02060603020205020403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D95307-07C2-4E20-BD91-F8F9DE471995}"/>
              </a:ext>
            </a:extLst>
          </p:cNvPr>
          <p:cNvSpPr/>
          <p:nvPr/>
        </p:nvSpPr>
        <p:spPr>
          <a:xfrm rot="426456">
            <a:off x="5764368" y="5222120"/>
            <a:ext cx="2620558" cy="108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Rockwell" panose="02060603020205020403" pitchFamily="18" charset="0"/>
              </a:rPr>
              <a:t>Feya</a:t>
            </a:r>
            <a:endParaRPr lang="en-US" sz="6000" dirty="0">
              <a:latin typeface="Rockwell" panose="02060603020205020403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21ED0F-D8B6-4296-A616-91AD1725B46E}"/>
              </a:ext>
            </a:extLst>
          </p:cNvPr>
          <p:cNvSpPr/>
          <p:nvPr/>
        </p:nvSpPr>
        <p:spPr>
          <a:xfrm rot="21119094">
            <a:off x="9082721" y="5236536"/>
            <a:ext cx="2607674" cy="1083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Rockwell" panose="02060603020205020403" pitchFamily="18" charset="0"/>
              </a:rPr>
              <a:t>Ploy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4BFAC-41BE-4930-91C6-F02D25C5EA52}"/>
              </a:ext>
            </a:extLst>
          </p:cNvPr>
          <p:cNvSpPr/>
          <p:nvPr/>
        </p:nvSpPr>
        <p:spPr>
          <a:xfrm rot="21434669">
            <a:off x="8961837" y="3467226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Eis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BBE6FFE-E369-4B8C-BF72-BA9252FA4631}"/>
              </a:ext>
            </a:extLst>
          </p:cNvPr>
          <p:cNvSpPr/>
          <p:nvPr/>
        </p:nvSpPr>
        <p:spPr>
          <a:xfrm>
            <a:off x="6008432" y="4056302"/>
            <a:ext cx="991555" cy="88656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F834D0-0F79-4C41-8539-D065C8406A38}"/>
              </a:ext>
            </a:extLst>
          </p:cNvPr>
          <p:cNvSpPr/>
          <p:nvPr/>
        </p:nvSpPr>
        <p:spPr>
          <a:xfrm>
            <a:off x="6171590" y="3974680"/>
            <a:ext cx="523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A5C9DE-8703-42E8-8D4F-CEAB1C72110E}"/>
              </a:ext>
            </a:extLst>
          </p:cNvPr>
          <p:cNvSpPr/>
          <p:nvPr/>
        </p:nvSpPr>
        <p:spPr>
          <a:xfrm>
            <a:off x="8757560" y="3080271"/>
            <a:ext cx="991555" cy="88656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CBA6CC-99D8-4C34-BAA5-B4B3879091A8}"/>
              </a:ext>
            </a:extLst>
          </p:cNvPr>
          <p:cNvSpPr/>
          <p:nvPr/>
        </p:nvSpPr>
        <p:spPr>
          <a:xfrm>
            <a:off x="8960103" y="2974457"/>
            <a:ext cx="523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3AC8B4F-B026-4EA5-A0DE-37157B694620}"/>
              </a:ext>
            </a:extLst>
          </p:cNvPr>
          <p:cNvSpPr/>
          <p:nvPr/>
        </p:nvSpPr>
        <p:spPr>
          <a:xfrm>
            <a:off x="5016877" y="5138653"/>
            <a:ext cx="991555" cy="88656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500946-97BB-4571-924C-7EF8FA0F6AE4}"/>
              </a:ext>
            </a:extLst>
          </p:cNvPr>
          <p:cNvSpPr/>
          <p:nvPr/>
        </p:nvSpPr>
        <p:spPr>
          <a:xfrm>
            <a:off x="5226493" y="5005760"/>
            <a:ext cx="523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41C9F61-3C02-4302-9A5F-AB6052E9B336}"/>
              </a:ext>
            </a:extLst>
          </p:cNvPr>
          <p:cNvSpPr/>
          <p:nvPr/>
        </p:nvSpPr>
        <p:spPr>
          <a:xfrm>
            <a:off x="8531586" y="5071301"/>
            <a:ext cx="991555" cy="886567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2EEB42-A15E-4B1D-ACD4-E08429F441C9}"/>
              </a:ext>
            </a:extLst>
          </p:cNvPr>
          <p:cNvSpPr/>
          <p:nvPr/>
        </p:nvSpPr>
        <p:spPr>
          <a:xfrm>
            <a:off x="8694744" y="4989679"/>
            <a:ext cx="5235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Picture 2" descr="pngtree teachers day teacher textbook female teacher png image 462649  removebg preview - bpicc">
            <a:extLst>
              <a:ext uri="{FF2B5EF4-FFF2-40B4-BE49-F238E27FC236}">
                <a16:creationId xmlns:a16="http://schemas.microsoft.com/office/drawing/2014/main" id="{74CF66E9-E716-4421-8700-E6D964FE1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0280" y="797561"/>
            <a:ext cx="7939513" cy="77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8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12" grpId="0"/>
      <p:bldP spid="5" grpId="0"/>
      <p:bldP spid="6" grpId="0" animBg="1"/>
      <p:bldP spid="17" grpId="0" animBg="1"/>
      <p:bldP spid="18" grpId="0" animBg="1"/>
      <p:bldP spid="19" grpId="0" animBg="1"/>
      <p:bldP spid="20" grpId="0" animBg="1"/>
      <p:bldP spid="7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28E61F-8644-42A6-B517-AEE3F1E4A8EC}"/>
              </a:ext>
            </a:extLst>
          </p:cNvPr>
          <p:cNvSpPr/>
          <p:nvPr/>
        </p:nvSpPr>
        <p:spPr>
          <a:xfrm>
            <a:off x="-108488" y="118239"/>
            <a:ext cx="710565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hei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</a:t>
            </a:r>
            <a:r>
              <a:rPr lang="en-US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t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du?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0" name="Wie heiBt du">
            <a:hlinkClick r:id="" action="ppaction://media"/>
            <a:extLst>
              <a:ext uri="{FF2B5EF4-FFF2-40B4-BE49-F238E27FC236}">
                <a16:creationId xmlns:a16="http://schemas.microsoft.com/office/drawing/2014/main" id="{B1B0F2B6-51FD-4B86-9961-44822DA876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2888" y="1362895"/>
            <a:ext cx="9872420" cy="55532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596AF2-31C2-4F5E-A018-63FE2E06D3E1}"/>
              </a:ext>
            </a:extLst>
          </p:cNvPr>
          <p:cNvSpPr/>
          <p:nvPr/>
        </p:nvSpPr>
        <p:spPr>
          <a:xfrm>
            <a:off x="5980571" y="179793"/>
            <a:ext cx="71056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Ich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heiße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….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96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60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403696" y="432239"/>
            <a:ext cx="500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l-GR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/>
                <a:cs typeface="Times New Roman"/>
              </a:rPr>
              <a:t>β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 du?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3696" y="1274453"/>
            <a:ext cx="500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l-GR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/>
                <a:cs typeface="Times New Roman"/>
              </a:rPr>
              <a:t>β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8006" y="2126734"/>
            <a:ext cx="500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bist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8006" y="2983990"/>
            <a:ext cx="500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5156" y="4664823"/>
            <a:ext cx="42862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Ich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l-GR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/>
                <a:cs typeface="Times New Roman"/>
              </a:rPr>
              <a:t>β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 …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80303" y="5329140"/>
            <a:ext cx="42862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Ich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bin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…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57470" y="6027939"/>
            <a:ext cx="514353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Mein Name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…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B08A7D-85E5-4758-A929-99E1876754C6}"/>
              </a:ext>
            </a:extLst>
          </p:cNvPr>
          <p:cNvSpPr/>
          <p:nvPr/>
        </p:nvSpPr>
        <p:spPr>
          <a:xfrm>
            <a:off x="289026" y="4835997"/>
            <a:ext cx="6400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Name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00FBA7-C2BD-4F8F-891B-3C9D17A97744}"/>
              </a:ext>
            </a:extLst>
          </p:cNvPr>
          <p:cNvSpPr/>
          <p:nvPr/>
        </p:nvSpPr>
        <p:spPr>
          <a:xfrm>
            <a:off x="289026" y="5678331"/>
            <a:ext cx="6400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Ihr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Name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BB2580-A17A-4CE6-93DA-49C8849A8137}"/>
              </a:ext>
            </a:extLst>
          </p:cNvPr>
          <p:cNvSpPr/>
          <p:nvPr/>
        </p:nvSpPr>
        <p:spPr>
          <a:xfrm>
            <a:off x="7479518" y="0"/>
            <a:ext cx="471248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Name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7A96972-BA8F-4C7F-9B73-02197678C639}"/>
              </a:ext>
            </a:extLst>
          </p:cNvPr>
          <p:cNvSpPr/>
          <p:nvPr/>
        </p:nvSpPr>
        <p:spPr>
          <a:xfrm>
            <a:off x="3394129" y="446031"/>
            <a:ext cx="1022888" cy="847306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44B50F-B2FE-4B79-A49A-3AED4C9A4EA3}"/>
              </a:ext>
            </a:extLst>
          </p:cNvPr>
          <p:cNvCxnSpPr>
            <a:cxnSpLocks/>
          </p:cNvCxnSpPr>
          <p:nvPr/>
        </p:nvCxnSpPr>
        <p:spPr>
          <a:xfrm>
            <a:off x="4361543" y="957943"/>
            <a:ext cx="5165229" cy="106194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kid (คิด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9F838863-D61B-4DC4-B8D4-FBE5BAEA4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472" y="1842252"/>
            <a:ext cx="2415129" cy="2415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43C4C33B-3B4F-4EED-A599-1C0D607AC93C}"/>
              </a:ext>
            </a:extLst>
          </p:cNvPr>
          <p:cNvSpPr/>
          <p:nvPr/>
        </p:nvSpPr>
        <p:spPr>
          <a:xfrm>
            <a:off x="3850099" y="1279428"/>
            <a:ext cx="1022888" cy="847306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22E12B9-793C-4140-86C7-DCA5A4BDD3A6}"/>
              </a:ext>
            </a:extLst>
          </p:cNvPr>
          <p:cNvCxnSpPr>
            <a:cxnSpLocks/>
          </p:cNvCxnSpPr>
          <p:nvPr/>
        </p:nvCxnSpPr>
        <p:spPr>
          <a:xfrm>
            <a:off x="4817513" y="1791340"/>
            <a:ext cx="1880830" cy="66257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6" descr="Waitress Clipart Cartoon - Restaurant Waiter Clip Art, HD Png Download -  kindpng">
            <a:extLst>
              <a:ext uri="{FF2B5EF4-FFF2-40B4-BE49-F238E27FC236}">
                <a16:creationId xmlns:a16="http://schemas.microsoft.com/office/drawing/2014/main" id="{94549BFF-755F-4766-8FCF-F23A704A6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62" b="90000" l="10000" r="90000">
                        <a14:foregroundMark x1="57558" y1="8462" x2="58721" y2="33231"/>
                        <a14:foregroundMark x1="55814" y1="27385" x2="56047" y2="38615"/>
                        <a14:foregroundMark x1="56047" y1="38615" x2="58953" y2="30462"/>
                        <a14:foregroundMark x1="48488" y1="45231" x2="47093" y2="59692"/>
                        <a14:foregroundMark x1="47093" y1="59692" x2="40116" y2="56769"/>
                        <a14:foregroundMark x1="40116" y1="56769" x2="37093" y2="58615"/>
                        <a14:foregroundMark x1="34419" y1="54462" x2="39767" y2="59385"/>
                        <a14:foregroundMark x1="39767" y1="59385" x2="39767" y2="60308"/>
                        <a14:foregroundMark x1="39302" y1="82154" x2="33488" y2="84308"/>
                        <a14:foregroundMark x1="33488" y1="84308" x2="46744" y2="86308"/>
                        <a14:foregroundMark x1="46744" y1="86308" x2="61860" y2="85692"/>
                        <a14:foregroundMark x1="61860" y1="85692" x2="46163" y2="81692"/>
                        <a14:foregroundMark x1="58023" y1="79077" x2="65000" y2="81231"/>
                        <a14:foregroundMark x1="65000" y1="81231" x2="69767" y2="86923"/>
                        <a14:foregroundMark x1="69767" y1="86923" x2="36395" y2="87538"/>
                        <a14:foregroundMark x1="36395" y1="87538" x2="26628" y2="84923"/>
                        <a14:foregroundMark x1="26628" y1="84923" x2="28372" y2="77538"/>
                        <a14:foregroundMark x1="28372" y1="77538" x2="31977" y2="75538"/>
                        <a14:foregroundMark x1="35116" y1="55692" x2="35116" y2="60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736" y="1562834"/>
            <a:ext cx="3760597" cy="2842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1" grpId="0"/>
      <p:bldP spid="12" grpId="0"/>
      <p:bldP spid="16" grpId="0"/>
      <p:bldP spid="17" grpId="0"/>
      <p:bldP spid="14" grpId="0"/>
      <p:bldP spid="7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430B-207B-4DE0-BE7F-336D86E8D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6452A-057B-4337-BBD6-C95BB57FA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6FAC00-4519-4BE4-869B-4B7A0B91B5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709" t="27183" r="15582" b="35348"/>
          <a:stretch/>
        </p:blipFill>
        <p:spPr>
          <a:xfrm>
            <a:off x="0" y="3310288"/>
            <a:ext cx="12267184" cy="3547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60C9FE-1319-4EAA-93C0-B4ECF728F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447" t="39850" r="3547" b="27597"/>
          <a:stretch/>
        </p:blipFill>
        <p:spPr>
          <a:xfrm>
            <a:off x="0" y="70287"/>
            <a:ext cx="12192000" cy="28538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B62863-84D2-4D84-8ABB-812FB807E1A4}"/>
              </a:ext>
            </a:extLst>
          </p:cNvPr>
          <p:cNvSpPr/>
          <p:nvPr/>
        </p:nvSpPr>
        <p:spPr>
          <a:xfrm>
            <a:off x="120037" y="2554744"/>
            <a:ext cx="724933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bist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5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D1411-5A78-46EA-B92F-77F7D538E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274594" y="1857476"/>
            <a:ext cx="1173142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 ______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du?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heißt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bist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heißen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102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295859" y="1815803"/>
            <a:ext cx="125589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 ______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Sie?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heißt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sind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heißen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0913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115105" y="1940919"/>
            <a:ext cx="125589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ßt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____?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ich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du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Sie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874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9" grpId="1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838200" y="1815803"/>
            <a:ext cx="125589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_____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bis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du?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Was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Wer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288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476611" y="1926422"/>
            <a:ext cx="13260653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___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ße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Tim.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ich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du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Sie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942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1223136" y="1815803"/>
            <a:ext cx="125589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Ich ____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Tim.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525535" y="4485529"/>
            <a:ext cx="3585677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heißen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5058466" y="4618745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bist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855567" y="4502377"/>
            <a:ext cx="2884771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bin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398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0" y="1992775"/>
            <a:ext cx="1255890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Mein _____ </a:t>
            </a:r>
            <a:r>
              <a:rPr lang="en-US" sz="115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Tim.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059" y="4450808"/>
            <a:ext cx="3335680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Name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4027" y="4713541"/>
            <a:ext cx="355029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hei</a:t>
            </a:r>
            <a:r>
              <a:rPr lang="en-US" sz="8000" dirty="0" err="1">
                <a:latin typeface="Arial" panose="020B0604020202020204" pitchFamily="34" charset="0"/>
                <a:cs typeface="Arial" panose="020B0604020202020204" pitchFamily="34" charset="0"/>
              </a:rPr>
              <a:t>ßen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966167" y="4541573"/>
            <a:ext cx="2525306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du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99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551121" y="2119250"/>
            <a:ext cx="125589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_____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9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Name</a:t>
            </a: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Was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Wer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349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9" grpId="1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593651" y="1875126"/>
            <a:ext cx="125589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____?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Sie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du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bist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162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115105" y="1940919"/>
            <a:ext cx="125589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_____ 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n-US" sz="13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ßt</a:t>
            </a:r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du?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Wer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Was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137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9" grpId="1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08682-5E6E-4EAB-A685-F60217D9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1AC03-3E57-4563-9731-D0B01F974E53}"/>
              </a:ext>
            </a:extLst>
          </p:cNvPr>
          <p:cNvSpPr/>
          <p:nvPr/>
        </p:nvSpPr>
        <p:spPr>
          <a:xfrm>
            <a:off x="125819" y="2155138"/>
            <a:ext cx="12558904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1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11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11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____ Name</a:t>
            </a:r>
            <a:r>
              <a:rPr lang="en-US" sz="11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11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4524C-BAE9-49E9-97E8-DC877D9AD91E}"/>
              </a:ext>
            </a:extLst>
          </p:cNvPr>
          <p:cNvSpPr/>
          <p:nvPr/>
        </p:nvSpPr>
        <p:spPr>
          <a:xfrm rot="21434669">
            <a:off x="700340" y="4462495"/>
            <a:ext cx="2849441" cy="1325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ockwell" panose="02060603020205020403" pitchFamily="18" charset="0"/>
              </a:rPr>
              <a:t>du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4C577-F0DA-4B77-8331-5009F18358A1}"/>
              </a:ext>
            </a:extLst>
          </p:cNvPr>
          <p:cNvSpPr/>
          <p:nvPr/>
        </p:nvSpPr>
        <p:spPr>
          <a:xfrm rot="462070">
            <a:off x="4577188" y="4666582"/>
            <a:ext cx="2849441" cy="13254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wer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982A-602F-495F-85EE-B3DF47CC23A8}"/>
              </a:ext>
            </a:extLst>
          </p:cNvPr>
          <p:cNvSpPr/>
          <p:nvPr/>
        </p:nvSpPr>
        <p:spPr>
          <a:xfrm rot="21434669">
            <a:off x="8184612" y="4518514"/>
            <a:ext cx="3556115" cy="1325437"/>
          </a:xfrm>
          <a:prstGeom prst="rect">
            <a:avLst/>
          </a:prstGeom>
          <a:solidFill>
            <a:srgbClr val="F88C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atin typeface="Rockwell" panose="02060603020205020403" pitchFamily="18" charset="0"/>
              </a:rPr>
              <a:t>Ihr</a:t>
            </a:r>
            <a:endParaRPr lang="en-US" sz="8000" dirty="0">
              <a:latin typeface="Rockwell" panose="020606030202050204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AD23-93E5-4DF5-85B7-6CDBA38FD2F8}"/>
              </a:ext>
            </a:extLst>
          </p:cNvPr>
          <p:cNvGrpSpPr/>
          <p:nvPr/>
        </p:nvGrpSpPr>
        <p:grpSpPr>
          <a:xfrm>
            <a:off x="-749687" y="129391"/>
            <a:ext cx="6145508" cy="1797030"/>
            <a:chOff x="2191434" y="391004"/>
            <a:chExt cx="6145508" cy="1797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24E95-289A-47F5-950E-E465EC3F02F5}"/>
                </a:ext>
              </a:extLst>
            </p:cNvPr>
            <p:cNvSpPr/>
            <p:nvPr/>
          </p:nvSpPr>
          <p:spPr>
            <a:xfrm>
              <a:off x="2191434" y="391004"/>
              <a:ext cx="602983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err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Berlin Sans FB Demi" pitchFamily="34" charset="0"/>
                </a:rPr>
                <a:t>Spielzeit</a:t>
              </a:r>
              <a:endParaRPr lang="th-TH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endParaRPr>
            </a:p>
          </p:txBody>
        </p:sp>
        <p:pic>
          <p:nvPicPr>
            <p:cNvPr id="13" name="Picture 2" descr="Isolated basketball ball with a bounce effect Vector Image">
              <a:extLst>
                <a:ext uri="{FF2B5EF4-FFF2-40B4-BE49-F238E27FC236}">
                  <a16:creationId xmlns:a16="http://schemas.microsoft.com/office/drawing/2014/main" id="{FF4B4B08-06B2-4B2A-A77F-CA1527561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4800" y1="73333" x2="54800" y2="73333"/>
                          <a14:foregroundMark x1="52600" y1="75463" x2="52600" y2="75463"/>
                          <a14:foregroundMark x1="72200" y1="75833" x2="72200" y2="75833"/>
                          <a14:foregroundMark x1="50900" y1="68241" x2="50900" y2="68241"/>
                          <a14:foregroundMark x1="51500" y1="68241" x2="51500" y2="68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7184" flipH="1">
              <a:off x="6632817" y="461753"/>
              <a:ext cx="1704125" cy="1726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7791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0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F27D3-D15C-4AF6-AB84-3614C7CCC3C1}"/>
              </a:ext>
            </a:extLst>
          </p:cNvPr>
          <p:cNvSpPr/>
          <p:nvPr/>
        </p:nvSpPr>
        <p:spPr>
          <a:xfrm>
            <a:off x="1615808" y="395389"/>
            <a:ext cx="247772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du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A0621B3-F062-401C-B320-FDF9727AD7A7}"/>
              </a:ext>
            </a:extLst>
          </p:cNvPr>
          <p:cNvCxnSpPr>
            <a:cxnSpLocks/>
          </p:cNvCxnSpPr>
          <p:nvPr/>
        </p:nvCxnSpPr>
        <p:spPr>
          <a:xfrm>
            <a:off x="4093535" y="1503384"/>
            <a:ext cx="177563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kid (คิด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2E9F3B8C-A80C-404D-812D-287D33223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981" y="55825"/>
            <a:ext cx="2239276" cy="223927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72CF96-9BDE-4435-B7F1-A3D3FCB4F4CB}"/>
              </a:ext>
            </a:extLst>
          </p:cNvPr>
          <p:cNvSpPr/>
          <p:nvPr/>
        </p:nvSpPr>
        <p:spPr>
          <a:xfrm>
            <a:off x="637613" y="2340846"/>
            <a:ext cx="247772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84851DD-BCE1-49D9-9919-54BF2460DDFC}"/>
              </a:ext>
            </a:extLst>
          </p:cNvPr>
          <p:cNvCxnSpPr>
            <a:cxnSpLocks/>
          </p:cNvCxnSpPr>
          <p:nvPr/>
        </p:nvCxnSpPr>
        <p:spPr>
          <a:xfrm>
            <a:off x="3115340" y="3448841"/>
            <a:ext cx="313930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Waitress Clipart Cartoon - Restaurant Waiter Clip Art, HD Png Download -  kindpng">
            <a:extLst>
              <a:ext uri="{FF2B5EF4-FFF2-40B4-BE49-F238E27FC236}">
                <a16:creationId xmlns:a16="http://schemas.microsoft.com/office/drawing/2014/main" id="{B0DC8E71-BA91-4888-A0AC-8BA442B3E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62" b="90000" l="10000" r="90000">
                        <a14:foregroundMark x1="57558" y1="8462" x2="58721" y2="33231"/>
                        <a14:foregroundMark x1="55814" y1="27385" x2="56047" y2="38615"/>
                        <a14:foregroundMark x1="56047" y1="38615" x2="58953" y2="30462"/>
                        <a14:foregroundMark x1="48488" y1="45231" x2="47093" y2="59692"/>
                        <a14:foregroundMark x1="47093" y1="59692" x2="40116" y2="56769"/>
                        <a14:foregroundMark x1="40116" y1="56769" x2="37093" y2="58615"/>
                        <a14:foregroundMark x1="34419" y1="54462" x2="39767" y2="59385"/>
                        <a14:foregroundMark x1="39767" y1="59385" x2="39767" y2="60308"/>
                        <a14:foregroundMark x1="39302" y1="82154" x2="33488" y2="84308"/>
                        <a14:foregroundMark x1="33488" y1="84308" x2="46744" y2="86308"/>
                        <a14:foregroundMark x1="46744" y1="86308" x2="61860" y2="85692"/>
                        <a14:foregroundMark x1="61860" y1="85692" x2="46163" y2="81692"/>
                        <a14:foregroundMark x1="58023" y1="79077" x2="65000" y2="81231"/>
                        <a14:foregroundMark x1="65000" y1="81231" x2="69767" y2="86923"/>
                        <a14:foregroundMark x1="69767" y1="86923" x2="36395" y2="87538"/>
                        <a14:foregroundMark x1="36395" y1="87538" x2="26628" y2="84923"/>
                        <a14:foregroundMark x1="26628" y1="84923" x2="28372" y2="77538"/>
                        <a14:foregroundMark x1="28372" y1="77538" x2="31977" y2="75538"/>
                        <a14:foregroundMark x1="35116" y1="55692" x2="35116" y2="60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079" y="1958307"/>
            <a:ext cx="3444583" cy="260346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0E0C12-50C0-4B22-A894-3A29DC2E0419}"/>
              </a:ext>
            </a:extLst>
          </p:cNvPr>
          <p:cNvSpPr/>
          <p:nvPr/>
        </p:nvSpPr>
        <p:spPr>
          <a:xfrm>
            <a:off x="1404479" y="4558608"/>
            <a:ext cx="247772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ich</a:t>
            </a:r>
            <a:endParaRPr lang="th-TH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DF2716-BE2F-4847-82DC-509F74A20885}"/>
              </a:ext>
            </a:extLst>
          </p:cNvPr>
          <p:cNvCxnSpPr>
            <a:cxnSpLocks/>
          </p:cNvCxnSpPr>
          <p:nvPr/>
        </p:nvCxnSpPr>
        <p:spPr>
          <a:xfrm>
            <a:off x="3956843" y="5650709"/>
            <a:ext cx="184313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2" descr="ตัวฉันเอง ภาพเวกเตอร์สต็อก ตัวฉันเอง ภาพประกอบที่ปลอดค่าลิขสิทธิ์ |  Depositphotos®">
            <a:extLst>
              <a:ext uri="{FF2B5EF4-FFF2-40B4-BE49-F238E27FC236}">
                <a16:creationId xmlns:a16="http://schemas.microsoft.com/office/drawing/2014/main" id="{670889D5-C178-451E-81BE-48B48C8EF4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24324C-D738-43F1-8AA6-7775175061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62500" l="2286" r="93143">
                        <a14:foregroundMark x1="44000" y1="4167" x2="58857" y2="5167"/>
                        <a14:foregroundMark x1="93143" y1="31667" x2="82000" y2="20167"/>
                        <a14:foregroundMark x1="82000" y1="20167" x2="82000" y2="20000"/>
                        <a14:foregroundMark x1="25714" y1="22833" x2="25714" y2="22833"/>
                        <a14:foregroundMark x1="42000" y1="20667" x2="42857" y2="20667"/>
                        <a14:foregroundMark x1="45429" y1="19833" x2="40000" y2="21167"/>
                        <a14:foregroundMark x1="28857" y1="21667" x2="23429" y2="24833"/>
                        <a14:foregroundMark x1="26000" y1="27000" x2="24286" y2="25500"/>
                        <a14:foregroundMark x1="10000" y1="43000" x2="10000" y2="48833"/>
                        <a14:foregroundMark x1="2857" y1="45167" x2="11429" y2="49500"/>
                        <a14:foregroundMark x1="35143" y1="47333" x2="53143" y2="48333"/>
                        <a14:foregroundMark x1="53143" y1="48333" x2="54286" y2="48167"/>
                        <a14:foregroundMark x1="26857" y1="56667" x2="41429" y2="46833"/>
                        <a14:foregroundMark x1="41429" y1="46833" x2="51429" y2="52833"/>
                        <a14:foregroundMark x1="51429" y1="52833" x2="39714" y2="59167"/>
                        <a14:foregroundMark x1="39714" y1="59167" x2="39429" y2="58333"/>
                        <a14:foregroundMark x1="43429" y1="43500" x2="54000" y2="51833"/>
                        <a14:foregroundMark x1="54000" y1="51833" x2="40857" y2="60833"/>
                        <a14:foregroundMark x1="40857" y1="60833" x2="25143" y2="60000"/>
                        <a14:foregroundMark x1="25143" y1="60000" x2="38286" y2="44000"/>
                        <a14:foregroundMark x1="38286" y1="44000" x2="39714" y2="43000"/>
                        <a14:foregroundMark x1="22000" y1="61167" x2="43429" y2="60500"/>
                        <a14:foregroundMark x1="19143" y1="62500" x2="48286" y2="61000"/>
                      </a14:backgroundRemoval>
                    </a14:imgEffect>
                  </a14:imgLayer>
                </a14:imgProps>
              </a:ext>
            </a:extLst>
          </a:blip>
          <a:srcRect b="36277"/>
          <a:stretch/>
        </p:blipFill>
        <p:spPr>
          <a:xfrm>
            <a:off x="5894919" y="4430341"/>
            <a:ext cx="2071336" cy="226270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78BBAF6-DE16-4FE6-8A1F-30B01C4B9A84}"/>
              </a:ext>
            </a:extLst>
          </p:cNvPr>
          <p:cNvSpPr/>
          <p:nvPr/>
        </p:nvSpPr>
        <p:spPr>
          <a:xfrm>
            <a:off x="8596510" y="610832"/>
            <a:ext cx="376059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dein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11FC03-3A27-4EDF-A77A-CB875DDC5FB9}"/>
              </a:ext>
            </a:extLst>
          </p:cNvPr>
          <p:cNvSpPr/>
          <p:nvPr/>
        </p:nvSpPr>
        <p:spPr>
          <a:xfrm>
            <a:off x="8771385" y="2447164"/>
            <a:ext cx="376059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Ihr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A1DD48-2206-43E7-ACAC-7DCE16C2127E}"/>
              </a:ext>
            </a:extLst>
          </p:cNvPr>
          <p:cNvSpPr/>
          <p:nvPr/>
        </p:nvSpPr>
        <p:spPr>
          <a:xfrm>
            <a:off x="8596510" y="4837494"/>
            <a:ext cx="376059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mein</a:t>
            </a:r>
            <a:endParaRPr lang="th-TH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39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2" grpId="0"/>
      <p:bldP spid="18" grpId="0"/>
      <p:bldP spid="19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1AC649-DEAF-4E3A-8795-766FB240F401}"/>
              </a:ext>
            </a:extLst>
          </p:cNvPr>
          <p:cNvSpPr/>
          <p:nvPr/>
        </p:nvSpPr>
        <p:spPr>
          <a:xfrm>
            <a:off x="838200" y="584459"/>
            <a:ext cx="500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l-GR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/>
                <a:cs typeface="Times New Roman"/>
              </a:rPr>
              <a:t>β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t du?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B8CFE9-AC4B-4A96-A923-1CA6D53916B5}"/>
              </a:ext>
            </a:extLst>
          </p:cNvPr>
          <p:cNvSpPr/>
          <p:nvPr/>
        </p:nvSpPr>
        <p:spPr>
          <a:xfrm>
            <a:off x="838200" y="1426673"/>
            <a:ext cx="500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l-GR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/>
                <a:cs typeface="Times New Roman"/>
              </a:rPr>
              <a:t>β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en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Sie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AF6CCA-71D3-4B45-B36F-84C645B15C49}"/>
              </a:ext>
            </a:extLst>
          </p:cNvPr>
          <p:cNvSpPr/>
          <p:nvPr/>
        </p:nvSpPr>
        <p:spPr>
          <a:xfrm>
            <a:off x="872510" y="2278954"/>
            <a:ext cx="500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bist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du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CB8D2-BBD7-4AE1-8F96-12262A2CC525}"/>
              </a:ext>
            </a:extLst>
          </p:cNvPr>
          <p:cNvSpPr/>
          <p:nvPr/>
        </p:nvSpPr>
        <p:spPr>
          <a:xfrm>
            <a:off x="872510" y="3136210"/>
            <a:ext cx="500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9F4296-1277-4D02-AF44-9A70BF67E3AD}"/>
              </a:ext>
            </a:extLst>
          </p:cNvPr>
          <p:cNvSpPr/>
          <p:nvPr/>
        </p:nvSpPr>
        <p:spPr>
          <a:xfrm>
            <a:off x="7002298" y="2350003"/>
            <a:ext cx="42862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Ich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hei</a:t>
            </a:r>
            <a:r>
              <a:rPr lang="el-GR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/>
                <a:cs typeface="Times New Roman"/>
              </a:rPr>
              <a:t>β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e …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E3D19C-91BD-4BB5-A713-7B1523CA278F}"/>
              </a:ext>
            </a:extLst>
          </p:cNvPr>
          <p:cNvSpPr/>
          <p:nvPr/>
        </p:nvSpPr>
        <p:spPr>
          <a:xfrm>
            <a:off x="6627445" y="3014320"/>
            <a:ext cx="42862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Ich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bin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 …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F7D89E-6A46-41D1-9B08-B7D20AC495BF}"/>
              </a:ext>
            </a:extLst>
          </p:cNvPr>
          <p:cNvSpPr/>
          <p:nvPr/>
        </p:nvSpPr>
        <p:spPr>
          <a:xfrm>
            <a:off x="6804612" y="3713119"/>
            <a:ext cx="514353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Mein Name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…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73B2F0-85CF-4937-83DA-BBE3ED5CF979}"/>
              </a:ext>
            </a:extLst>
          </p:cNvPr>
          <p:cNvSpPr/>
          <p:nvPr/>
        </p:nvSpPr>
        <p:spPr>
          <a:xfrm>
            <a:off x="838200" y="3971025"/>
            <a:ext cx="6400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Name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9B2A10-A722-412C-8335-DD6AC7892E49}"/>
              </a:ext>
            </a:extLst>
          </p:cNvPr>
          <p:cNvSpPr/>
          <p:nvPr/>
        </p:nvSpPr>
        <p:spPr>
          <a:xfrm>
            <a:off x="838200" y="4813359"/>
            <a:ext cx="6400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Wie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Ihr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Name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  <a:cs typeface="Times New Roman"/>
              </a:rPr>
              <a:t>?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8839BC-570D-44E6-BCC0-0A5C3275669F}"/>
              </a:ext>
            </a:extLst>
          </p:cNvPr>
          <p:cNvSpPr/>
          <p:nvPr/>
        </p:nvSpPr>
        <p:spPr>
          <a:xfrm>
            <a:off x="7330662" y="54764"/>
            <a:ext cx="471248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Name</a:t>
            </a:r>
            <a:endParaRPr lang="th-TH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69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242</Words>
  <Application>Microsoft Office PowerPoint</Application>
  <PresentationFormat>แบบจอกว้าง</PresentationFormat>
  <Paragraphs>122</Paragraphs>
  <Slides>31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31</vt:i4>
      </vt:variant>
    </vt:vector>
  </HeadingPairs>
  <TitlesOfParts>
    <vt:vector size="39" baseType="lpstr">
      <vt:lpstr>Aharoni</vt:lpstr>
      <vt:lpstr>Arial</vt:lpstr>
      <vt:lpstr>Berlin Sans FB Demi</vt:lpstr>
      <vt:lpstr>Calibri</vt:lpstr>
      <vt:lpstr>Calibri Light</vt:lpstr>
      <vt:lpstr>Rockwell</vt:lpstr>
      <vt:lpstr>Times New Roman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26</cp:revision>
  <dcterms:created xsi:type="dcterms:W3CDTF">2022-03-04T04:54:55Z</dcterms:created>
  <dcterms:modified xsi:type="dcterms:W3CDTF">2024-01-23T08:39:11Z</dcterms:modified>
</cp:coreProperties>
</file>