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442" r:id="rId2"/>
    <p:sldId id="258" r:id="rId3"/>
    <p:sldId id="443" r:id="rId4"/>
    <p:sldId id="445" r:id="rId5"/>
    <p:sldId id="446" r:id="rId6"/>
    <p:sldId id="447" r:id="rId7"/>
    <p:sldId id="342" r:id="rId8"/>
    <p:sldId id="260" r:id="rId9"/>
    <p:sldId id="448" r:id="rId10"/>
    <p:sldId id="449" r:id="rId11"/>
    <p:sldId id="451" r:id="rId12"/>
    <p:sldId id="452" r:id="rId13"/>
    <p:sldId id="453" r:id="rId14"/>
    <p:sldId id="454" r:id="rId15"/>
    <p:sldId id="455" r:id="rId16"/>
    <p:sldId id="456" r:id="rId17"/>
    <p:sldId id="457" r:id="rId18"/>
    <p:sldId id="458" r:id="rId19"/>
    <p:sldId id="459" r:id="rId20"/>
    <p:sldId id="460" r:id="rId21"/>
    <p:sldId id="461" r:id="rId22"/>
    <p:sldId id="462" r:id="rId23"/>
    <p:sldId id="463" r:id="rId24"/>
    <p:sldId id="465" r:id="rId25"/>
    <p:sldId id="464" r:id="rId26"/>
    <p:sldId id="467" r:id="rId27"/>
    <p:sldId id="466" r:id="rId28"/>
    <p:sldId id="470" r:id="rId29"/>
    <p:sldId id="469" r:id="rId30"/>
    <p:sldId id="471" r:id="rId31"/>
    <p:sldId id="47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F89"/>
    <a:srgbClr val="E2AC00"/>
    <a:srgbClr val="DCC4EE"/>
    <a:srgbClr val="C59EE2"/>
    <a:srgbClr val="FED8EA"/>
    <a:srgbClr val="FAA8B0"/>
    <a:srgbClr val="F973A9"/>
    <a:srgbClr val="F88C96"/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888E-D49D-458E-B70A-57D49D949CE9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635DB-D9CF-444B-A4AF-F65819FB5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6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CD69-8A90-4EA7-8368-BC76BDEE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6266B-6FCD-49E3-8DA8-7A9F4254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CFAE-2B4D-4752-8F22-7368850E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7CB6-EB6C-41C7-927A-EF42536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18-FCBF-4943-9BA2-C3B5E165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5B6-1144-4EF9-9E1B-FC979378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C925-2AF2-4280-8FCA-9FC801579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4B6D5-D8DD-4EF0-B1CF-D71C528C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A6279-F086-410F-B43F-5E42ECD6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46DA-CFAE-4658-9840-E145D2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99CA-79F7-45F3-BB5E-1FB83244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823E0-F953-4322-98EB-32FD6A68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34B2-2D49-4FE6-9B2F-4583CDFA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B24F-F8A8-4D3E-B256-4B382D9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81E3E-F000-4DBC-85FB-A2D329E1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A8C5-4F86-4D20-AAF4-010978DC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AC97-59E4-49D7-8EE4-7E5C0F387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FBD6C-9381-4669-9E1D-17F6EE560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7BF5D-2303-43B9-B22C-124B0EBF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44A49-F762-482A-B658-9A9A356F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BD05-3CF2-43E5-9EEB-31B54201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551-7E72-4567-92B3-5963191C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2726-DCFE-41B4-B381-F308B9CD7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2F1CF-FA76-419E-A3A1-60D424B7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1FDA9-9F0A-4125-864E-A4F44B9B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A2346-F602-4815-A2B2-E9E2B9BF7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74ED7-D894-48FC-A024-F952E08C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22A96-F7A4-4B2F-88D9-BC31C00F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D286-8557-46F5-BB6B-3286D159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0BB-F278-486C-99A1-ED26819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51A9F-35EF-4A6F-AA8E-E6485F59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E704A-E46A-41FC-802A-F9E5A4DD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5E900-C67C-4BB0-8D4E-5017F868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24FA-3F73-4471-A841-0C19DA9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0498-6BB9-4381-AAAA-A5BBBB2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CDD3-49BA-4DEB-AC97-CC44AFF5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3BE-10F7-4E1B-9337-B1150E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18FB-17D7-4441-94E1-1E68841B5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EAA4-E3C9-4EE0-94A3-F696378D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8F9D-F658-42C8-BEDC-6A7D574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62B7-1153-4AE2-8620-CD76FBDE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247B-8E05-4BA0-9718-DC72E88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93B-2D8F-46E3-80F1-C75039C0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3A832-57EE-40BA-B001-2950A1DD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D7418-43B4-4921-B566-3107BB110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1711-CE51-4130-BEFA-BAA9B4A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6058-22C7-421F-9D42-8C64F604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6121A-FC17-4113-8C3A-1C78A11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CD08-0B3D-4250-B5BA-9D9102D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7FEBB-F3A4-4FB0-8CCE-C81208E68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5376B-71F1-4584-B65C-8D8FC6C2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4B8EE-F9BD-4ADD-9FE9-1563B2DF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8CEF-7862-4FCC-A664-A19DDD0E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A2F5B-7E2A-4606-B05E-71E536324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563B8-145B-45E7-815B-523D99193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E74A-6BAF-487B-B22E-A3AF9E6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3D9A-7DB5-4C81-BBB4-7C345888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E5186-4E5B-4A33-9A8A-A5159D2F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1D5-1211-456D-A93B-FDACFC6D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E97D-BB5D-4CA7-B8F1-54B670A4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7D363-1E40-4509-A9CD-3F1DF21FD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2C2B-1164-46D8-AF35-E7ADA7A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2102-B394-4625-AD33-FA0C069C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1.png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5.wdp"/><Relationship Id="rId3" Type="http://schemas.microsoft.com/office/2007/relationships/hdphoto" Target="../media/hdphoto8.wdp"/><Relationship Id="rId7" Type="http://schemas.openxmlformats.org/officeDocument/2006/relationships/image" Target="../media/image18.png"/><Relationship Id="rId12" Type="http://schemas.openxmlformats.org/officeDocument/2006/relationships/image" Target="../media/image11.png"/><Relationship Id="rId17" Type="http://schemas.microsoft.com/office/2007/relationships/hdphoto" Target="../media/hdphoto11.wdp"/><Relationship Id="rId2" Type="http://schemas.openxmlformats.org/officeDocument/2006/relationships/image" Target="../media/image15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6.wdp"/><Relationship Id="rId5" Type="http://schemas.microsoft.com/office/2007/relationships/hdphoto" Target="../media/hdphoto9.wdp"/><Relationship Id="rId15" Type="http://schemas.microsoft.com/office/2007/relationships/hdphoto" Target="../media/hdphoto7.wdp"/><Relationship Id="rId10" Type="http://schemas.openxmlformats.org/officeDocument/2006/relationships/image" Target="../media/image13.png"/><Relationship Id="rId4" Type="http://schemas.openxmlformats.org/officeDocument/2006/relationships/image" Target="../media/image16.png"/><Relationship Id="rId9" Type="http://schemas.microsoft.com/office/2007/relationships/hdphoto" Target="../media/hdphoto10.wdp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0.png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4.png"/><Relationship Id="rId4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0.png"/><Relationship Id="rId4" Type="http://schemas.microsoft.com/office/2007/relationships/hdphoto" Target="../media/hdphoto9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4.png"/><Relationship Id="rId4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4.png"/><Relationship Id="rId4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0.png"/><Relationship Id="rId4" Type="http://schemas.microsoft.com/office/2007/relationships/hdphoto" Target="../media/hdphoto9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0.png"/><Relationship Id="rId4" Type="http://schemas.microsoft.com/office/2007/relationships/hdphoto" Target="../media/hdphoto9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503" y="613487"/>
            <a:ext cx="602932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Guten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Morgen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23573" y="2275923"/>
            <a:ext cx="407196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Guten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Tag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39710" y="3959618"/>
            <a:ext cx="569824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Guten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Abend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660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46742" y="5537690"/>
            <a:ext cx="541252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Gute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Nacht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026" name="Picture 2" descr="https://encrypted-tbn1.gstatic.com/images?q=tbn:ANd9GcQhkZiGk_oDO890bzJQkB7dcq5uuRinSn7Ux3NkbU6-AYldgjFi"/>
          <p:cNvPicPr>
            <a:picLocks noChangeAspect="1" noChangeArrowheads="1"/>
          </p:cNvPicPr>
          <p:nvPr/>
        </p:nvPicPr>
        <p:blipFill>
          <a:blip r:embed="rId2"/>
          <a:srcRect b="18022"/>
          <a:stretch>
            <a:fillRect/>
          </a:stretch>
        </p:blipFill>
        <p:spPr bwMode="auto">
          <a:xfrm>
            <a:off x="5886962" y="212314"/>
            <a:ext cx="1949958" cy="1412038"/>
          </a:xfrm>
          <a:prstGeom prst="rect">
            <a:avLst/>
          </a:prstGeom>
          <a:noFill/>
        </p:spPr>
      </p:pic>
      <p:pic>
        <p:nvPicPr>
          <p:cNvPr id="1028" name="Picture 4" descr="http://png.clipart.me/graphics/thumbs/140/cute-sun-character-with-sunglasses_140419633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714" b="84286" l="10000" r="90000"/>
                    </a14:imgEffect>
                  </a14:imgLayer>
                </a14:imgProps>
              </a:ext>
            </a:extLst>
          </a:blip>
          <a:srcRect t="7143" b="7143"/>
          <a:stretch>
            <a:fillRect/>
          </a:stretch>
        </p:blipFill>
        <p:spPr bwMode="auto">
          <a:xfrm>
            <a:off x="5951895" y="1796174"/>
            <a:ext cx="2585168" cy="2215859"/>
          </a:xfrm>
          <a:prstGeom prst="rect">
            <a:avLst/>
          </a:prstGeom>
          <a:noFill/>
        </p:spPr>
      </p:pic>
      <p:pic>
        <p:nvPicPr>
          <p:cNvPr id="1030" name="Picture 6" descr="http://previews.123rf.com/images/glopphy/glopphy1505/glopphy150500081/40278594-Sun-sea-waves-identity-card-logo-template-Stock-Vect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374" b="76423" l="6838" r="89744">
                        <a14:foregroundMark x1="51923" y1="56301" x2="51923" y2="56301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8077" y1="58740" x2="48077" y2="58740"/>
                        <a14:foregroundMark x1="45513" y1="58740" x2="45513" y2="58740"/>
                        <a14:foregroundMark x1="44658" y1="58740" x2="44658" y2="58740"/>
                        <a14:foregroundMark x1="34829" y1="58740" x2="34829" y2="58740"/>
                        <a14:foregroundMark x1="32906" y1="58740" x2="32906" y2="58740"/>
                        <a14:foregroundMark x1="36325" y1="67480" x2="36325" y2="67480"/>
                        <a14:foregroundMark x1="36325" y1="67480" x2="36325" y2="67480"/>
                        <a14:foregroundMark x1="60256" y1="69309" x2="60256" y2="69309"/>
                        <a14:foregroundMark x1="60256" y1="69309" x2="60256" y2="69309"/>
                        <a14:foregroundMark x1="62179" y1="60163" x2="62179" y2="60163"/>
                        <a14:foregroundMark x1="62179" y1="60163" x2="62179" y2="60163"/>
                        <a14:foregroundMark x1="76496" y1="60976" x2="76496" y2="60976"/>
                        <a14:foregroundMark x1="76496" y1="60976" x2="76496" y2="60976"/>
                        <a14:foregroundMark x1="15171" y1="61382" x2="15171" y2="61382"/>
                        <a14:foregroundMark x1="7906" y1="62398" x2="7906" y2="62398"/>
                        <a14:foregroundMark x1="36752" y1="35366" x2="36752" y2="35366"/>
                        <a14:foregroundMark x1="41239" y1="29878" x2="41239" y2="29878"/>
                        <a14:foregroundMark x1="48932" y1="29878" x2="48932" y2="29878"/>
                        <a14:foregroundMark x1="58333" y1="29878" x2="58333" y2="29878"/>
                        <a14:foregroundMark x1="67094" y1="31301" x2="67094" y2="31301"/>
                        <a14:foregroundMark x1="73932" y1="37195" x2="73932" y2="37195"/>
                        <a14:foregroundMark x1="78846" y1="43699" x2="78846" y2="43699"/>
                        <a14:foregroundMark x1="75427" y1="53049" x2="75427" y2="53049"/>
                        <a14:foregroundMark x1="22009" y1="44309" x2="22009" y2="44309"/>
                        <a14:foregroundMark x1="26496" y1="36382" x2="26496" y2="36382"/>
                        <a14:foregroundMark x1="20513" y1="52642" x2="20513" y2="52642"/>
                        <a14:foregroundMark x1="11325" y1="62805" x2="11325" y2="62805"/>
                        <a14:foregroundMark x1="6838" y1="63415" x2="6838" y2="63415"/>
                      </a14:backgroundRemoval>
                    </a14:imgEffect>
                  </a14:imgLayer>
                </a14:imgProps>
              </a:ext>
            </a:extLst>
          </a:blip>
          <a:srcRect t="16781" b="16872"/>
          <a:stretch>
            <a:fillRect/>
          </a:stretch>
        </p:blipFill>
        <p:spPr bwMode="auto">
          <a:xfrm>
            <a:off x="7870631" y="3140378"/>
            <a:ext cx="2577266" cy="1990305"/>
          </a:xfrm>
          <a:prstGeom prst="rect">
            <a:avLst/>
          </a:prstGeom>
          <a:noFill/>
        </p:spPr>
      </p:pic>
      <p:pic>
        <p:nvPicPr>
          <p:cNvPr id="1032" name="Picture 8" descr="http://cliparts.co/cliparts/8cx/Kbn/8cxKbnG5i.jpg"/>
          <p:cNvPicPr>
            <a:picLocks noChangeAspect="1" noChangeArrowheads="1"/>
          </p:cNvPicPr>
          <p:nvPr/>
        </p:nvPicPr>
        <p:blipFill>
          <a:blip r:embed="rId7" cstate="print"/>
          <a:srcRect l="7692" t="7692"/>
          <a:stretch>
            <a:fillRect/>
          </a:stretch>
        </p:blipFill>
        <p:spPr bwMode="auto">
          <a:xfrm>
            <a:off x="10524128" y="4494525"/>
            <a:ext cx="1270770" cy="1270770"/>
          </a:xfrm>
          <a:prstGeom prst="rect">
            <a:avLst/>
          </a:prstGeom>
          <a:noFill/>
        </p:spPr>
      </p:pic>
      <p:pic>
        <p:nvPicPr>
          <p:cNvPr id="1034" name="Picture 10" descr="http://images.clipartpanda.com/free-illustrations-royalty-free-moon-clipart-illustration-113923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80" b="89086" l="6192" r="93498">
                        <a14:foregroundMark x1="35604" y1="21829" x2="35604" y2="21829"/>
                        <a14:foregroundMark x1="19814" y1="17994" x2="19814" y2="17994"/>
                        <a14:foregroundMark x1="38390" y1="5310" x2="38390" y2="5310"/>
                        <a14:foregroundMark x1="40557" y1="1180" x2="40557" y2="1180"/>
                        <a14:foregroundMark x1="6192" y1="40708" x2="6192" y2="40708"/>
                        <a14:foregroundMark x1="6192" y1="41593" x2="6192" y2="41593"/>
                        <a14:foregroundMark x1="72446" y1="30678" x2="72446" y2="30678"/>
                        <a14:foregroundMark x1="72446" y1="30678" x2="72446" y2="30678"/>
                        <a14:foregroundMark x1="72755" y1="30383" x2="72755" y2="30383"/>
                        <a14:foregroundMark x1="49845" y1="88791" x2="49845" y2="88791"/>
                        <a14:foregroundMark x1="49845" y1="89086" x2="49845" y2="89086"/>
                        <a14:foregroundMark x1="93498" y1="62537" x2="93498" y2="62537"/>
                        <a14:foregroundMark x1="93498" y1="62537" x2="93498" y2="62537"/>
                      </a14:backgroundRemoval>
                    </a14:imgEffect>
                  </a14:imgLayer>
                </a14:imgProps>
              </a:ext>
            </a:extLst>
          </a:blip>
          <a:srcRect b="3571"/>
          <a:stretch>
            <a:fillRect/>
          </a:stretch>
        </p:blipFill>
        <p:spPr bwMode="auto">
          <a:xfrm>
            <a:off x="9577370" y="4982615"/>
            <a:ext cx="1546024" cy="1565359"/>
          </a:xfrm>
          <a:prstGeom prst="rect">
            <a:avLst/>
          </a:prstGeom>
          <a:noFill/>
        </p:spPr>
      </p:pic>
      <p:pic>
        <p:nvPicPr>
          <p:cNvPr id="11" name="Picture 2" descr="Hallo: Live English Classes and Speaking Clubs">
            <a:extLst>
              <a:ext uri="{FF2B5EF4-FFF2-40B4-BE49-F238E27FC236}">
                <a16:creationId xmlns:a16="http://schemas.microsoft.com/office/drawing/2014/main" id="{49731AE4-F0AC-4508-8795-9C6ED3EA7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57">
            <a:off x="8281119" y="228324"/>
            <a:ext cx="3885441" cy="98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Picture 4" descr="http://png.clipart.me/graphics/thumbs/140/cute-sun-character-with-sunglasses_140419633.jpg"/>
          <p:cNvPicPr>
            <a:picLocks noChangeAspect="1" noChangeArrowheads="1"/>
          </p:cNvPicPr>
          <p:nvPr/>
        </p:nvPicPr>
        <p:blipFill>
          <a:blip r:embed="rId2"/>
          <a:srcRect t="7143" b="7143"/>
          <a:stretch>
            <a:fillRect/>
          </a:stretch>
        </p:blipFill>
        <p:spPr bwMode="auto">
          <a:xfrm>
            <a:off x="421782" y="319191"/>
            <a:ext cx="3357586" cy="2877931"/>
          </a:xfrm>
          <a:prstGeom prst="rect">
            <a:avLst/>
          </a:prstGeom>
          <a:noFill/>
        </p:spPr>
      </p:pic>
      <p:pic>
        <p:nvPicPr>
          <p:cNvPr id="5" name="Picture 2" descr="https://encrypted-tbn1.gstatic.com/images?q=tbn:ANd9GcQhkZiGk_oDO890bzJQkB7dcq5uuRinSn7Ux3NkbU6-AYldgjFi"/>
          <p:cNvPicPr>
            <a:picLocks noChangeAspect="1" noChangeArrowheads="1"/>
          </p:cNvPicPr>
          <p:nvPr/>
        </p:nvPicPr>
        <p:blipFill>
          <a:blip r:embed="rId3"/>
          <a:srcRect b="18022"/>
          <a:stretch>
            <a:fillRect/>
          </a:stretch>
        </p:blipFill>
        <p:spPr bwMode="auto">
          <a:xfrm>
            <a:off x="8285077" y="555611"/>
            <a:ext cx="3255532" cy="2357454"/>
          </a:xfrm>
          <a:prstGeom prst="rect">
            <a:avLst/>
          </a:prstGeom>
          <a:noFill/>
        </p:spPr>
      </p:pic>
      <p:pic>
        <p:nvPicPr>
          <p:cNvPr id="6" name="Picture 6" descr="http://previews.123rf.com/images/glopphy/glopphy1505/glopphy150500081/40278594-Sun-sea-waves-identity-card-logo-template-Stock-Vector.jpg"/>
          <p:cNvPicPr>
            <a:picLocks noChangeAspect="1" noChangeArrowheads="1"/>
          </p:cNvPicPr>
          <p:nvPr/>
        </p:nvPicPr>
        <p:blipFill>
          <a:blip r:embed="rId4" cstate="print"/>
          <a:srcRect t="16781" b="16872"/>
          <a:stretch>
            <a:fillRect/>
          </a:stretch>
        </p:blipFill>
        <p:spPr bwMode="auto">
          <a:xfrm>
            <a:off x="1809720" y="3214687"/>
            <a:ext cx="3586588" cy="2504821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6784639" y="3419379"/>
            <a:ext cx="3268667" cy="2428892"/>
            <a:chOff x="4572000" y="3929066"/>
            <a:chExt cx="3268667" cy="2428892"/>
          </a:xfrm>
        </p:grpSpPr>
        <p:pic>
          <p:nvPicPr>
            <p:cNvPr id="7" name="Picture 8" descr="http://cliparts.co/cliparts/8cx/Kbn/8cxKbnG5i.jpg"/>
            <p:cNvPicPr>
              <a:picLocks noChangeAspect="1" noChangeArrowheads="1"/>
            </p:cNvPicPr>
            <p:nvPr/>
          </p:nvPicPr>
          <p:blipFill>
            <a:blip r:embed="rId5" cstate="print"/>
            <a:srcRect l="7692" t="7692"/>
            <a:stretch>
              <a:fillRect/>
            </a:stretch>
          </p:blipFill>
          <p:spPr bwMode="auto">
            <a:xfrm>
              <a:off x="6572264" y="3929066"/>
              <a:ext cx="1268403" cy="1268403"/>
            </a:xfrm>
            <a:prstGeom prst="rect">
              <a:avLst/>
            </a:prstGeom>
            <a:noFill/>
          </p:spPr>
        </p:pic>
        <p:pic>
          <p:nvPicPr>
            <p:cNvPr id="8" name="Picture 10" descr="http://images.clipartpanda.com/free-illustrations-royalty-free-moon-clipart-illustration-1139230.jpg"/>
            <p:cNvPicPr>
              <a:picLocks noChangeAspect="1" noChangeArrowheads="1"/>
            </p:cNvPicPr>
            <p:nvPr/>
          </p:nvPicPr>
          <p:blipFill>
            <a:blip r:embed="rId6" cstate="print"/>
            <a:srcRect b="3571"/>
            <a:stretch>
              <a:fillRect/>
            </a:stretch>
          </p:blipFill>
          <p:spPr bwMode="auto">
            <a:xfrm>
              <a:off x="4572000" y="4349653"/>
              <a:ext cx="1983498" cy="2008305"/>
            </a:xfrm>
            <a:prstGeom prst="rect">
              <a:avLst/>
            </a:prstGeom>
            <a:noFill/>
          </p:spPr>
        </p:pic>
      </p:grpSp>
      <p:pic>
        <p:nvPicPr>
          <p:cNvPr id="10" name="Picture 4" descr="http://png.clipart.me/graphics/thumbs/140/cute-sun-character-with-sunglasses_140419633.jpg"/>
          <p:cNvPicPr>
            <a:picLocks noChangeAspect="1" noChangeArrowheads="1"/>
          </p:cNvPicPr>
          <p:nvPr/>
        </p:nvPicPr>
        <p:blipFill>
          <a:blip r:embed="rId2"/>
          <a:srcRect t="7143" b="7143"/>
          <a:stretch>
            <a:fillRect/>
          </a:stretch>
        </p:blipFill>
        <p:spPr bwMode="auto">
          <a:xfrm>
            <a:off x="8692306" y="2236201"/>
            <a:ext cx="3357586" cy="2877931"/>
          </a:xfrm>
          <a:prstGeom prst="rect">
            <a:avLst/>
          </a:prstGeom>
          <a:noFill/>
        </p:spPr>
      </p:pic>
      <p:pic>
        <p:nvPicPr>
          <p:cNvPr id="11" name="Picture 2" descr="https://encrypted-tbn1.gstatic.com/images?q=tbn:ANd9GcQhkZiGk_oDO890bzJQkB7dcq5uuRinSn7Ux3NkbU6-AYldgjFi"/>
          <p:cNvPicPr>
            <a:picLocks noChangeAspect="1" noChangeArrowheads="1"/>
          </p:cNvPicPr>
          <p:nvPr/>
        </p:nvPicPr>
        <p:blipFill>
          <a:blip r:embed="rId3"/>
          <a:srcRect b="18022"/>
          <a:stretch>
            <a:fillRect/>
          </a:stretch>
        </p:blipFill>
        <p:spPr bwMode="auto">
          <a:xfrm>
            <a:off x="731806" y="3244729"/>
            <a:ext cx="3255532" cy="2357454"/>
          </a:xfrm>
          <a:prstGeom prst="rect">
            <a:avLst/>
          </a:prstGeom>
          <a:noFill/>
        </p:spPr>
      </p:pic>
      <p:pic>
        <p:nvPicPr>
          <p:cNvPr id="12" name="Picture 6" descr="http://previews.123rf.com/images/glopphy/glopphy1505/glopphy150500081/40278594-Sun-sea-waves-identity-card-logo-template-Stock-Vector.jpg"/>
          <p:cNvPicPr>
            <a:picLocks noChangeAspect="1" noChangeArrowheads="1"/>
          </p:cNvPicPr>
          <p:nvPr/>
        </p:nvPicPr>
        <p:blipFill>
          <a:blip r:embed="rId4" cstate="print"/>
          <a:srcRect t="16781" b="16872"/>
          <a:stretch>
            <a:fillRect/>
          </a:stretch>
        </p:blipFill>
        <p:spPr bwMode="auto">
          <a:xfrm>
            <a:off x="6005121" y="2650979"/>
            <a:ext cx="3586588" cy="2504821"/>
          </a:xfrm>
          <a:prstGeom prst="rect">
            <a:avLst/>
          </a:prstGeom>
          <a:noFill/>
        </p:spPr>
      </p:pic>
      <p:grpSp>
        <p:nvGrpSpPr>
          <p:cNvPr id="13" name="Group 12"/>
          <p:cNvGrpSpPr/>
          <p:nvPr/>
        </p:nvGrpSpPr>
        <p:grpSpPr>
          <a:xfrm>
            <a:off x="4155961" y="457103"/>
            <a:ext cx="3268667" cy="2428892"/>
            <a:chOff x="4572000" y="3929066"/>
            <a:chExt cx="3268667" cy="2428892"/>
          </a:xfrm>
        </p:grpSpPr>
        <p:pic>
          <p:nvPicPr>
            <p:cNvPr id="14" name="Picture 8" descr="http://cliparts.co/cliparts/8cx/Kbn/8cxKbnG5i.jpg"/>
            <p:cNvPicPr>
              <a:picLocks noChangeAspect="1" noChangeArrowheads="1"/>
            </p:cNvPicPr>
            <p:nvPr/>
          </p:nvPicPr>
          <p:blipFill>
            <a:blip r:embed="rId5" cstate="print"/>
            <a:srcRect l="7692" t="7692"/>
            <a:stretch>
              <a:fillRect/>
            </a:stretch>
          </p:blipFill>
          <p:spPr bwMode="auto">
            <a:xfrm>
              <a:off x="6572264" y="3929066"/>
              <a:ext cx="1268403" cy="1268403"/>
            </a:xfrm>
            <a:prstGeom prst="rect">
              <a:avLst/>
            </a:prstGeom>
            <a:noFill/>
          </p:spPr>
        </p:pic>
        <p:pic>
          <p:nvPicPr>
            <p:cNvPr id="15" name="Picture 10" descr="http://images.clipartpanda.com/free-illustrations-royalty-free-moon-clipart-illustration-1139230.jpg"/>
            <p:cNvPicPr>
              <a:picLocks noChangeAspect="1" noChangeArrowheads="1"/>
            </p:cNvPicPr>
            <p:nvPr/>
          </p:nvPicPr>
          <p:blipFill>
            <a:blip r:embed="rId6" cstate="print"/>
            <a:srcRect b="3571"/>
            <a:stretch>
              <a:fillRect/>
            </a:stretch>
          </p:blipFill>
          <p:spPr bwMode="auto">
            <a:xfrm>
              <a:off x="4572000" y="4349653"/>
              <a:ext cx="1983498" cy="2008305"/>
            </a:xfrm>
            <a:prstGeom prst="rect">
              <a:avLst/>
            </a:prstGeom>
            <a:noFill/>
          </p:spPr>
        </p:pic>
      </p:grpSp>
      <p:pic>
        <p:nvPicPr>
          <p:cNvPr id="16" name="Picture 4" descr="http://png.clipart.me/graphics/thumbs/140/cute-sun-character-with-sunglasses_140419633.jpg"/>
          <p:cNvPicPr>
            <a:picLocks noChangeAspect="1" noChangeArrowheads="1"/>
          </p:cNvPicPr>
          <p:nvPr/>
        </p:nvPicPr>
        <p:blipFill>
          <a:blip r:embed="rId2"/>
          <a:srcRect t="7143" b="7143"/>
          <a:stretch>
            <a:fillRect/>
          </a:stretch>
        </p:blipFill>
        <p:spPr bwMode="auto">
          <a:xfrm>
            <a:off x="4308043" y="4000505"/>
            <a:ext cx="3357586" cy="2877931"/>
          </a:xfrm>
          <a:prstGeom prst="rect">
            <a:avLst/>
          </a:prstGeom>
          <a:noFill/>
        </p:spPr>
      </p:pic>
      <p:pic>
        <p:nvPicPr>
          <p:cNvPr id="17" name="Picture 2" descr="https://encrypted-tbn1.gstatic.com/images?q=tbn:ANd9GcQhkZiGk_oDO890bzJQkB7dcq5uuRinSn7Ux3NkbU6-AYldgjFi"/>
          <p:cNvPicPr>
            <a:picLocks noChangeAspect="1" noChangeArrowheads="1"/>
          </p:cNvPicPr>
          <p:nvPr/>
        </p:nvPicPr>
        <p:blipFill>
          <a:blip r:embed="rId3"/>
          <a:srcRect b="18022"/>
          <a:stretch>
            <a:fillRect/>
          </a:stretch>
        </p:blipFill>
        <p:spPr bwMode="auto">
          <a:xfrm>
            <a:off x="8418973" y="4073408"/>
            <a:ext cx="3255532" cy="2357454"/>
          </a:xfrm>
          <a:prstGeom prst="rect">
            <a:avLst/>
          </a:prstGeom>
          <a:noFill/>
        </p:spPr>
      </p:pic>
      <p:pic>
        <p:nvPicPr>
          <p:cNvPr id="18" name="Picture 6" descr="http://previews.123rf.com/images/glopphy/glopphy1505/glopphy150500081/40278594-Sun-sea-waves-identity-card-logo-template-Stock-Vector.jpg"/>
          <p:cNvPicPr>
            <a:picLocks noChangeAspect="1" noChangeArrowheads="1"/>
          </p:cNvPicPr>
          <p:nvPr/>
        </p:nvPicPr>
        <p:blipFill>
          <a:blip r:embed="rId4" cstate="print"/>
          <a:srcRect t="16781" b="16872"/>
          <a:stretch>
            <a:fillRect/>
          </a:stretch>
        </p:blipFill>
        <p:spPr bwMode="auto">
          <a:xfrm>
            <a:off x="4161621" y="667005"/>
            <a:ext cx="3586588" cy="2504821"/>
          </a:xfrm>
          <a:prstGeom prst="rect">
            <a:avLst/>
          </a:prstGeom>
          <a:noFill/>
        </p:spPr>
      </p:pic>
      <p:grpSp>
        <p:nvGrpSpPr>
          <p:cNvPr id="19" name="Group 18"/>
          <p:cNvGrpSpPr/>
          <p:nvPr/>
        </p:nvGrpSpPr>
        <p:grpSpPr>
          <a:xfrm>
            <a:off x="2184407" y="4185969"/>
            <a:ext cx="3268667" cy="2428892"/>
            <a:chOff x="4572000" y="3929066"/>
            <a:chExt cx="3268667" cy="2428892"/>
          </a:xfrm>
        </p:grpSpPr>
        <p:pic>
          <p:nvPicPr>
            <p:cNvPr id="20" name="Picture 8" descr="http://cliparts.co/cliparts/8cx/Kbn/8cxKbnG5i.jpg"/>
            <p:cNvPicPr>
              <a:picLocks noChangeAspect="1" noChangeArrowheads="1"/>
            </p:cNvPicPr>
            <p:nvPr/>
          </p:nvPicPr>
          <p:blipFill>
            <a:blip r:embed="rId5" cstate="print"/>
            <a:srcRect l="7692" t="7692"/>
            <a:stretch>
              <a:fillRect/>
            </a:stretch>
          </p:blipFill>
          <p:spPr bwMode="auto">
            <a:xfrm>
              <a:off x="6572264" y="3929066"/>
              <a:ext cx="1268403" cy="1268403"/>
            </a:xfrm>
            <a:prstGeom prst="rect">
              <a:avLst/>
            </a:prstGeom>
            <a:noFill/>
          </p:spPr>
        </p:pic>
        <p:pic>
          <p:nvPicPr>
            <p:cNvPr id="21" name="Picture 10" descr="http://images.clipartpanda.com/free-illustrations-royalty-free-moon-clipart-illustration-1139230.jpg"/>
            <p:cNvPicPr>
              <a:picLocks noChangeAspect="1" noChangeArrowheads="1"/>
            </p:cNvPicPr>
            <p:nvPr/>
          </p:nvPicPr>
          <p:blipFill>
            <a:blip r:embed="rId6" cstate="print"/>
            <a:srcRect b="3571"/>
            <a:stretch>
              <a:fillRect/>
            </a:stretch>
          </p:blipFill>
          <p:spPr bwMode="auto">
            <a:xfrm>
              <a:off x="4572000" y="4349653"/>
              <a:ext cx="1983498" cy="2008305"/>
            </a:xfrm>
            <a:prstGeom prst="rect">
              <a:avLst/>
            </a:prstGeom>
            <a:noFill/>
          </p:spPr>
        </p:pic>
      </p:grpSp>
      <p:pic>
        <p:nvPicPr>
          <p:cNvPr id="22" name="Picture 4" descr="http://png.clipart.me/graphics/thumbs/140/cute-sun-character-with-sunglasses_140419633.jpg">
            <a:extLst>
              <a:ext uri="{FF2B5EF4-FFF2-40B4-BE49-F238E27FC236}">
                <a16:creationId xmlns:a16="http://schemas.microsoft.com/office/drawing/2014/main" id="{EB392052-EB26-4632-8F5B-F98ACE319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7143" b="7143"/>
          <a:stretch>
            <a:fillRect/>
          </a:stretch>
        </p:blipFill>
        <p:spPr bwMode="auto">
          <a:xfrm>
            <a:off x="5652451" y="287549"/>
            <a:ext cx="3357586" cy="2877931"/>
          </a:xfrm>
          <a:prstGeom prst="rect">
            <a:avLst/>
          </a:prstGeom>
          <a:noFill/>
        </p:spPr>
      </p:pic>
      <p:pic>
        <p:nvPicPr>
          <p:cNvPr id="23" name="Picture 2" descr="https://encrypted-tbn1.gstatic.com/images?q=tbn:ANd9GcQhkZiGk_oDO890bzJQkB7dcq5uuRinSn7Ux3NkbU6-AYldgjFi">
            <a:extLst>
              <a:ext uri="{FF2B5EF4-FFF2-40B4-BE49-F238E27FC236}">
                <a16:creationId xmlns:a16="http://schemas.microsoft.com/office/drawing/2014/main" id="{D9797BF7-B5BA-48BA-8BD7-85A5DCF1D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b="18022"/>
          <a:stretch>
            <a:fillRect/>
          </a:stretch>
        </p:blipFill>
        <p:spPr bwMode="auto">
          <a:xfrm>
            <a:off x="2068626" y="769950"/>
            <a:ext cx="3255532" cy="2357454"/>
          </a:xfrm>
          <a:prstGeom prst="rect">
            <a:avLst/>
          </a:prstGeom>
          <a:noFill/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F30D938F-690B-43E9-888D-0A1C1A7CEB2C}"/>
              </a:ext>
            </a:extLst>
          </p:cNvPr>
          <p:cNvGrpSpPr/>
          <p:nvPr/>
        </p:nvGrpSpPr>
        <p:grpSpPr>
          <a:xfrm>
            <a:off x="8477479" y="245881"/>
            <a:ext cx="3268667" cy="2428892"/>
            <a:chOff x="4572000" y="3929066"/>
            <a:chExt cx="3268667" cy="2428892"/>
          </a:xfrm>
        </p:grpSpPr>
        <p:pic>
          <p:nvPicPr>
            <p:cNvPr id="25" name="Picture 8" descr="http://cliparts.co/cliparts/8cx/Kbn/8cxKbnG5i.jpg">
              <a:extLst>
                <a:ext uri="{FF2B5EF4-FFF2-40B4-BE49-F238E27FC236}">
                  <a16:creationId xmlns:a16="http://schemas.microsoft.com/office/drawing/2014/main" id="{215D687F-1239-49CC-8E7A-609F6C0E0B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l="7692" t="7692"/>
            <a:stretch>
              <a:fillRect/>
            </a:stretch>
          </p:blipFill>
          <p:spPr bwMode="auto">
            <a:xfrm>
              <a:off x="6572264" y="3929066"/>
              <a:ext cx="1268403" cy="1268403"/>
            </a:xfrm>
            <a:prstGeom prst="rect">
              <a:avLst/>
            </a:prstGeom>
            <a:noFill/>
          </p:spPr>
        </p:pic>
        <p:pic>
          <p:nvPicPr>
            <p:cNvPr id="26" name="Picture 10" descr="http://images.clipartpanda.com/free-illustrations-royalty-free-moon-clipart-illustration-1139230.jpg">
              <a:extLst>
                <a:ext uri="{FF2B5EF4-FFF2-40B4-BE49-F238E27FC236}">
                  <a16:creationId xmlns:a16="http://schemas.microsoft.com/office/drawing/2014/main" id="{18DA7F71-E07E-42DE-82F8-ACCC87E454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b="3571"/>
            <a:stretch>
              <a:fillRect/>
            </a:stretch>
          </p:blipFill>
          <p:spPr bwMode="auto">
            <a:xfrm>
              <a:off x="4572000" y="4349653"/>
              <a:ext cx="1983498" cy="2008305"/>
            </a:xfrm>
            <a:prstGeom prst="rect">
              <a:avLst/>
            </a:prstGeom>
            <a:noFill/>
          </p:spPr>
        </p:pic>
      </p:grpSp>
      <p:pic>
        <p:nvPicPr>
          <p:cNvPr id="27" name="Picture 6" descr="http://previews.123rf.com/images/glopphy/glopphy1505/glopphy150500081/40278594-Sun-sea-waves-identity-card-logo-template-Stock-Vector.jpg">
            <a:extLst>
              <a:ext uri="{FF2B5EF4-FFF2-40B4-BE49-F238E27FC236}">
                <a16:creationId xmlns:a16="http://schemas.microsoft.com/office/drawing/2014/main" id="{CEA8BCAA-13DE-4AFF-ADB8-45B6C200C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t="16781" b="16872"/>
          <a:stretch>
            <a:fillRect/>
          </a:stretch>
        </p:blipFill>
        <p:spPr bwMode="auto">
          <a:xfrm>
            <a:off x="-21303" y="135316"/>
            <a:ext cx="3586588" cy="2504821"/>
          </a:xfrm>
          <a:prstGeom prst="rect">
            <a:avLst/>
          </a:prstGeom>
          <a:noFill/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1FCC548-E500-492C-86BC-6CE2655EA992}"/>
              </a:ext>
            </a:extLst>
          </p:cNvPr>
          <p:cNvGrpSpPr/>
          <p:nvPr/>
        </p:nvGrpSpPr>
        <p:grpSpPr>
          <a:xfrm>
            <a:off x="4282557" y="42016"/>
            <a:ext cx="3268667" cy="2428892"/>
            <a:chOff x="4572000" y="3929066"/>
            <a:chExt cx="3268667" cy="2428892"/>
          </a:xfrm>
        </p:grpSpPr>
        <p:pic>
          <p:nvPicPr>
            <p:cNvPr id="29" name="Picture 8" descr="http://cliparts.co/cliparts/8cx/Kbn/8cxKbnG5i.jpg">
              <a:extLst>
                <a:ext uri="{FF2B5EF4-FFF2-40B4-BE49-F238E27FC236}">
                  <a16:creationId xmlns:a16="http://schemas.microsoft.com/office/drawing/2014/main" id="{29F0DCFE-2992-4A60-9DDD-265C0D012A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l="7692" t="7692"/>
            <a:stretch>
              <a:fillRect/>
            </a:stretch>
          </p:blipFill>
          <p:spPr bwMode="auto">
            <a:xfrm>
              <a:off x="6572264" y="3929066"/>
              <a:ext cx="1268403" cy="1268403"/>
            </a:xfrm>
            <a:prstGeom prst="rect">
              <a:avLst/>
            </a:prstGeom>
            <a:noFill/>
          </p:spPr>
        </p:pic>
        <p:pic>
          <p:nvPicPr>
            <p:cNvPr id="30" name="Picture 10" descr="http://images.clipartpanda.com/free-illustrations-royalty-free-moon-clipart-illustration-1139230.jpg">
              <a:extLst>
                <a:ext uri="{FF2B5EF4-FFF2-40B4-BE49-F238E27FC236}">
                  <a16:creationId xmlns:a16="http://schemas.microsoft.com/office/drawing/2014/main" id="{D40E0DA0-A128-4821-9C1C-A5185BD083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b="3571"/>
            <a:stretch>
              <a:fillRect/>
            </a:stretch>
          </p:blipFill>
          <p:spPr bwMode="auto">
            <a:xfrm>
              <a:off x="4572000" y="4349653"/>
              <a:ext cx="1983498" cy="2008305"/>
            </a:xfrm>
            <a:prstGeom prst="rect">
              <a:avLst/>
            </a:prstGeom>
            <a:noFill/>
          </p:spPr>
        </p:pic>
      </p:grpSp>
      <p:pic>
        <p:nvPicPr>
          <p:cNvPr id="31" name="Picture 4" descr="http://png.clipart.me/graphics/thumbs/140/cute-sun-character-with-sunglasses_140419633.jpg">
            <a:extLst>
              <a:ext uri="{FF2B5EF4-FFF2-40B4-BE49-F238E27FC236}">
                <a16:creationId xmlns:a16="http://schemas.microsoft.com/office/drawing/2014/main" id="{4AC9BD48-897A-45BD-9475-DA0DCC296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7143" b="7143"/>
          <a:stretch>
            <a:fillRect/>
          </a:stretch>
        </p:blipFill>
        <p:spPr bwMode="auto">
          <a:xfrm>
            <a:off x="9102062" y="4397083"/>
            <a:ext cx="3357586" cy="2877931"/>
          </a:xfrm>
          <a:prstGeom prst="rect">
            <a:avLst/>
          </a:prstGeom>
          <a:noFill/>
        </p:spPr>
      </p:pic>
      <p:pic>
        <p:nvPicPr>
          <p:cNvPr id="32" name="Picture 2" descr="https://encrypted-tbn1.gstatic.com/images?q=tbn:ANd9GcQhkZiGk_oDO890bzJQkB7dcq5uuRinSn7Ux3NkbU6-AYldgjFi">
            <a:extLst>
              <a:ext uri="{FF2B5EF4-FFF2-40B4-BE49-F238E27FC236}">
                <a16:creationId xmlns:a16="http://schemas.microsoft.com/office/drawing/2014/main" id="{0CB84226-2606-4C1B-AC75-88E25A6D5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b="18022"/>
          <a:stretch>
            <a:fillRect/>
          </a:stretch>
        </p:blipFill>
        <p:spPr bwMode="auto">
          <a:xfrm>
            <a:off x="4168711" y="4636941"/>
            <a:ext cx="3255532" cy="2357454"/>
          </a:xfrm>
          <a:prstGeom prst="rect">
            <a:avLst/>
          </a:prstGeom>
          <a:noFill/>
        </p:spPr>
      </p:pic>
      <p:pic>
        <p:nvPicPr>
          <p:cNvPr id="33" name="Picture 6" descr="http://previews.123rf.com/images/glopphy/glopphy1505/glopphy150500081/40278594-Sun-sea-waves-identity-card-logo-template-Stock-Vector.jpg">
            <a:extLst>
              <a:ext uri="{FF2B5EF4-FFF2-40B4-BE49-F238E27FC236}">
                <a16:creationId xmlns:a16="http://schemas.microsoft.com/office/drawing/2014/main" id="{549956A2-9954-4632-93FA-BBF1D0FE1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t="16781" b="16872"/>
          <a:stretch>
            <a:fillRect/>
          </a:stretch>
        </p:blipFill>
        <p:spPr bwMode="auto">
          <a:xfrm>
            <a:off x="51981" y="4844118"/>
            <a:ext cx="3586588" cy="2504821"/>
          </a:xfrm>
          <a:prstGeom prst="rect">
            <a:avLst/>
          </a:prstGeom>
          <a:noFill/>
        </p:spPr>
      </p:pic>
      <p:pic>
        <p:nvPicPr>
          <p:cNvPr id="34" name="Picture 4" descr="http://png.clipart.me/graphics/thumbs/140/cute-sun-character-with-sunglasses_140419633.jpg">
            <a:extLst>
              <a:ext uri="{FF2B5EF4-FFF2-40B4-BE49-F238E27FC236}">
                <a16:creationId xmlns:a16="http://schemas.microsoft.com/office/drawing/2014/main" id="{762C3E13-B11F-49F8-AF47-2828E2182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7143" b="7143"/>
          <a:stretch>
            <a:fillRect/>
          </a:stretch>
        </p:blipFill>
        <p:spPr bwMode="auto">
          <a:xfrm>
            <a:off x="2672043" y="-47542"/>
            <a:ext cx="3357586" cy="2877931"/>
          </a:xfrm>
          <a:prstGeom prst="rect">
            <a:avLst/>
          </a:prstGeom>
          <a:noFill/>
        </p:spPr>
      </p:pic>
      <p:pic>
        <p:nvPicPr>
          <p:cNvPr id="35" name="Picture 2" descr="https://encrypted-tbn1.gstatic.com/images?q=tbn:ANd9GcQhkZiGk_oDO890bzJQkB7dcq5uuRinSn7Ux3NkbU6-AYldgjFi">
            <a:extLst>
              <a:ext uri="{FF2B5EF4-FFF2-40B4-BE49-F238E27FC236}">
                <a16:creationId xmlns:a16="http://schemas.microsoft.com/office/drawing/2014/main" id="{9D98CE67-72B4-431C-994E-662931667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b="18022"/>
          <a:stretch>
            <a:fillRect/>
          </a:stretch>
        </p:blipFill>
        <p:spPr bwMode="auto">
          <a:xfrm>
            <a:off x="5221947" y="2103355"/>
            <a:ext cx="3255532" cy="2357454"/>
          </a:xfrm>
          <a:prstGeom prst="rect">
            <a:avLst/>
          </a:prstGeom>
          <a:noFill/>
        </p:spPr>
      </p:pic>
      <p:pic>
        <p:nvPicPr>
          <p:cNvPr id="36" name="Picture 6" descr="http://previews.123rf.com/images/glopphy/glopphy1505/glopphy150500081/40278594-Sun-sea-waves-identity-card-logo-template-Stock-Vector.jpg">
            <a:extLst>
              <a:ext uri="{FF2B5EF4-FFF2-40B4-BE49-F238E27FC236}">
                <a16:creationId xmlns:a16="http://schemas.microsoft.com/office/drawing/2014/main" id="{4CC24471-4B13-4837-9F9B-11C19A9B9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t="16781" b="16872"/>
          <a:stretch>
            <a:fillRect/>
          </a:stretch>
        </p:blipFill>
        <p:spPr bwMode="auto">
          <a:xfrm>
            <a:off x="2501398" y="516051"/>
            <a:ext cx="3586588" cy="2504821"/>
          </a:xfrm>
          <a:prstGeom prst="rect">
            <a:avLst/>
          </a:prstGeom>
          <a:noFill/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FB3AE5EE-F491-4B7D-9559-7459B626EE4A}"/>
              </a:ext>
            </a:extLst>
          </p:cNvPr>
          <p:cNvGrpSpPr/>
          <p:nvPr/>
        </p:nvGrpSpPr>
        <p:grpSpPr>
          <a:xfrm>
            <a:off x="387994" y="2214554"/>
            <a:ext cx="3268667" cy="2428892"/>
            <a:chOff x="4572000" y="3929066"/>
            <a:chExt cx="3268667" cy="2428892"/>
          </a:xfrm>
        </p:grpSpPr>
        <p:pic>
          <p:nvPicPr>
            <p:cNvPr id="38" name="Picture 8" descr="http://cliparts.co/cliparts/8cx/Kbn/8cxKbnG5i.jpg">
              <a:extLst>
                <a:ext uri="{FF2B5EF4-FFF2-40B4-BE49-F238E27FC236}">
                  <a16:creationId xmlns:a16="http://schemas.microsoft.com/office/drawing/2014/main" id="{341FBCD9-EB2E-49E2-8270-B2BBC10F12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l="7692" t="7692"/>
            <a:stretch>
              <a:fillRect/>
            </a:stretch>
          </p:blipFill>
          <p:spPr bwMode="auto">
            <a:xfrm>
              <a:off x="6572264" y="3929066"/>
              <a:ext cx="1268403" cy="1268403"/>
            </a:xfrm>
            <a:prstGeom prst="rect">
              <a:avLst/>
            </a:prstGeom>
            <a:noFill/>
          </p:spPr>
        </p:pic>
        <p:pic>
          <p:nvPicPr>
            <p:cNvPr id="39" name="Picture 10" descr="http://images.clipartpanda.com/free-illustrations-royalty-free-moon-clipart-illustration-1139230.jpg">
              <a:extLst>
                <a:ext uri="{FF2B5EF4-FFF2-40B4-BE49-F238E27FC236}">
                  <a16:creationId xmlns:a16="http://schemas.microsoft.com/office/drawing/2014/main" id="{72FC30C5-2333-4DC7-86F5-2477D6668C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b="3571"/>
            <a:stretch>
              <a:fillRect/>
            </a:stretch>
          </p:blipFill>
          <p:spPr bwMode="auto">
            <a:xfrm>
              <a:off x="4572000" y="4349653"/>
              <a:ext cx="1983498" cy="200830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08CE0-D1CC-44C7-AF25-4CC33B5F6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A8A5D-411F-4715-81FF-C5136B3D8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s://encrypted-tbn1.gstatic.com/images?q=tbn:ANd9GcQhkZiGk_oDO890bzJQkB7dcq5uuRinSn7Ux3NkbU6-AYldgjFi">
            <a:extLst>
              <a:ext uri="{FF2B5EF4-FFF2-40B4-BE49-F238E27FC236}">
                <a16:creationId xmlns:a16="http://schemas.microsoft.com/office/drawing/2014/main" id="{A2B34BD4-0B08-473A-B326-6192B093D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18022"/>
          <a:stretch>
            <a:fillRect/>
          </a:stretch>
        </p:blipFill>
        <p:spPr bwMode="auto">
          <a:xfrm>
            <a:off x="2541452" y="221868"/>
            <a:ext cx="6678160" cy="4835908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95D798-6660-42EB-B758-37A7ECBA1F15}"/>
              </a:ext>
            </a:extLst>
          </p:cNvPr>
          <p:cNvSpPr/>
          <p:nvPr/>
        </p:nvSpPr>
        <p:spPr>
          <a:xfrm>
            <a:off x="1699652" y="5299819"/>
            <a:ext cx="820989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Guten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Morgen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67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65CA6-6875-49E0-8778-B1EAB6787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76E31-79ED-42DF-8EED-6271EDA1D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http://png.clipart.me/graphics/thumbs/140/cute-sun-character-with-sunglasses_140419633.jpg">
            <a:extLst>
              <a:ext uri="{FF2B5EF4-FFF2-40B4-BE49-F238E27FC236}">
                <a16:creationId xmlns:a16="http://schemas.microsoft.com/office/drawing/2014/main" id="{ED63D39F-7751-4854-AD07-4FC386E57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714" b="84286" l="10000" r="90000"/>
                    </a14:imgEffect>
                  </a14:imgLayer>
                </a14:imgProps>
              </a:ext>
            </a:extLst>
          </a:blip>
          <a:srcRect t="7143" b="7143"/>
          <a:stretch>
            <a:fillRect/>
          </a:stretch>
        </p:blipFill>
        <p:spPr bwMode="auto">
          <a:xfrm>
            <a:off x="-1138261" y="-336572"/>
            <a:ext cx="7967686" cy="6829447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0DB007-077C-4E61-BEF9-3448D73C2D02}"/>
              </a:ext>
            </a:extLst>
          </p:cNvPr>
          <p:cNvSpPr/>
          <p:nvPr/>
        </p:nvSpPr>
        <p:spPr>
          <a:xfrm>
            <a:off x="4549177" y="2392385"/>
            <a:ext cx="820989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Guten</a:t>
            </a:r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Tag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27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4C238-627F-43F0-9C69-812BA52B3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3E80B-865A-482E-A30C-217FF72BC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http://previews.123rf.com/images/glopphy/glopphy1505/glopphy150500081/40278594-Sun-sea-waves-identity-card-logo-template-Stock-Vector.jpg">
            <a:extLst>
              <a:ext uri="{FF2B5EF4-FFF2-40B4-BE49-F238E27FC236}">
                <a16:creationId xmlns:a16="http://schemas.microsoft.com/office/drawing/2014/main" id="{7729FAD0-BA56-4A22-AF14-FE8F216AB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374" b="76423" l="6838" r="89744">
                        <a14:foregroundMark x1="51923" y1="56301" x2="51923" y2="56301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8077" y1="58740" x2="48077" y2="58740"/>
                        <a14:foregroundMark x1="45513" y1="58740" x2="45513" y2="58740"/>
                        <a14:foregroundMark x1="44658" y1="58740" x2="44658" y2="58740"/>
                        <a14:foregroundMark x1="34829" y1="58740" x2="34829" y2="58740"/>
                        <a14:foregroundMark x1="32906" y1="58740" x2="32906" y2="58740"/>
                        <a14:foregroundMark x1="36325" y1="67480" x2="36325" y2="67480"/>
                        <a14:foregroundMark x1="36325" y1="67480" x2="36325" y2="67480"/>
                        <a14:foregroundMark x1="60256" y1="69309" x2="60256" y2="69309"/>
                        <a14:foregroundMark x1="60256" y1="69309" x2="60256" y2="69309"/>
                        <a14:foregroundMark x1="62179" y1="60163" x2="62179" y2="60163"/>
                        <a14:foregroundMark x1="62179" y1="60163" x2="62179" y2="60163"/>
                        <a14:foregroundMark x1="76496" y1="60976" x2="76496" y2="60976"/>
                        <a14:foregroundMark x1="76496" y1="60976" x2="76496" y2="60976"/>
                        <a14:foregroundMark x1="15171" y1="61382" x2="15171" y2="61382"/>
                        <a14:foregroundMark x1="7906" y1="62398" x2="7906" y2="62398"/>
                        <a14:foregroundMark x1="36752" y1="35366" x2="36752" y2="35366"/>
                        <a14:foregroundMark x1="41239" y1="29878" x2="41239" y2="29878"/>
                        <a14:foregroundMark x1="48932" y1="29878" x2="48932" y2="29878"/>
                        <a14:foregroundMark x1="58333" y1="29878" x2="58333" y2="29878"/>
                        <a14:foregroundMark x1="67094" y1="31301" x2="67094" y2="31301"/>
                        <a14:foregroundMark x1="73932" y1="37195" x2="73932" y2="37195"/>
                        <a14:foregroundMark x1="78846" y1="43699" x2="78846" y2="43699"/>
                        <a14:foregroundMark x1="75427" y1="53049" x2="75427" y2="53049"/>
                        <a14:foregroundMark x1="22009" y1="44309" x2="22009" y2="44309"/>
                        <a14:foregroundMark x1="26496" y1="36382" x2="26496" y2="36382"/>
                        <a14:foregroundMark x1="20513" y1="52642" x2="20513" y2="52642"/>
                        <a14:foregroundMark x1="11325" y1="62805" x2="11325" y2="62805"/>
                        <a14:foregroundMark x1="6838" y1="63415" x2="6838" y2="63415"/>
                      </a14:backgroundRemoval>
                    </a14:imgEffect>
                  </a14:imgLayer>
                </a14:imgProps>
              </a:ext>
            </a:extLst>
          </a:blip>
          <a:srcRect t="16781" b="16872"/>
          <a:stretch>
            <a:fillRect/>
          </a:stretch>
        </p:blipFill>
        <p:spPr bwMode="auto">
          <a:xfrm>
            <a:off x="3261680" y="-124100"/>
            <a:ext cx="10323871" cy="7972653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6E060A-9CEA-46D1-AE1A-C27A1B6D206F}"/>
              </a:ext>
            </a:extLst>
          </p:cNvPr>
          <p:cNvSpPr/>
          <p:nvPr/>
        </p:nvSpPr>
        <p:spPr>
          <a:xfrm>
            <a:off x="-1294314" y="1392924"/>
            <a:ext cx="8209892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Guten</a:t>
            </a:r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Abend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30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63B6E-A15A-4ED6-967E-803CD8809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87197-6CCC-42BB-AA88-B6A9B8161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cliparts.co/cliparts/8cx/Kbn/8cxKbnG5i.jpg">
            <a:extLst>
              <a:ext uri="{FF2B5EF4-FFF2-40B4-BE49-F238E27FC236}">
                <a16:creationId xmlns:a16="http://schemas.microsoft.com/office/drawing/2014/main" id="{C3154EC5-BEE5-4A35-B056-E41AD73E9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7692" t="7692"/>
          <a:stretch>
            <a:fillRect/>
          </a:stretch>
        </p:blipFill>
        <p:spPr bwMode="auto">
          <a:xfrm>
            <a:off x="2736755" y="0"/>
            <a:ext cx="4165490" cy="4165490"/>
          </a:xfrm>
          <a:prstGeom prst="rect">
            <a:avLst/>
          </a:prstGeom>
          <a:noFill/>
        </p:spPr>
      </p:pic>
      <p:pic>
        <p:nvPicPr>
          <p:cNvPr id="5" name="Picture 10" descr="http://images.clipartpanda.com/free-illustrations-royalty-free-moon-clipart-illustration-1139230.jpg">
            <a:extLst>
              <a:ext uri="{FF2B5EF4-FFF2-40B4-BE49-F238E27FC236}">
                <a16:creationId xmlns:a16="http://schemas.microsoft.com/office/drawing/2014/main" id="{39E10F7B-1566-4AF0-B24C-812F23F50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80" b="89086" l="6192" r="93498">
                        <a14:foregroundMark x1="35604" y1="21829" x2="35604" y2="21829"/>
                        <a14:foregroundMark x1="19814" y1="17994" x2="19814" y2="17994"/>
                        <a14:foregroundMark x1="38390" y1="5310" x2="38390" y2="5310"/>
                        <a14:foregroundMark x1="40557" y1="1180" x2="40557" y2="1180"/>
                        <a14:foregroundMark x1="6192" y1="40708" x2="6192" y2="40708"/>
                        <a14:foregroundMark x1="6192" y1="41593" x2="6192" y2="41593"/>
                        <a14:foregroundMark x1="72446" y1="30678" x2="72446" y2="30678"/>
                        <a14:foregroundMark x1="72446" y1="30678" x2="72446" y2="30678"/>
                        <a14:foregroundMark x1="72755" y1="30383" x2="72755" y2="30383"/>
                        <a14:foregroundMark x1="49845" y1="88791" x2="49845" y2="88791"/>
                        <a14:foregroundMark x1="49845" y1="89086" x2="49845" y2="89086"/>
                        <a14:foregroundMark x1="93498" y1="62537" x2="93498" y2="62537"/>
                        <a14:foregroundMark x1="93498" y1="62537" x2="93498" y2="62537"/>
                      </a14:backgroundRemoval>
                    </a14:imgEffect>
                  </a14:imgLayer>
                </a14:imgProps>
              </a:ext>
            </a:extLst>
          </a:blip>
          <a:srcRect b="3571"/>
          <a:stretch>
            <a:fillRect/>
          </a:stretch>
        </p:blipFill>
        <p:spPr bwMode="auto">
          <a:xfrm>
            <a:off x="-200025" y="1316422"/>
            <a:ext cx="5316756" cy="5383250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60D2492-C5FB-4AFE-8FE0-B34A57F13FDA}"/>
              </a:ext>
            </a:extLst>
          </p:cNvPr>
          <p:cNvSpPr/>
          <p:nvPr/>
        </p:nvSpPr>
        <p:spPr>
          <a:xfrm>
            <a:off x="4695854" y="1853477"/>
            <a:ext cx="8209892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Gute</a:t>
            </a:r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</a:p>
          <a:p>
            <a:pPr algn="ctr"/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Nacht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47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riendly kids greeting each other waving hands Vector Image">
            <a:extLst>
              <a:ext uri="{FF2B5EF4-FFF2-40B4-BE49-F238E27FC236}">
                <a16:creationId xmlns:a16="http://schemas.microsoft.com/office/drawing/2014/main" id="{A5608622-6A07-4F62-B921-E10EBEE0C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00">
                        <a14:foregroundMark x1="13300" y1="25000" x2="14600" y2="32130"/>
                        <a14:foregroundMark x1="14600" y1="32130" x2="26700" y2="32315"/>
                        <a14:foregroundMark x1="26700" y1="32315" x2="27200" y2="32685"/>
                        <a14:foregroundMark x1="20500" y1="22037" x2="21800" y2="22130"/>
                        <a14:foregroundMark x1="29900" y1="37963" x2="30900" y2="38889"/>
                        <a14:foregroundMark x1="29200" y1="45000" x2="19800" y2="51111"/>
                        <a14:foregroundMark x1="19800" y1="51111" x2="26900" y2="55093"/>
                        <a14:foregroundMark x1="26900" y1="55093" x2="28200" y2="62130"/>
                        <a14:foregroundMark x1="36400" y1="73333" x2="37700" y2="73981"/>
                        <a14:foregroundMark x1="25300" y1="73519" x2="25800" y2="73981"/>
                        <a14:foregroundMark x1="75200" y1="39722" x2="78200" y2="38889"/>
                        <a14:foregroundMark x1="90600" y1="36944" x2="89600" y2="35833"/>
                        <a14:foregroundMark x1="90600" y1="32593" x2="90600" y2="32593"/>
                        <a14:foregroundMark x1="70000" y1="73333" x2="72400" y2="73611"/>
                        <a14:foregroundMark x1="81800" y1="74259" x2="83600" y2="73981"/>
                        <a14:foregroundMark x1="26000" y1="24815" x2="34900" y2="273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014" r="7727"/>
          <a:stretch/>
        </p:blipFill>
        <p:spPr bwMode="auto">
          <a:xfrm>
            <a:off x="8151628" y="-167467"/>
            <a:ext cx="2796363" cy="936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riendly kids greeting each other waving hands Vector Image">
            <a:extLst>
              <a:ext uri="{FF2B5EF4-FFF2-40B4-BE49-F238E27FC236}">
                <a16:creationId xmlns:a16="http://schemas.microsoft.com/office/drawing/2014/main" id="{C86D3A18-B4E0-455C-8E87-760B774348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00">
                        <a14:foregroundMark x1="13300" y1="25000" x2="14600" y2="32130"/>
                        <a14:foregroundMark x1="14600" y1="32130" x2="26700" y2="32315"/>
                        <a14:foregroundMark x1="26700" y1="32315" x2="27200" y2="32685"/>
                        <a14:foregroundMark x1="20500" y1="22037" x2="21800" y2="22130"/>
                        <a14:foregroundMark x1="29900" y1="37963" x2="30900" y2="38889"/>
                        <a14:foregroundMark x1="29200" y1="45000" x2="19800" y2="51111"/>
                        <a14:foregroundMark x1="19800" y1="51111" x2="26900" y2="55093"/>
                        <a14:foregroundMark x1="26900" y1="55093" x2="28200" y2="62130"/>
                        <a14:foregroundMark x1="36400" y1="73333" x2="37700" y2="73981"/>
                        <a14:foregroundMark x1="25300" y1="73519" x2="25800" y2="73981"/>
                        <a14:foregroundMark x1="75200" y1="39722" x2="78200" y2="38889"/>
                        <a14:foregroundMark x1="90600" y1="36944" x2="89600" y2="35833"/>
                        <a14:foregroundMark x1="90600" y1="32593" x2="90600" y2="32593"/>
                        <a14:foregroundMark x1="70000" y1="73333" x2="72400" y2="73611"/>
                        <a14:foregroundMark x1="81800" y1="74259" x2="83600" y2="73981"/>
                        <a14:foregroundMark x1="26000" y1="24815" x2="34900" y2="273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34" r="52824"/>
          <a:stretch/>
        </p:blipFill>
        <p:spPr bwMode="auto">
          <a:xfrm>
            <a:off x="550104" y="-167467"/>
            <a:ext cx="3444948" cy="936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BD8925-06BC-44B8-A163-4F06DA9E8FE6}"/>
              </a:ext>
            </a:extLst>
          </p:cNvPr>
          <p:cNvSpPr/>
          <p:nvPr/>
        </p:nvSpPr>
        <p:spPr>
          <a:xfrm rot="559878" flipH="1">
            <a:off x="5900495" y="1602128"/>
            <a:ext cx="2261381" cy="1311039"/>
          </a:xfrm>
          <a:prstGeom prst="wedgeEllipseCallout">
            <a:avLst>
              <a:gd name="adj1" fmla="val -66070"/>
              <a:gd name="adj2" fmla="val 34610"/>
            </a:avLst>
          </a:prstGeom>
          <a:solidFill>
            <a:srgbClr val="C59EE2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59B109-BEF1-4FF6-853F-1E772BE06E89}"/>
              </a:ext>
            </a:extLst>
          </p:cNvPr>
          <p:cNvSpPr/>
          <p:nvPr/>
        </p:nvSpPr>
        <p:spPr>
          <a:xfrm rot="385762">
            <a:off x="6255815" y="1794237"/>
            <a:ext cx="1596912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Hallo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804D4328-283B-416E-8830-ABAE4D7564DB}"/>
              </a:ext>
            </a:extLst>
          </p:cNvPr>
          <p:cNvSpPr/>
          <p:nvPr/>
        </p:nvSpPr>
        <p:spPr>
          <a:xfrm rot="559878" flipH="1">
            <a:off x="3358823" y="616695"/>
            <a:ext cx="2328969" cy="1846645"/>
          </a:xfrm>
          <a:prstGeom prst="wedgeEllipseCallout">
            <a:avLst>
              <a:gd name="adj1" fmla="val 41747"/>
              <a:gd name="adj2" fmla="val 83250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73A5F5-1113-4DB8-8C56-E4CEA06A4088}"/>
              </a:ext>
            </a:extLst>
          </p:cNvPr>
          <p:cNvSpPr/>
          <p:nvPr/>
        </p:nvSpPr>
        <p:spPr>
          <a:xfrm rot="385762">
            <a:off x="3515920" y="740699"/>
            <a:ext cx="1972071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Guten</a:t>
            </a:r>
            <a:r>
              <a:rPr lang="en-US" sz="4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</a:p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Tag!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0E34A-A37E-4C5C-A939-801E7CCFE350}"/>
              </a:ext>
            </a:extLst>
          </p:cNvPr>
          <p:cNvGrpSpPr/>
          <p:nvPr/>
        </p:nvGrpSpPr>
        <p:grpSpPr>
          <a:xfrm>
            <a:off x="4254171" y="4256858"/>
            <a:ext cx="3024905" cy="1660359"/>
            <a:chOff x="4962269" y="3601573"/>
            <a:chExt cx="3865272" cy="1525691"/>
          </a:xfrm>
        </p:grpSpPr>
        <p:sp>
          <p:nvSpPr>
            <p:cNvPr id="10" name="Speech Bubble: Oval 9">
              <a:extLst>
                <a:ext uri="{FF2B5EF4-FFF2-40B4-BE49-F238E27FC236}">
                  <a16:creationId xmlns:a16="http://schemas.microsoft.com/office/drawing/2014/main" id="{95B346B5-7F80-4228-98FF-DA47F71D65D6}"/>
                </a:ext>
              </a:extLst>
            </p:cNvPr>
            <p:cNvSpPr/>
            <p:nvPr/>
          </p:nvSpPr>
          <p:spPr>
            <a:xfrm rot="559878" flipH="1">
              <a:off x="4962269" y="3601573"/>
              <a:ext cx="3865272" cy="1525691"/>
            </a:xfrm>
            <a:prstGeom prst="wedgeEllipseCallout">
              <a:avLst>
                <a:gd name="adj1" fmla="val -35420"/>
                <a:gd name="adj2" fmla="val -75929"/>
              </a:avLst>
            </a:prstGeom>
            <a:solidFill>
              <a:srgbClr val="C59EE2">
                <a:alpha val="49804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F79619-471C-4CBB-9146-A1F047F755EC}"/>
                </a:ext>
              </a:extLst>
            </p:cNvPr>
            <p:cNvSpPr/>
            <p:nvPr/>
          </p:nvSpPr>
          <p:spPr>
            <a:xfrm rot="385762">
              <a:off x="5171953" y="3993828"/>
              <a:ext cx="3298019" cy="80021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Wie </a:t>
              </a:r>
              <a:r>
                <a:rPr lang="en-US" sz="4600" b="0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geht’s</a:t>
              </a:r>
              <a:r>
                <a:rPr lang="en-US" sz="4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?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8169DC0-EEF0-432A-A620-DF6F1A4E91C0}"/>
              </a:ext>
            </a:extLst>
          </p:cNvPr>
          <p:cNvGrpSpPr/>
          <p:nvPr/>
        </p:nvGrpSpPr>
        <p:grpSpPr>
          <a:xfrm>
            <a:off x="4501955" y="440100"/>
            <a:ext cx="2328969" cy="2194696"/>
            <a:chOff x="3358823" y="1324754"/>
            <a:chExt cx="2328969" cy="2194696"/>
          </a:xfrm>
        </p:grpSpPr>
        <p:sp>
          <p:nvSpPr>
            <p:cNvPr id="12" name="Speech Bubble: Oval 11">
              <a:extLst>
                <a:ext uri="{FF2B5EF4-FFF2-40B4-BE49-F238E27FC236}">
                  <a16:creationId xmlns:a16="http://schemas.microsoft.com/office/drawing/2014/main" id="{39F09344-0EA0-4E7B-AEFE-E32D5547349B}"/>
                </a:ext>
              </a:extLst>
            </p:cNvPr>
            <p:cNvSpPr/>
            <p:nvPr/>
          </p:nvSpPr>
          <p:spPr>
            <a:xfrm rot="559878" flipH="1">
              <a:off x="3358823" y="1347015"/>
              <a:ext cx="2328969" cy="1846645"/>
            </a:xfrm>
            <a:prstGeom prst="wedgeEllipseCallout">
              <a:avLst>
                <a:gd name="adj1" fmla="val 41747"/>
                <a:gd name="adj2" fmla="val 83250"/>
              </a:avLst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484" name="Picture 4" descr="Smiley face Royalty Free Vector Image - VectorStock">
              <a:extLst>
                <a:ext uri="{FF2B5EF4-FFF2-40B4-BE49-F238E27FC236}">
                  <a16:creationId xmlns:a16="http://schemas.microsoft.com/office/drawing/2014/main" id="{3F80FDCA-FBCA-4760-B83C-645DFD7043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64791" y="1324754"/>
              <a:ext cx="1595218" cy="2194696"/>
            </a:xfrm>
            <a:prstGeom prst="rect">
              <a:avLst/>
            </a:prstGeom>
            <a:noFill/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447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0.15273 -1.85185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09544 0.0069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 animBg="1"/>
      <p:bldP spid="8" grpId="1" animBg="1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28609" y="179198"/>
            <a:ext cx="828680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geht’s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028" name="Picture 4" descr="Image result for sad ball"/>
          <p:cNvPicPr>
            <a:picLocks noChangeAspect="1" noChangeArrowheads="1"/>
          </p:cNvPicPr>
          <p:nvPr/>
        </p:nvPicPr>
        <p:blipFill>
          <a:blip r:embed="rId2"/>
          <a:srcRect l="55085" t="49089" r="1579" b="7641"/>
          <a:stretch>
            <a:fillRect/>
          </a:stretch>
        </p:blipFill>
        <p:spPr bwMode="auto">
          <a:xfrm>
            <a:off x="9685434" y="1637207"/>
            <a:ext cx="2295271" cy="2295271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86680" y="3717927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Sehr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gut</a:t>
            </a:r>
          </a:p>
        </p:txBody>
      </p:sp>
      <p:sp>
        <p:nvSpPr>
          <p:cNvPr id="9" name="Rectangle 8"/>
          <p:cNvSpPr/>
          <p:nvPr/>
        </p:nvSpPr>
        <p:spPr>
          <a:xfrm>
            <a:off x="3070610" y="3848147"/>
            <a:ext cx="30003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Gut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91604" y="3952661"/>
            <a:ext cx="300039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Nicht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 </a:t>
            </a:r>
          </a:p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so gut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3426CD-906A-4173-BD31-79DBB9537B2A}"/>
              </a:ext>
            </a:extLst>
          </p:cNvPr>
          <p:cNvSpPr/>
          <p:nvPr/>
        </p:nvSpPr>
        <p:spPr>
          <a:xfrm>
            <a:off x="154997" y="5843855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Bestens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12CAC0-DCA9-4F5C-A2D4-636AEF937236}"/>
              </a:ext>
            </a:extLst>
          </p:cNvPr>
          <p:cNvSpPr/>
          <p:nvPr/>
        </p:nvSpPr>
        <p:spPr>
          <a:xfrm>
            <a:off x="214399" y="4375491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Super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4AC26E-2D68-408C-8AAD-B6DB13C013AA}"/>
              </a:ext>
            </a:extLst>
          </p:cNvPr>
          <p:cNvSpPr/>
          <p:nvPr/>
        </p:nvSpPr>
        <p:spPr>
          <a:xfrm>
            <a:off x="214399" y="5109673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Prima</a:t>
            </a:r>
          </a:p>
        </p:txBody>
      </p:sp>
      <p:pic>
        <p:nvPicPr>
          <p:cNvPr id="22530" name="Picture 2" descr="Smiley Face Big Smile Clipart (#1524932) - PinClipart">
            <a:extLst>
              <a:ext uri="{FF2B5EF4-FFF2-40B4-BE49-F238E27FC236}">
                <a16:creationId xmlns:a16="http://schemas.microsoft.com/office/drawing/2014/main" id="{66DC2C8C-E065-4525-98B6-57866BAAF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91" b="89968" l="8182" r="97841">
                        <a14:foregroundMark x1="41591" y1="9285" x2="57727" y2="7791"/>
                        <a14:foregroundMark x1="57727" y1="7791" x2="63636" y2="7898"/>
                        <a14:foregroundMark x1="8182" y1="40128" x2="13750" y2="52188"/>
                        <a14:foregroundMark x1="13750" y1="52188" x2="12841" y2="60939"/>
                        <a14:foregroundMark x1="12841" y1="60939" x2="8182" y2="51014"/>
                        <a14:foregroundMark x1="8182" y1="51014" x2="8409" y2="49306"/>
                        <a14:foregroundMark x1="24659" y1="45998" x2="34886" y2="50267"/>
                        <a14:foregroundMark x1="34886" y1="50267" x2="74659" y2="53682"/>
                        <a14:foregroundMark x1="74659" y1="53682" x2="66591" y2="64888"/>
                        <a14:foregroundMark x1="66591" y1="64888" x2="51818" y2="65315"/>
                        <a14:foregroundMark x1="51818" y1="65315" x2="28977" y2="47919"/>
                        <a14:foregroundMark x1="33636" y1="29029" x2="40682" y2="30203"/>
                        <a14:foregroundMark x1="61477" y1="29883" x2="67955" y2="31804"/>
                        <a14:foregroundMark x1="91364" y1="37247" x2="95924" y2="44610"/>
                        <a14:foregroundMark x1="96780" y1="50694" x2="95795" y2="53469"/>
                        <a14:foregroundMark x1="97412" y1="48913" x2="96780" y2="50694"/>
                        <a14:foregroundMark x1="44886" y1="89434" x2="56136" y2="88794"/>
                        <a14:foregroundMark x1="56136" y1="88794" x2="56250" y2="88794"/>
                        <a14:foregroundMark x1="75000" y1="43436" x2="74318" y2="53255"/>
                        <a14:foregroundMark x1="74318" y1="53255" x2="71705" y2="51761"/>
                        <a14:foregroundMark x1="75000" y1="54536" x2="81477" y2="49200"/>
                        <a14:foregroundMark x1="81477" y1="49200" x2="75227" y2="58805"/>
                        <a14:foregroundMark x1="75227" y1="58805" x2="65227" y2="58164"/>
                        <a14:foregroundMark x1="65227" y1="58164" x2="61591" y2="66275"/>
                        <a14:foregroundMark x1="61591" y1="66275" x2="50227" y2="70544"/>
                        <a14:foregroundMark x1="50227" y1="70544" x2="36705" y2="66596"/>
                        <a14:foregroundMark x1="36705" y1="66596" x2="28068" y2="54963"/>
                        <a14:foregroundMark x1="28068" y1="54963" x2="38182" y2="62006"/>
                        <a14:foregroundMark x1="21932" y1="44931" x2="27045" y2="50587"/>
                        <a14:foregroundMark x1="27045" y1="50587" x2="29659" y2="58164"/>
                        <a14:foregroundMark x1="29659" y1="58164" x2="23409" y2="45464"/>
                        <a14:foregroundMark x1="60000" y1="55710" x2="67273" y2="56777"/>
                        <a14:foregroundMark x1="54886" y1="55923" x2="53068" y2="59018"/>
                        <a14:foregroundMark x1="24091" y1="53362" x2="29886" y2="57844"/>
                        <a14:foregroundMark x1="29886" y1="57844" x2="25682" y2="52295"/>
                        <a14:foregroundMark x1="64659" y1="49200" x2="73182" y2="48666"/>
                        <a14:foregroundMark x1="73182" y1="48666" x2="75568" y2="43863"/>
                        <a14:foregroundMark x1="78068" y1="43223" x2="84091" y2="48026"/>
                        <a14:foregroundMark x1="84091" y1="48026" x2="84318" y2="46211"/>
                        <a14:backgroundMark x1="97159" y1="46531" x2="97614" y2="48879"/>
                        <a14:backgroundMark x1="95568" y1="44610" x2="95568" y2="44610"/>
                        <a14:backgroundMark x1="96705" y1="50694" x2="96705" y2="50694"/>
                        <a14:backgroundMark x1="96364" y1="49306" x2="96364" y2="49200"/>
                        <a14:backgroundMark x1="96136" y1="53789" x2="96705" y2="45678"/>
                        <a14:backgroundMark x1="96705" y1="45678" x2="96023" y2="449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41" y="1637207"/>
            <a:ext cx="2199246" cy="234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Smiley face Royalty Free Vector Image - VectorStock">
            <a:extLst>
              <a:ext uri="{FF2B5EF4-FFF2-40B4-BE49-F238E27FC236}">
                <a16:creationId xmlns:a16="http://schemas.microsoft.com/office/drawing/2014/main" id="{9B97BE23-969E-47E7-86AD-DB9950E8FB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508" b="28644"/>
          <a:stretch/>
        </p:blipFill>
        <p:spPr bwMode="auto">
          <a:xfrm flipH="1">
            <a:off x="3350872" y="1694091"/>
            <a:ext cx="2592729" cy="209914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1F5F71-FC36-4AF7-8A20-B964369D2F1C}"/>
              </a:ext>
            </a:extLst>
          </p:cNvPr>
          <p:cNvSpPr/>
          <p:nvPr/>
        </p:nvSpPr>
        <p:spPr>
          <a:xfrm>
            <a:off x="2045480" y="4577399"/>
            <a:ext cx="522045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Ausgezeichnet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DBC9AF-135C-48B9-9C74-747D22C9682D}"/>
              </a:ext>
            </a:extLst>
          </p:cNvPr>
          <p:cNvSpPr/>
          <p:nvPr/>
        </p:nvSpPr>
        <p:spPr>
          <a:xfrm>
            <a:off x="6279857" y="3847685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Es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geht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BCF3F-72A0-497A-9746-E5C76D42B81D}"/>
              </a:ext>
            </a:extLst>
          </p:cNvPr>
          <p:cNvSpPr/>
          <p:nvPr/>
        </p:nvSpPr>
        <p:spPr>
          <a:xfrm>
            <a:off x="6336056" y="4652001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So la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la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4A0BBC-A3C5-46A7-9FA6-5D9B17939E71}"/>
              </a:ext>
            </a:extLst>
          </p:cNvPr>
          <p:cNvSpPr/>
          <p:nvPr/>
        </p:nvSpPr>
        <p:spPr>
          <a:xfrm>
            <a:off x="9247803" y="5495640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Schlecht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200E71-2B4B-4560-8762-3B250DC508A5}"/>
              </a:ext>
            </a:extLst>
          </p:cNvPr>
          <p:cNvSpPr/>
          <p:nvPr/>
        </p:nvSpPr>
        <p:spPr>
          <a:xfrm>
            <a:off x="5193048" y="92138"/>
            <a:ext cx="82868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</a:rPr>
              <a:t>dir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101600">
                  <a:srgbClr val="C59EE2">
                    <a:alpha val="60000"/>
                  </a:srgb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2532" name="Picture 4" descr="Emotions Clipart - smiley-face-character-normal-expression-clipart -  Classroom Clipart">
            <a:extLst>
              <a:ext uri="{FF2B5EF4-FFF2-40B4-BE49-F238E27FC236}">
                <a16:creationId xmlns:a16="http://schemas.microsoft.com/office/drawing/2014/main" id="{8A6C0117-DFBD-4020-9091-381F9B12D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50" b="90000" l="10000" r="90000">
                        <a14:foregroundMark x1="40000" y1="8750" x2="58182" y2="13250"/>
                        <a14:foregroundMark x1="34364" y1="36500" x2="44000" y2="46000"/>
                        <a14:foregroundMark x1="44000" y1="46000" x2="35636" y2="41000"/>
                        <a14:foregroundMark x1="58545" y1="35250" x2="61273" y2="42250"/>
                        <a14:foregroundMark x1="59636" y1="36500" x2="61636" y2="43250"/>
                        <a14:foregroundMark x1="62182" y1="38250" x2="64182" y2="4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63" r="17771"/>
          <a:stretch/>
        </p:blipFill>
        <p:spPr bwMode="auto">
          <a:xfrm>
            <a:off x="6654241" y="1601963"/>
            <a:ext cx="2259774" cy="25895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E900B2F-4011-4EE0-8C1B-13A7BD359068}"/>
              </a:ext>
            </a:extLst>
          </p:cNvPr>
          <p:cNvSpPr/>
          <p:nvPr/>
        </p:nvSpPr>
        <p:spPr>
          <a:xfrm>
            <a:off x="5193048" y="809437"/>
            <a:ext cx="82868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</a:rPr>
              <a:t>Ihnen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101600">
                    <a:srgbClr val="C59EE2">
                      <a:alpha val="6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101600">
                  <a:srgbClr val="C59EE2">
                    <a:alpha val="60000"/>
                  </a:srgbClr>
                </a:glo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7832C6B-5DAB-468F-8C4E-A51AC1CB3B14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065FDF6-819A-4F41-B8DD-3C09B3772B0D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7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82E4DB2F-706D-4D11-96FC-6C3C7C1F2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6" descr="Couleur Surligneur Marqueur - Images vectorielles gratuites sur Pixabay">
            <a:extLst>
              <a:ext uri="{FF2B5EF4-FFF2-40B4-BE49-F238E27FC236}">
                <a16:creationId xmlns:a16="http://schemas.microsoft.com/office/drawing/2014/main" id="{336C13D5-DA7A-4B00-8F3D-C858C9798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9028" l="2623" r="91803">
                        <a14:foregroundMark x1="8525" y1="89583" x2="8525" y2="89583"/>
                        <a14:foregroundMark x1="2623" y1="88889" x2="2623" y2="88889"/>
                        <a14:foregroundMark x1="12623" y1="95417" x2="12623" y2="95417"/>
                        <a14:foregroundMark x1="16230" y1="99028" x2="16230" y2="99028"/>
                        <a14:foregroundMark x1="91803" y1="28194" x2="91803" y2="281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7404">
            <a:off x="8179681" y="2721601"/>
            <a:ext cx="3115578" cy="375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FBDD5A8F-A893-406B-B8C2-BFA38B932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71636">
            <a:off x="-593981" y="3593367"/>
            <a:ext cx="4312087" cy="201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Green, Stabilo Icon - Download Free Icons">
            <a:extLst>
              <a:ext uri="{FF2B5EF4-FFF2-40B4-BE49-F238E27FC236}">
                <a16:creationId xmlns:a16="http://schemas.microsoft.com/office/drawing/2014/main" id="{79D88ADC-3568-438C-8E2A-901AD86C4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06296">
            <a:off x="2355695" y="2594787"/>
            <a:ext cx="3957782" cy="376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amlin Yellow Marker Pen, Sejnath Stationery | ID: 17188582362">
            <a:extLst>
              <a:ext uri="{FF2B5EF4-FFF2-40B4-BE49-F238E27FC236}">
                <a16:creationId xmlns:a16="http://schemas.microsoft.com/office/drawing/2014/main" id="{B854DF96-176F-4B3E-845C-DACA92B429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000" b="91400" l="18600" r="92200">
                        <a14:foregroundMark x1="21200" y1="20600" x2="21200" y2="20600"/>
                        <a14:foregroundMark x1="18600" y1="17000" x2="18600" y2="17000"/>
                        <a14:foregroundMark x1="89000" y1="79200" x2="89000" y2="79200"/>
                        <a14:foregroundMark x1="77400" y1="91400" x2="77400" y2="91400"/>
                        <a14:foregroundMark x1="92200" y1="79000" x2="92200" y2="7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00" t="13075" r="5125" b="5885"/>
          <a:stretch/>
        </p:blipFill>
        <p:spPr bwMode="auto">
          <a:xfrm rot="13334091">
            <a:off x="5419253" y="2492956"/>
            <a:ext cx="3132416" cy="318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miley Face Big Smile Clipart (#1524932) - PinClipart">
            <a:extLst>
              <a:ext uri="{FF2B5EF4-FFF2-40B4-BE49-F238E27FC236}">
                <a16:creationId xmlns:a16="http://schemas.microsoft.com/office/drawing/2014/main" id="{B3959D3C-1000-43B4-BA5F-99194A7F0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791" b="89968" l="8182" r="97841">
                        <a14:foregroundMark x1="41591" y1="9285" x2="57727" y2="7791"/>
                        <a14:foregroundMark x1="57727" y1="7791" x2="63636" y2="7898"/>
                        <a14:foregroundMark x1="8182" y1="40128" x2="13750" y2="52188"/>
                        <a14:foregroundMark x1="13750" y1="52188" x2="12841" y2="60939"/>
                        <a14:foregroundMark x1="12841" y1="60939" x2="8182" y2="51014"/>
                        <a14:foregroundMark x1="8182" y1="51014" x2="8409" y2="49306"/>
                        <a14:foregroundMark x1="24659" y1="45998" x2="34886" y2="50267"/>
                        <a14:foregroundMark x1="34886" y1="50267" x2="74659" y2="53682"/>
                        <a14:foregroundMark x1="74659" y1="53682" x2="66591" y2="64888"/>
                        <a14:foregroundMark x1="66591" y1="64888" x2="51818" y2="65315"/>
                        <a14:foregroundMark x1="51818" y1="65315" x2="28977" y2="47919"/>
                        <a14:foregroundMark x1="33636" y1="29029" x2="40682" y2="30203"/>
                        <a14:foregroundMark x1="61477" y1="29883" x2="67955" y2="31804"/>
                        <a14:foregroundMark x1="91364" y1="37247" x2="95924" y2="44610"/>
                        <a14:foregroundMark x1="96780" y1="50694" x2="95795" y2="53469"/>
                        <a14:foregroundMark x1="97412" y1="48913" x2="96780" y2="50694"/>
                        <a14:foregroundMark x1="44886" y1="89434" x2="56136" y2="88794"/>
                        <a14:foregroundMark x1="56136" y1="88794" x2="56250" y2="88794"/>
                        <a14:foregroundMark x1="75000" y1="43436" x2="74318" y2="53255"/>
                        <a14:foregroundMark x1="74318" y1="53255" x2="71705" y2="51761"/>
                        <a14:foregroundMark x1="75000" y1="54536" x2="81477" y2="49200"/>
                        <a14:foregroundMark x1="81477" y1="49200" x2="75227" y2="58805"/>
                        <a14:foregroundMark x1="75227" y1="58805" x2="65227" y2="58164"/>
                        <a14:foregroundMark x1="65227" y1="58164" x2="61591" y2="66275"/>
                        <a14:foregroundMark x1="61591" y1="66275" x2="50227" y2="70544"/>
                        <a14:foregroundMark x1="50227" y1="70544" x2="36705" y2="66596"/>
                        <a14:foregroundMark x1="36705" y1="66596" x2="28068" y2="54963"/>
                        <a14:foregroundMark x1="28068" y1="54963" x2="38182" y2="62006"/>
                        <a14:foregroundMark x1="21932" y1="44931" x2="27045" y2="50587"/>
                        <a14:foregroundMark x1="27045" y1="50587" x2="29659" y2="58164"/>
                        <a14:foregroundMark x1="29659" y1="58164" x2="23409" y2="45464"/>
                        <a14:foregroundMark x1="60000" y1="55710" x2="67273" y2="56777"/>
                        <a14:foregroundMark x1="54886" y1="55923" x2="53068" y2="59018"/>
                        <a14:foregroundMark x1="24091" y1="53362" x2="29886" y2="57844"/>
                        <a14:foregroundMark x1="29886" y1="57844" x2="25682" y2="52295"/>
                        <a14:foregroundMark x1="64659" y1="49200" x2="73182" y2="48666"/>
                        <a14:foregroundMark x1="73182" y1="48666" x2="75568" y2="43863"/>
                        <a14:foregroundMark x1="78068" y1="43223" x2="84091" y2="48026"/>
                        <a14:foregroundMark x1="84091" y1="48026" x2="84318" y2="46211"/>
                        <a14:backgroundMark x1="97159" y1="46531" x2="97614" y2="48879"/>
                        <a14:backgroundMark x1="95568" y1="44610" x2="95568" y2="44610"/>
                        <a14:backgroundMark x1="96705" y1="50694" x2="96705" y2="50694"/>
                        <a14:backgroundMark x1="96364" y1="49306" x2="96364" y2="49200"/>
                        <a14:backgroundMark x1="96136" y1="53789" x2="96705" y2="45678"/>
                        <a14:backgroundMark x1="96705" y1="45678" x2="96023" y2="449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8982">
            <a:off x="961353" y="1628412"/>
            <a:ext cx="1759548" cy="18736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miley face Royalty Free Vector Image - VectorStock">
            <a:extLst>
              <a:ext uri="{FF2B5EF4-FFF2-40B4-BE49-F238E27FC236}">
                <a16:creationId xmlns:a16="http://schemas.microsoft.com/office/drawing/2014/main" id="{2100FE3A-2D28-4075-9636-E65A3F2B1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508" b="28644"/>
          <a:stretch/>
        </p:blipFill>
        <p:spPr bwMode="auto">
          <a:xfrm flipH="1">
            <a:off x="4210892" y="1681431"/>
            <a:ext cx="1993075" cy="161365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Emotions Clipart - smiley-face-character-normal-expression-clipart -  Classroom Clipart">
            <a:extLst>
              <a:ext uri="{FF2B5EF4-FFF2-40B4-BE49-F238E27FC236}">
                <a16:creationId xmlns:a16="http://schemas.microsoft.com/office/drawing/2014/main" id="{763B1EFD-4AB3-481E-8EC8-1DCBD1996D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750" b="90000" l="10000" r="90000">
                        <a14:foregroundMark x1="40000" y1="8750" x2="58182" y2="13250"/>
                        <a14:foregroundMark x1="34364" y1="36500" x2="44000" y2="46000"/>
                        <a14:foregroundMark x1="44000" y1="46000" x2="35636" y2="41000"/>
                        <a14:foregroundMark x1="58545" y1="35250" x2="61273" y2="42250"/>
                        <a14:foregroundMark x1="59636" y1="36500" x2="61636" y2="43250"/>
                        <a14:foregroundMark x1="62182" y1="38250" x2="64182" y2="4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63" r="17771"/>
          <a:stretch/>
        </p:blipFill>
        <p:spPr bwMode="auto">
          <a:xfrm>
            <a:off x="7274879" y="1481294"/>
            <a:ext cx="1695419" cy="19428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sad ball">
            <a:extLst>
              <a:ext uri="{FF2B5EF4-FFF2-40B4-BE49-F238E27FC236}">
                <a16:creationId xmlns:a16="http://schemas.microsoft.com/office/drawing/2014/main" id="{8F1338D3-AE61-4201-A6CD-66A5185A9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1462" b="92615" l="57242" r="95532">
                        <a14:foregroundMark x1="64330" y1="66538" x2="76502" y2="80538"/>
                        <a14:foregroundMark x1="76502" y1="80538" x2="74422" y2="65538"/>
                        <a14:foregroundMark x1="74422" y1="65538" x2="74191" y2="78462"/>
                        <a14:foregroundMark x1="74191" y1="78462" x2="76502" y2="78692"/>
                        <a14:foregroundMark x1="66179" y1="66000" x2="79045" y2="65308"/>
                        <a14:foregroundMark x1="79045" y1="65308" x2="91140" y2="73615"/>
                        <a14:foregroundMark x1="91140" y1="73615" x2="81664" y2="86077"/>
                        <a14:foregroundMark x1="81664" y1="86077" x2="63328" y2="78000"/>
                        <a14:foregroundMark x1="63328" y1="78000" x2="68028" y2="64692"/>
                        <a14:foregroundMark x1="68028" y1="64692" x2="68028" y2="64692"/>
                        <a14:foregroundMark x1="70185" y1="60692" x2="84438" y2="68615"/>
                        <a14:foregroundMark x1="82357" y1="64385" x2="80200" y2="67077"/>
                        <a14:foregroundMark x1="70955" y1="53538" x2="84669" y2="53077"/>
                        <a14:foregroundMark x1="84669" y1="53077" x2="75501" y2="52538"/>
                        <a14:foregroundMark x1="59322" y1="72846" x2="74345" y2="84231"/>
                        <a14:foregroundMark x1="74345" y1="84231" x2="88983" y2="83077"/>
                        <a14:foregroundMark x1="88983" y1="83077" x2="94684" y2="70231"/>
                        <a14:foregroundMark x1="94684" y1="70231" x2="87750" y2="60154"/>
                        <a14:foregroundMark x1="87750" y1="60154" x2="76271" y2="51692"/>
                        <a14:foregroundMark x1="59861" y1="69154" x2="70416" y2="76923"/>
                        <a14:foregroundMark x1="70416" y1="76923" x2="77119" y2="87385"/>
                        <a14:foregroundMark x1="77119" y1="87385" x2="90678" y2="82385"/>
                        <a14:foregroundMark x1="90678" y1="82385" x2="94992" y2="68615"/>
                        <a14:foregroundMark x1="94992" y1="68615" x2="83436" y2="61846"/>
                        <a14:foregroundMark x1="83436" y1="61846" x2="81510" y2="66769"/>
                        <a14:foregroundMark x1="73344" y1="63308" x2="58937" y2="65615"/>
                        <a14:foregroundMark x1="58937" y1="65615" x2="64946" y2="80308"/>
                        <a14:foregroundMark x1="64946" y1="80308" x2="66718" y2="81308"/>
                        <a14:foregroundMark x1="61171" y1="80000" x2="76810" y2="86385"/>
                        <a14:foregroundMark x1="76810" y1="86385" x2="88906" y2="84538"/>
                        <a14:foregroundMark x1="88906" y1="84538" x2="95532" y2="73385"/>
                        <a14:foregroundMark x1="95532" y1="73385" x2="78659" y2="82077"/>
                        <a14:foregroundMark x1="78659" y1="82077" x2="64715" y2="83385"/>
                        <a14:foregroundMark x1="64715" y1="83385" x2="59322" y2="77077"/>
                        <a14:foregroundMark x1="71495" y1="89769" x2="84669" y2="89231"/>
                        <a14:foregroundMark x1="84669" y1="89231" x2="81510" y2="87615"/>
                        <a14:foregroundMark x1="57242" y1="71000" x2="57242" y2="71000"/>
                        <a14:foregroundMark x1="83898" y1="65154" x2="84977" y2="63615"/>
                        <a14:foregroundMark x1="79430" y1="67308" x2="92142" y2="70769"/>
                        <a14:foregroundMark x1="80740" y1="70231" x2="80740" y2="69154"/>
                        <a14:foregroundMark x1="80200" y1="70769" x2="81048" y2="71538"/>
                        <a14:foregroundMark x1="74114" y1="91615" x2="76810" y2="92615"/>
                      </a14:backgroundRemoval>
                    </a14:imgEffect>
                  </a14:imgLayer>
                </a14:imgProps>
              </a:ext>
            </a:extLst>
          </a:blip>
          <a:srcRect l="55085" t="49089" r="1579" b="7641"/>
          <a:stretch>
            <a:fillRect/>
          </a:stretch>
        </p:blipFill>
        <p:spPr bwMode="auto">
          <a:xfrm>
            <a:off x="10281017" y="1681431"/>
            <a:ext cx="1742667" cy="1742667"/>
          </a:xfrm>
          <a:prstGeom prst="rect">
            <a:avLst/>
          </a:prstGeom>
          <a:noFill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08AE5E1-385F-4BE6-9A9F-81DF8B6FA035}"/>
              </a:ext>
            </a:extLst>
          </p:cNvPr>
          <p:cNvSpPr/>
          <p:nvPr/>
        </p:nvSpPr>
        <p:spPr>
          <a:xfrm>
            <a:off x="750933" y="3295081"/>
            <a:ext cx="30003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Sehr</a:t>
            </a: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gut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967F0E-10CC-43B2-A1EB-963533EB7420}"/>
              </a:ext>
            </a:extLst>
          </p:cNvPr>
          <p:cNvSpPr/>
          <p:nvPr/>
        </p:nvSpPr>
        <p:spPr>
          <a:xfrm>
            <a:off x="1294443" y="4636935"/>
            <a:ext cx="30003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Bestens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364C68-55D0-48BB-8FEB-2690161B27C5}"/>
              </a:ext>
            </a:extLst>
          </p:cNvPr>
          <p:cNvSpPr/>
          <p:nvPr/>
        </p:nvSpPr>
        <p:spPr>
          <a:xfrm>
            <a:off x="1529483" y="3729344"/>
            <a:ext cx="129873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Super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15F670-64DE-43B9-B0C7-C0B6F646BFE7}"/>
              </a:ext>
            </a:extLst>
          </p:cNvPr>
          <p:cNvSpPr/>
          <p:nvPr/>
        </p:nvSpPr>
        <p:spPr>
          <a:xfrm>
            <a:off x="1007403" y="4145039"/>
            <a:ext cx="30003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Prima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902AE7-5F96-41B9-920C-BB2CD0155D8E}"/>
              </a:ext>
            </a:extLst>
          </p:cNvPr>
          <p:cNvSpPr/>
          <p:nvPr/>
        </p:nvSpPr>
        <p:spPr>
          <a:xfrm>
            <a:off x="3642491" y="3310448"/>
            <a:ext cx="30003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Gut</a:t>
            </a:r>
            <a:endParaRPr lang="th-TH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1FB72F-E367-4EA1-9F3A-3F2CD86C8608}"/>
              </a:ext>
            </a:extLst>
          </p:cNvPr>
          <p:cNvSpPr/>
          <p:nvPr/>
        </p:nvSpPr>
        <p:spPr>
          <a:xfrm>
            <a:off x="4144155" y="3869521"/>
            <a:ext cx="22997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Ausgezeichnet</a:t>
            </a:r>
            <a:endParaRPr lang="th-TH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B58549-3CAE-4E17-8E0F-2D6D650B2217}"/>
              </a:ext>
            </a:extLst>
          </p:cNvPr>
          <p:cNvSpPr/>
          <p:nvPr/>
        </p:nvSpPr>
        <p:spPr>
          <a:xfrm>
            <a:off x="6631435" y="3312673"/>
            <a:ext cx="30003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Es </a:t>
            </a:r>
            <a:r>
              <a:rPr lang="en-US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geht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714ADD-0915-42A4-81D7-DA2C03E88BD4}"/>
              </a:ext>
            </a:extLst>
          </p:cNvPr>
          <p:cNvSpPr/>
          <p:nvPr/>
        </p:nvSpPr>
        <p:spPr>
          <a:xfrm>
            <a:off x="6748040" y="3798473"/>
            <a:ext cx="30003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So la </a:t>
            </a:r>
            <a:r>
              <a:rPr lang="en-US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la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38250-1968-431B-A81A-CD2DEE14179B}"/>
              </a:ext>
            </a:extLst>
          </p:cNvPr>
          <p:cNvSpPr/>
          <p:nvPr/>
        </p:nvSpPr>
        <p:spPr>
          <a:xfrm>
            <a:off x="9395640" y="3459658"/>
            <a:ext cx="30003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Nicht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 so gut</a:t>
            </a:r>
            <a:endParaRPr lang="th-TH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8AE366-9F6E-4EBE-AF60-03389590007C}"/>
              </a:ext>
            </a:extLst>
          </p:cNvPr>
          <p:cNvSpPr/>
          <p:nvPr/>
        </p:nvSpPr>
        <p:spPr>
          <a:xfrm>
            <a:off x="9321008" y="4080474"/>
            <a:ext cx="30003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Schlecht</a:t>
            </a:r>
            <a:endParaRPr lang="th-TH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94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276449" y="2427329"/>
            <a:ext cx="728491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Sehr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gut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554781" y="308867"/>
            <a:ext cx="82868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geht’s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3D4B44-0EC0-4797-8796-F629C9A3A07E}"/>
              </a:ext>
            </a:extLst>
          </p:cNvPr>
          <p:cNvGrpSpPr/>
          <p:nvPr/>
        </p:nvGrpSpPr>
        <p:grpSpPr>
          <a:xfrm>
            <a:off x="8438586" y="946304"/>
            <a:ext cx="3274953" cy="5528684"/>
            <a:chOff x="7992019" y="1116425"/>
            <a:chExt cx="3274953" cy="5528684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57ACAECA-0464-4E74-B9F2-9D1C49F88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63210" flipV="1">
              <a:off x="7168931" y="2547069"/>
              <a:ext cx="5393127" cy="2802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Smiley Face Big Smile Clipart (#1524932) - PinClipart">
              <a:extLst>
                <a:ext uri="{FF2B5EF4-FFF2-40B4-BE49-F238E27FC236}">
                  <a16:creationId xmlns:a16="http://schemas.microsoft.com/office/drawing/2014/main" id="{A924DAB8-FF7C-40FF-AE11-9FCD4FF47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791" b="89968" l="8182" r="97841">
                          <a14:foregroundMark x1="41591" y1="9285" x2="57727" y2="7791"/>
                          <a14:foregroundMark x1="57727" y1="7791" x2="63636" y2="7898"/>
                          <a14:foregroundMark x1="8182" y1="40128" x2="13750" y2="52188"/>
                          <a14:foregroundMark x1="13750" y1="52188" x2="12841" y2="60939"/>
                          <a14:foregroundMark x1="12841" y1="60939" x2="8182" y2="51014"/>
                          <a14:foregroundMark x1="8182" y1="51014" x2="8409" y2="49306"/>
                          <a14:foregroundMark x1="24659" y1="45998" x2="34886" y2="50267"/>
                          <a14:foregroundMark x1="34886" y1="50267" x2="74659" y2="53682"/>
                          <a14:foregroundMark x1="74659" y1="53682" x2="66591" y2="64888"/>
                          <a14:foregroundMark x1="66591" y1="64888" x2="51818" y2="65315"/>
                          <a14:foregroundMark x1="51818" y1="65315" x2="28977" y2="47919"/>
                          <a14:foregroundMark x1="33636" y1="29029" x2="40682" y2="30203"/>
                          <a14:foregroundMark x1="61477" y1="29883" x2="67955" y2="31804"/>
                          <a14:foregroundMark x1="91364" y1="37247" x2="95924" y2="44610"/>
                          <a14:foregroundMark x1="96780" y1="50694" x2="95795" y2="53469"/>
                          <a14:foregroundMark x1="97412" y1="48913" x2="96780" y2="50694"/>
                          <a14:foregroundMark x1="44886" y1="89434" x2="56136" y2="88794"/>
                          <a14:foregroundMark x1="56136" y1="88794" x2="56250" y2="88794"/>
                          <a14:foregroundMark x1="75000" y1="43436" x2="74318" y2="53255"/>
                          <a14:foregroundMark x1="74318" y1="53255" x2="71705" y2="51761"/>
                          <a14:foregroundMark x1="75000" y1="54536" x2="81477" y2="49200"/>
                          <a14:foregroundMark x1="81477" y1="49200" x2="75227" y2="58805"/>
                          <a14:foregroundMark x1="75227" y1="58805" x2="65227" y2="58164"/>
                          <a14:foregroundMark x1="65227" y1="58164" x2="61591" y2="66275"/>
                          <a14:foregroundMark x1="61591" y1="66275" x2="50227" y2="70544"/>
                          <a14:foregroundMark x1="50227" y1="70544" x2="36705" y2="66596"/>
                          <a14:foregroundMark x1="36705" y1="66596" x2="28068" y2="54963"/>
                          <a14:foregroundMark x1="28068" y1="54963" x2="38182" y2="62006"/>
                          <a14:foregroundMark x1="21932" y1="44931" x2="27045" y2="50587"/>
                          <a14:foregroundMark x1="27045" y1="50587" x2="29659" y2="58164"/>
                          <a14:foregroundMark x1="29659" y1="58164" x2="23409" y2="45464"/>
                          <a14:foregroundMark x1="60000" y1="55710" x2="67273" y2="56777"/>
                          <a14:foregroundMark x1="54886" y1="55923" x2="53068" y2="59018"/>
                          <a14:foregroundMark x1="24091" y1="53362" x2="29886" y2="57844"/>
                          <a14:foregroundMark x1="29886" y1="57844" x2="25682" y2="52295"/>
                          <a14:foregroundMark x1="64659" y1="49200" x2="73182" y2="48666"/>
                          <a14:foregroundMark x1="73182" y1="48666" x2="75568" y2="43863"/>
                          <a14:foregroundMark x1="78068" y1="43223" x2="84091" y2="48026"/>
                          <a14:foregroundMark x1="84091" y1="48026" x2="84318" y2="46211"/>
                          <a14:backgroundMark x1="97159" y1="46531" x2="97614" y2="48879"/>
                          <a14:backgroundMark x1="95568" y1="44610" x2="95568" y2="44610"/>
                          <a14:backgroundMark x1="96705" y1="50694" x2="96705" y2="50694"/>
                          <a14:backgroundMark x1="96364" y1="49306" x2="96364" y2="49200"/>
                          <a14:backgroundMark x1="96136" y1="53789" x2="96705" y2="45678"/>
                          <a14:backgroundMark x1="96705" y1="45678" x2="96023" y2="44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8982">
              <a:off x="7992019" y="1116425"/>
              <a:ext cx="2407087" cy="25631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062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605516" y="1735504"/>
            <a:ext cx="521211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Nicht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</a:t>
            </a:r>
          </a:p>
          <a:p>
            <a:pPr algn="ctr"/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so gut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554781" y="308867"/>
            <a:ext cx="82868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geht’s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FA819A-4226-4054-89B7-08DE4BD313B5}"/>
              </a:ext>
            </a:extLst>
          </p:cNvPr>
          <p:cNvGrpSpPr/>
          <p:nvPr/>
        </p:nvGrpSpPr>
        <p:grpSpPr>
          <a:xfrm>
            <a:off x="7576582" y="1376036"/>
            <a:ext cx="4377104" cy="5174305"/>
            <a:chOff x="7576582" y="1376036"/>
            <a:chExt cx="4377104" cy="5174305"/>
          </a:xfrm>
        </p:grpSpPr>
        <p:pic>
          <p:nvPicPr>
            <p:cNvPr id="7" name="Picture 6" descr="Couleur Surligneur Marqueur - Images vectorielles gratuites sur Pixabay">
              <a:extLst>
                <a:ext uri="{FF2B5EF4-FFF2-40B4-BE49-F238E27FC236}">
                  <a16:creationId xmlns:a16="http://schemas.microsoft.com/office/drawing/2014/main" id="{7E594B6A-94DE-48D5-8779-FBF2791084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9028" l="2623" r="91803">
                          <a14:foregroundMark x1="8525" y1="89583" x2="8525" y2="89583"/>
                          <a14:foregroundMark x1="2623" y1="88889" x2="2623" y2="88889"/>
                          <a14:foregroundMark x1="12623" y1="95417" x2="12623" y2="95417"/>
                          <a14:foregroundMark x1="16230" y1="99028" x2="16230" y2="99028"/>
                          <a14:foregroundMark x1="91803" y1="28194" x2="91803" y2="2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7404">
              <a:off x="8093346" y="2037651"/>
              <a:ext cx="3860340" cy="4512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Image result for sad ball">
              <a:extLst>
                <a:ext uri="{FF2B5EF4-FFF2-40B4-BE49-F238E27FC236}">
                  <a16:creationId xmlns:a16="http://schemas.microsoft.com/office/drawing/2014/main" id="{DD67AA97-3EC2-418D-B262-E51DDDFAD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462" b="92615" l="57242" r="95532">
                          <a14:foregroundMark x1="64330" y1="66538" x2="76502" y2="80538"/>
                          <a14:foregroundMark x1="76502" y1="80538" x2="74422" y2="65538"/>
                          <a14:foregroundMark x1="74422" y1="65538" x2="74191" y2="78462"/>
                          <a14:foregroundMark x1="74191" y1="78462" x2="76502" y2="78692"/>
                          <a14:foregroundMark x1="66179" y1="66000" x2="79045" y2="65308"/>
                          <a14:foregroundMark x1="79045" y1="65308" x2="91140" y2="73615"/>
                          <a14:foregroundMark x1="91140" y1="73615" x2="81664" y2="86077"/>
                          <a14:foregroundMark x1="81664" y1="86077" x2="63328" y2="78000"/>
                          <a14:foregroundMark x1="63328" y1="78000" x2="68028" y2="64692"/>
                          <a14:foregroundMark x1="68028" y1="64692" x2="68028" y2="64692"/>
                          <a14:foregroundMark x1="70185" y1="60692" x2="84438" y2="68615"/>
                          <a14:foregroundMark x1="82357" y1="64385" x2="80200" y2="67077"/>
                          <a14:foregroundMark x1="70955" y1="53538" x2="84669" y2="53077"/>
                          <a14:foregroundMark x1="84669" y1="53077" x2="75501" y2="52538"/>
                          <a14:foregroundMark x1="59322" y1="72846" x2="74345" y2="84231"/>
                          <a14:foregroundMark x1="74345" y1="84231" x2="88983" y2="83077"/>
                          <a14:foregroundMark x1="88983" y1="83077" x2="94684" y2="70231"/>
                          <a14:foregroundMark x1="94684" y1="70231" x2="87750" y2="60154"/>
                          <a14:foregroundMark x1="87750" y1="60154" x2="76271" y2="51692"/>
                          <a14:foregroundMark x1="59861" y1="69154" x2="70416" y2="76923"/>
                          <a14:foregroundMark x1="70416" y1="76923" x2="77119" y2="87385"/>
                          <a14:foregroundMark x1="77119" y1="87385" x2="90678" y2="82385"/>
                          <a14:foregroundMark x1="90678" y1="82385" x2="94992" y2="68615"/>
                          <a14:foregroundMark x1="94992" y1="68615" x2="83436" y2="61846"/>
                          <a14:foregroundMark x1="83436" y1="61846" x2="81510" y2="66769"/>
                          <a14:foregroundMark x1="73344" y1="63308" x2="58937" y2="65615"/>
                          <a14:foregroundMark x1="58937" y1="65615" x2="64946" y2="80308"/>
                          <a14:foregroundMark x1="64946" y1="80308" x2="66718" y2="81308"/>
                          <a14:foregroundMark x1="61171" y1="80000" x2="76810" y2="86385"/>
                          <a14:foregroundMark x1="76810" y1="86385" x2="88906" y2="84538"/>
                          <a14:foregroundMark x1="88906" y1="84538" x2="95532" y2="73385"/>
                          <a14:foregroundMark x1="95532" y1="73385" x2="78659" y2="82077"/>
                          <a14:foregroundMark x1="78659" y1="82077" x2="64715" y2="83385"/>
                          <a14:foregroundMark x1="64715" y1="83385" x2="59322" y2="77077"/>
                          <a14:foregroundMark x1="71495" y1="89769" x2="84669" y2="89231"/>
                          <a14:foregroundMark x1="84669" y1="89231" x2="81510" y2="87615"/>
                          <a14:foregroundMark x1="57242" y1="71000" x2="57242" y2="71000"/>
                          <a14:foregroundMark x1="83898" y1="65154" x2="84977" y2="63615"/>
                          <a14:foregroundMark x1="79430" y1="67308" x2="92142" y2="70769"/>
                          <a14:foregroundMark x1="80740" y1="70231" x2="80740" y2="69154"/>
                          <a14:foregroundMark x1="80200" y1="70769" x2="81048" y2="71538"/>
                          <a14:foregroundMark x1="74114" y1="91615" x2="76810" y2="92615"/>
                        </a14:backgroundRemoval>
                      </a14:imgEffect>
                    </a14:imgLayer>
                  </a14:imgProps>
                </a:ext>
              </a:extLst>
            </a:blip>
            <a:srcRect l="55085" t="49089" r="1579" b="7641"/>
            <a:stretch>
              <a:fillRect/>
            </a:stretch>
          </p:blipFill>
          <p:spPr bwMode="auto">
            <a:xfrm>
              <a:off x="7576582" y="1376036"/>
              <a:ext cx="2315742" cy="231574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14072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-323160" y="3136709"/>
            <a:ext cx="101854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Ausgezeichnet</a:t>
            </a:r>
            <a:endParaRPr lang="en-U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151979" y="275380"/>
            <a:ext cx="927347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dir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F7D1B9-D0B9-47F7-AEB8-357CD2013BF5}"/>
              </a:ext>
            </a:extLst>
          </p:cNvPr>
          <p:cNvGrpSpPr/>
          <p:nvPr/>
        </p:nvGrpSpPr>
        <p:grpSpPr>
          <a:xfrm>
            <a:off x="7684129" y="1620503"/>
            <a:ext cx="4824149" cy="5169288"/>
            <a:chOff x="7684129" y="1620503"/>
            <a:chExt cx="4824149" cy="5169288"/>
          </a:xfrm>
        </p:grpSpPr>
        <p:pic>
          <p:nvPicPr>
            <p:cNvPr id="7" name="Picture 8" descr="Green, Stabilo Icon - Download Free Icons">
              <a:extLst>
                <a:ext uri="{FF2B5EF4-FFF2-40B4-BE49-F238E27FC236}">
                  <a16:creationId xmlns:a16="http://schemas.microsoft.com/office/drawing/2014/main" id="{812F2196-CF96-425A-90D1-62288F2EBA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711471">
              <a:off x="7558705" y="1840217"/>
              <a:ext cx="5074998" cy="4824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Smiley face Royalty Free Vector Image - VectorStock">
              <a:extLst>
                <a:ext uri="{FF2B5EF4-FFF2-40B4-BE49-F238E27FC236}">
                  <a16:creationId xmlns:a16="http://schemas.microsoft.com/office/drawing/2014/main" id="{B94409F2-985C-4F71-8F35-5C0DD9DD85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08" b="28644"/>
            <a:stretch/>
          </p:blipFill>
          <p:spPr bwMode="auto">
            <a:xfrm flipH="1">
              <a:off x="7981553" y="1620503"/>
              <a:ext cx="2529221" cy="2047729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340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276449" y="2427329"/>
            <a:ext cx="728491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So la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la</a:t>
            </a:r>
            <a:endParaRPr lang="en-US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151979" y="275380"/>
            <a:ext cx="927347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dir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E7FE870-AA37-4EA7-B215-F04C1C819563}"/>
              </a:ext>
            </a:extLst>
          </p:cNvPr>
          <p:cNvGrpSpPr/>
          <p:nvPr/>
        </p:nvGrpSpPr>
        <p:grpSpPr>
          <a:xfrm>
            <a:off x="8080744" y="1592520"/>
            <a:ext cx="4262318" cy="4028769"/>
            <a:chOff x="8080744" y="1592520"/>
            <a:chExt cx="4262318" cy="4028769"/>
          </a:xfrm>
        </p:grpSpPr>
        <p:pic>
          <p:nvPicPr>
            <p:cNvPr id="11" name="Picture 2" descr="Camlin Yellow Marker Pen, Sejnath Stationery | ID: 17188582362">
              <a:extLst>
                <a:ext uri="{FF2B5EF4-FFF2-40B4-BE49-F238E27FC236}">
                  <a16:creationId xmlns:a16="http://schemas.microsoft.com/office/drawing/2014/main" id="{954C5395-F3E9-42DA-9E5D-C46021A945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7000" b="91400" l="18600" r="92200">
                          <a14:foregroundMark x1="21200" y1="20600" x2="21200" y2="20600"/>
                          <a14:foregroundMark x1="18600" y1="17000" x2="18600" y2="17000"/>
                          <a14:foregroundMark x1="89000" y1="79200" x2="89000" y2="79200"/>
                          <a14:foregroundMark x1="77400" y1="91400" x2="77400" y2="91400"/>
                          <a14:foregroundMark x1="92200" y1="79000" x2="92200" y2="7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00" t="13075" r="5125" b="5885"/>
            <a:stretch/>
          </p:blipFill>
          <p:spPr bwMode="auto">
            <a:xfrm rot="14104184">
              <a:off x="8528437" y="1806664"/>
              <a:ext cx="3782255" cy="3846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Emotions Clipart - smiley-face-character-normal-expression-clipart -  Classroom Clipart">
              <a:extLst>
                <a:ext uri="{FF2B5EF4-FFF2-40B4-BE49-F238E27FC236}">
                  <a16:creationId xmlns:a16="http://schemas.microsoft.com/office/drawing/2014/main" id="{5FB8F86D-153C-4443-B28D-A3E3FF9F68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50" b="90000" l="10000" r="90000">
                          <a14:foregroundMark x1="40000" y1="8750" x2="58182" y2="13250"/>
                          <a14:foregroundMark x1="34364" y1="36500" x2="44000" y2="46000"/>
                          <a14:foregroundMark x1="44000" y1="46000" x2="35636" y2="41000"/>
                          <a14:foregroundMark x1="58545" y1="35250" x2="61273" y2="42250"/>
                          <a14:foregroundMark x1="59636" y1="36500" x2="61636" y2="43250"/>
                          <a14:foregroundMark x1="62182" y1="38250" x2="64182" y2="4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63" r="17771"/>
            <a:stretch/>
          </p:blipFill>
          <p:spPr bwMode="auto">
            <a:xfrm>
              <a:off x="8080744" y="1592520"/>
              <a:ext cx="2243127" cy="25704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877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2594779" y="2190411"/>
            <a:ext cx="5135984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Gut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151979" y="275380"/>
            <a:ext cx="1139059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Ihnen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F7D1B9-D0B9-47F7-AEB8-357CD2013BF5}"/>
              </a:ext>
            </a:extLst>
          </p:cNvPr>
          <p:cNvGrpSpPr/>
          <p:nvPr/>
        </p:nvGrpSpPr>
        <p:grpSpPr>
          <a:xfrm>
            <a:off x="8003106" y="1845040"/>
            <a:ext cx="4824149" cy="5169288"/>
            <a:chOff x="7684129" y="1620503"/>
            <a:chExt cx="4824149" cy="5169288"/>
          </a:xfrm>
        </p:grpSpPr>
        <p:pic>
          <p:nvPicPr>
            <p:cNvPr id="7" name="Picture 8" descr="Green, Stabilo Icon - Download Free Icons">
              <a:extLst>
                <a:ext uri="{FF2B5EF4-FFF2-40B4-BE49-F238E27FC236}">
                  <a16:creationId xmlns:a16="http://schemas.microsoft.com/office/drawing/2014/main" id="{812F2196-CF96-425A-90D1-62288F2EBA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711471">
              <a:off x="7558705" y="1840217"/>
              <a:ext cx="5074998" cy="4824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Smiley face Royalty Free Vector Image - VectorStock">
              <a:extLst>
                <a:ext uri="{FF2B5EF4-FFF2-40B4-BE49-F238E27FC236}">
                  <a16:creationId xmlns:a16="http://schemas.microsoft.com/office/drawing/2014/main" id="{B94409F2-985C-4F71-8F35-5C0DD9DD85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08" b="28644"/>
            <a:stretch/>
          </p:blipFill>
          <p:spPr bwMode="auto">
            <a:xfrm flipH="1">
              <a:off x="7981553" y="1620503"/>
              <a:ext cx="2529221" cy="2047729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507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276449" y="2427329"/>
            <a:ext cx="728491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Prima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554781" y="308867"/>
            <a:ext cx="82868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geht’s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3D4B44-0EC0-4797-8796-F629C9A3A07E}"/>
              </a:ext>
            </a:extLst>
          </p:cNvPr>
          <p:cNvGrpSpPr/>
          <p:nvPr/>
        </p:nvGrpSpPr>
        <p:grpSpPr>
          <a:xfrm>
            <a:off x="8438586" y="946304"/>
            <a:ext cx="3274953" cy="5528684"/>
            <a:chOff x="7992019" y="1116425"/>
            <a:chExt cx="3274953" cy="5528684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57ACAECA-0464-4E74-B9F2-9D1C49F88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63210" flipV="1">
              <a:off x="7168931" y="2547069"/>
              <a:ext cx="5393127" cy="2802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Smiley Face Big Smile Clipart (#1524932) - PinClipart">
              <a:extLst>
                <a:ext uri="{FF2B5EF4-FFF2-40B4-BE49-F238E27FC236}">
                  <a16:creationId xmlns:a16="http://schemas.microsoft.com/office/drawing/2014/main" id="{A924DAB8-FF7C-40FF-AE11-9FCD4FF47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791" b="89968" l="8182" r="97841">
                          <a14:foregroundMark x1="41591" y1="9285" x2="57727" y2="7791"/>
                          <a14:foregroundMark x1="57727" y1="7791" x2="63636" y2="7898"/>
                          <a14:foregroundMark x1="8182" y1="40128" x2="13750" y2="52188"/>
                          <a14:foregroundMark x1="13750" y1="52188" x2="12841" y2="60939"/>
                          <a14:foregroundMark x1="12841" y1="60939" x2="8182" y2="51014"/>
                          <a14:foregroundMark x1="8182" y1="51014" x2="8409" y2="49306"/>
                          <a14:foregroundMark x1="24659" y1="45998" x2="34886" y2="50267"/>
                          <a14:foregroundMark x1="34886" y1="50267" x2="74659" y2="53682"/>
                          <a14:foregroundMark x1="74659" y1="53682" x2="66591" y2="64888"/>
                          <a14:foregroundMark x1="66591" y1="64888" x2="51818" y2="65315"/>
                          <a14:foregroundMark x1="51818" y1="65315" x2="28977" y2="47919"/>
                          <a14:foregroundMark x1="33636" y1="29029" x2="40682" y2="30203"/>
                          <a14:foregroundMark x1="61477" y1="29883" x2="67955" y2="31804"/>
                          <a14:foregroundMark x1="91364" y1="37247" x2="95924" y2="44610"/>
                          <a14:foregroundMark x1="96780" y1="50694" x2="95795" y2="53469"/>
                          <a14:foregroundMark x1="97412" y1="48913" x2="96780" y2="50694"/>
                          <a14:foregroundMark x1="44886" y1="89434" x2="56136" y2="88794"/>
                          <a14:foregroundMark x1="56136" y1="88794" x2="56250" y2="88794"/>
                          <a14:foregroundMark x1="75000" y1="43436" x2="74318" y2="53255"/>
                          <a14:foregroundMark x1="74318" y1="53255" x2="71705" y2="51761"/>
                          <a14:foregroundMark x1="75000" y1="54536" x2="81477" y2="49200"/>
                          <a14:foregroundMark x1="81477" y1="49200" x2="75227" y2="58805"/>
                          <a14:foregroundMark x1="75227" y1="58805" x2="65227" y2="58164"/>
                          <a14:foregroundMark x1="65227" y1="58164" x2="61591" y2="66275"/>
                          <a14:foregroundMark x1="61591" y1="66275" x2="50227" y2="70544"/>
                          <a14:foregroundMark x1="50227" y1="70544" x2="36705" y2="66596"/>
                          <a14:foregroundMark x1="36705" y1="66596" x2="28068" y2="54963"/>
                          <a14:foregroundMark x1="28068" y1="54963" x2="38182" y2="62006"/>
                          <a14:foregroundMark x1="21932" y1="44931" x2="27045" y2="50587"/>
                          <a14:foregroundMark x1="27045" y1="50587" x2="29659" y2="58164"/>
                          <a14:foregroundMark x1="29659" y1="58164" x2="23409" y2="45464"/>
                          <a14:foregroundMark x1="60000" y1="55710" x2="67273" y2="56777"/>
                          <a14:foregroundMark x1="54886" y1="55923" x2="53068" y2="59018"/>
                          <a14:foregroundMark x1="24091" y1="53362" x2="29886" y2="57844"/>
                          <a14:foregroundMark x1="29886" y1="57844" x2="25682" y2="52295"/>
                          <a14:foregroundMark x1="64659" y1="49200" x2="73182" y2="48666"/>
                          <a14:foregroundMark x1="73182" y1="48666" x2="75568" y2="43863"/>
                          <a14:foregroundMark x1="78068" y1="43223" x2="84091" y2="48026"/>
                          <a14:foregroundMark x1="84091" y1="48026" x2="84318" y2="46211"/>
                          <a14:backgroundMark x1="97159" y1="46531" x2="97614" y2="48879"/>
                          <a14:backgroundMark x1="95568" y1="44610" x2="95568" y2="44610"/>
                          <a14:backgroundMark x1="96705" y1="50694" x2="96705" y2="50694"/>
                          <a14:backgroundMark x1="96364" y1="49306" x2="96364" y2="49200"/>
                          <a14:backgroundMark x1="96136" y1="53789" x2="96705" y2="45678"/>
                          <a14:backgroundMark x1="96705" y1="45678" x2="96023" y2="44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8982">
              <a:off x="7992019" y="1116425"/>
              <a:ext cx="2407087" cy="25631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143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276449" y="2427329"/>
            <a:ext cx="728491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Schlecht</a:t>
            </a:r>
            <a:endParaRPr lang="en-US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68707" y="170643"/>
            <a:ext cx="997522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dir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81D1CF2-7204-4BF3-9F80-AF90CFA31073}"/>
              </a:ext>
            </a:extLst>
          </p:cNvPr>
          <p:cNvGrpSpPr/>
          <p:nvPr/>
        </p:nvGrpSpPr>
        <p:grpSpPr>
          <a:xfrm>
            <a:off x="8561366" y="1683695"/>
            <a:ext cx="4377104" cy="5174305"/>
            <a:chOff x="7576582" y="1376036"/>
            <a:chExt cx="4377104" cy="5174305"/>
          </a:xfrm>
        </p:grpSpPr>
        <p:pic>
          <p:nvPicPr>
            <p:cNvPr id="8" name="Picture 7" descr="Couleur Surligneur Marqueur - Images vectorielles gratuites sur Pixabay">
              <a:extLst>
                <a:ext uri="{FF2B5EF4-FFF2-40B4-BE49-F238E27FC236}">
                  <a16:creationId xmlns:a16="http://schemas.microsoft.com/office/drawing/2014/main" id="{7BEE020F-5B4E-45FE-9E58-6216927AFA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9028" l="2623" r="91803">
                          <a14:foregroundMark x1="8525" y1="89583" x2="8525" y2="89583"/>
                          <a14:foregroundMark x1="2623" y1="88889" x2="2623" y2="88889"/>
                          <a14:foregroundMark x1="12623" y1="95417" x2="12623" y2="95417"/>
                          <a14:foregroundMark x1="16230" y1="99028" x2="16230" y2="99028"/>
                          <a14:foregroundMark x1="91803" y1="28194" x2="91803" y2="2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7404">
              <a:off x="8093346" y="2037651"/>
              <a:ext cx="3860340" cy="4512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Image result for sad ball">
              <a:extLst>
                <a:ext uri="{FF2B5EF4-FFF2-40B4-BE49-F238E27FC236}">
                  <a16:creationId xmlns:a16="http://schemas.microsoft.com/office/drawing/2014/main" id="{4007E59C-B68F-4012-943B-F2F28FF47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462" b="92615" l="57242" r="95532">
                          <a14:foregroundMark x1="64330" y1="66538" x2="76502" y2="80538"/>
                          <a14:foregroundMark x1="76502" y1="80538" x2="74422" y2="65538"/>
                          <a14:foregroundMark x1="74422" y1="65538" x2="74191" y2="78462"/>
                          <a14:foregroundMark x1="74191" y1="78462" x2="76502" y2="78692"/>
                          <a14:foregroundMark x1="66179" y1="66000" x2="79045" y2="65308"/>
                          <a14:foregroundMark x1="79045" y1="65308" x2="91140" y2="73615"/>
                          <a14:foregroundMark x1="91140" y1="73615" x2="81664" y2="86077"/>
                          <a14:foregroundMark x1="81664" y1="86077" x2="63328" y2="78000"/>
                          <a14:foregroundMark x1="63328" y1="78000" x2="68028" y2="64692"/>
                          <a14:foregroundMark x1="68028" y1="64692" x2="68028" y2="64692"/>
                          <a14:foregroundMark x1="70185" y1="60692" x2="84438" y2="68615"/>
                          <a14:foregroundMark x1="82357" y1="64385" x2="80200" y2="67077"/>
                          <a14:foregroundMark x1="70955" y1="53538" x2="84669" y2="53077"/>
                          <a14:foregroundMark x1="84669" y1="53077" x2="75501" y2="52538"/>
                          <a14:foregroundMark x1="59322" y1="72846" x2="74345" y2="84231"/>
                          <a14:foregroundMark x1="74345" y1="84231" x2="88983" y2="83077"/>
                          <a14:foregroundMark x1="88983" y1="83077" x2="94684" y2="70231"/>
                          <a14:foregroundMark x1="94684" y1="70231" x2="87750" y2="60154"/>
                          <a14:foregroundMark x1="87750" y1="60154" x2="76271" y2="51692"/>
                          <a14:foregroundMark x1="59861" y1="69154" x2="70416" y2="76923"/>
                          <a14:foregroundMark x1="70416" y1="76923" x2="77119" y2="87385"/>
                          <a14:foregroundMark x1="77119" y1="87385" x2="90678" y2="82385"/>
                          <a14:foregroundMark x1="90678" y1="82385" x2="94992" y2="68615"/>
                          <a14:foregroundMark x1="94992" y1="68615" x2="83436" y2="61846"/>
                          <a14:foregroundMark x1="83436" y1="61846" x2="81510" y2="66769"/>
                          <a14:foregroundMark x1="73344" y1="63308" x2="58937" y2="65615"/>
                          <a14:foregroundMark x1="58937" y1="65615" x2="64946" y2="80308"/>
                          <a14:foregroundMark x1="64946" y1="80308" x2="66718" y2="81308"/>
                          <a14:foregroundMark x1="61171" y1="80000" x2="76810" y2="86385"/>
                          <a14:foregroundMark x1="76810" y1="86385" x2="88906" y2="84538"/>
                          <a14:foregroundMark x1="88906" y1="84538" x2="95532" y2="73385"/>
                          <a14:foregroundMark x1="95532" y1="73385" x2="78659" y2="82077"/>
                          <a14:foregroundMark x1="78659" y1="82077" x2="64715" y2="83385"/>
                          <a14:foregroundMark x1="64715" y1="83385" x2="59322" y2="77077"/>
                          <a14:foregroundMark x1="71495" y1="89769" x2="84669" y2="89231"/>
                          <a14:foregroundMark x1="84669" y1="89231" x2="81510" y2="87615"/>
                          <a14:foregroundMark x1="57242" y1="71000" x2="57242" y2="71000"/>
                          <a14:foregroundMark x1="83898" y1="65154" x2="84977" y2="63615"/>
                          <a14:foregroundMark x1="79430" y1="67308" x2="92142" y2="70769"/>
                          <a14:foregroundMark x1="80740" y1="70231" x2="80740" y2="69154"/>
                          <a14:foregroundMark x1="80200" y1="70769" x2="81048" y2="71538"/>
                          <a14:foregroundMark x1="74114" y1="91615" x2="76810" y2="92615"/>
                        </a14:backgroundRemoval>
                      </a14:imgEffect>
                    </a14:imgLayer>
                  </a14:imgProps>
                </a:ext>
              </a:extLst>
            </a:blip>
            <a:srcRect l="55085" t="49089" r="1579" b="7641"/>
            <a:stretch>
              <a:fillRect/>
            </a:stretch>
          </p:blipFill>
          <p:spPr bwMode="auto">
            <a:xfrm>
              <a:off x="7576582" y="1376036"/>
              <a:ext cx="2315742" cy="231574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23869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276449" y="2427329"/>
            <a:ext cx="728491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Es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geht</a:t>
            </a:r>
            <a:endParaRPr lang="en-US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0" y="293537"/>
            <a:ext cx="1081643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Ihnen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E7FE870-AA37-4EA7-B215-F04C1C819563}"/>
              </a:ext>
            </a:extLst>
          </p:cNvPr>
          <p:cNvGrpSpPr/>
          <p:nvPr/>
        </p:nvGrpSpPr>
        <p:grpSpPr>
          <a:xfrm>
            <a:off x="8080744" y="1592520"/>
            <a:ext cx="4262318" cy="4028769"/>
            <a:chOff x="8080744" y="1592520"/>
            <a:chExt cx="4262318" cy="4028769"/>
          </a:xfrm>
        </p:grpSpPr>
        <p:pic>
          <p:nvPicPr>
            <p:cNvPr id="11" name="Picture 2" descr="Camlin Yellow Marker Pen, Sejnath Stationery | ID: 17188582362">
              <a:extLst>
                <a:ext uri="{FF2B5EF4-FFF2-40B4-BE49-F238E27FC236}">
                  <a16:creationId xmlns:a16="http://schemas.microsoft.com/office/drawing/2014/main" id="{954C5395-F3E9-42DA-9E5D-C46021A945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7000" b="91400" l="18600" r="92200">
                          <a14:foregroundMark x1="21200" y1="20600" x2="21200" y2="20600"/>
                          <a14:foregroundMark x1="18600" y1="17000" x2="18600" y2="17000"/>
                          <a14:foregroundMark x1="89000" y1="79200" x2="89000" y2="79200"/>
                          <a14:foregroundMark x1="77400" y1="91400" x2="77400" y2="91400"/>
                          <a14:foregroundMark x1="92200" y1="79000" x2="92200" y2="7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00" t="13075" r="5125" b="5885"/>
            <a:stretch/>
          </p:blipFill>
          <p:spPr bwMode="auto">
            <a:xfrm rot="14104184">
              <a:off x="8528437" y="1806664"/>
              <a:ext cx="3782255" cy="3846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Emotions Clipart - smiley-face-character-normal-expression-clipart -  Classroom Clipart">
              <a:extLst>
                <a:ext uri="{FF2B5EF4-FFF2-40B4-BE49-F238E27FC236}">
                  <a16:creationId xmlns:a16="http://schemas.microsoft.com/office/drawing/2014/main" id="{5FB8F86D-153C-4443-B28D-A3E3FF9F68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50" b="90000" l="10000" r="90000">
                          <a14:foregroundMark x1="40000" y1="8750" x2="58182" y2="13250"/>
                          <a14:foregroundMark x1="34364" y1="36500" x2="44000" y2="46000"/>
                          <a14:foregroundMark x1="44000" y1="46000" x2="35636" y2="41000"/>
                          <a14:foregroundMark x1="58545" y1="35250" x2="61273" y2="42250"/>
                          <a14:foregroundMark x1="59636" y1="36500" x2="61636" y2="43250"/>
                          <a14:foregroundMark x1="62182" y1="38250" x2="64182" y2="4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63" r="17771"/>
            <a:stretch/>
          </p:blipFill>
          <p:spPr bwMode="auto">
            <a:xfrm>
              <a:off x="8080744" y="1592520"/>
              <a:ext cx="2243127" cy="25704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986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478468" y="2154518"/>
            <a:ext cx="7284917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Super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554781" y="308867"/>
            <a:ext cx="110597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Ihnen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3D4B44-0EC0-4797-8796-F629C9A3A07E}"/>
              </a:ext>
            </a:extLst>
          </p:cNvPr>
          <p:cNvGrpSpPr/>
          <p:nvPr/>
        </p:nvGrpSpPr>
        <p:grpSpPr>
          <a:xfrm>
            <a:off x="8561366" y="1668795"/>
            <a:ext cx="3087107" cy="4880338"/>
            <a:chOff x="7992019" y="1116425"/>
            <a:chExt cx="3274953" cy="5528684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57ACAECA-0464-4E74-B9F2-9D1C49F88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63210" flipV="1">
              <a:off x="7168931" y="2547069"/>
              <a:ext cx="5393127" cy="2802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Smiley Face Big Smile Clipart (#1524932) - PinClipart">
              <a:extLst>
                <a:ext uri="{FF2B5EF4-FFF2-40B4-BE49-F238E27FC236}">
                  <a16:creationId xmlns:a16="http://schemas.microsoft.com/office/drawing/2014/main" id="{A924DAB8-FF7C-40FF-AE11-9FCD4FF47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791" b="89968" l="8182" r="97841">
                          <a14:foregroundMark x1="41591" y1="9285" x2="57727" y2="7791"/>
                          <a14:foregroundMark x1="57727" y1="7791" x2="63636" y2="7898"/>
                          <a14:foregroundMark x1="8182" y1="40128" x2="13750" y2="52188"/>
                          <a14:foregroundMark x1="13750" y1="52188" x2="12841" y2="60939"/>
                          <a14:foregroundMark x1="12841" y1="60939" x2="8182" y2="51014"/>
                          <a14:foregroundMark x1="8182" y1="51014" x2="8409" y2="49306"/>
                          <a14:foregroundMark x1="24659" y1="45998" x2="34886" y2="50267"/>
                          <a14:foregroundMark x1="34886" y1="50267" x2="74659" y2="53682"/>
                          <a14:foregroundMark x1="74659" y1="53682" x2="66591" y2="64888"/>
                          <a14:foregroundMark x1="66591" y1="64888" x2="51818" y2="65315"/>
                          <a14:foregroundMark x1="51818" y1="65315" x2="28977" y2="47919"/>
                          <a14:foregroundMark x1="33636" y1="29029" x2="40682" y2="30203"/>
                          <a14:foregroundMark x1="61477" y1="29883" x2="67955" y2="31804"/>
                          <a14:foregroundMark x1="91364" y1="37247" x2="95924" y2="44610"/>
                          <a14:foregroundMark x1="96780" y1="50694" x2="95795" y2="53469"/>
                          <a14:foregroundMark x1="97412" y1="48913" x2="96780" y2="50694"/>
                          <a14:foregroundMark x1="44886" y1="89434" x2="56136" y2="88794"/>
                          <a14:foregroundMark x1="56136" y1="88794" x2="56250" y2="88794"/>
                          <a14:foregroundMark x1="75000" y1="43436" x2="74318" y2="53255"/>
                          <a14:foregroundMark x1="74318" y1="53255" x2="71705" y2="51761"/>
                          <a14:foregroundMark x1="75000" y1="54536" x2="81477" y2="49200"/>
                          <a14:foregroundMark x1="81477" y1="49200" x2="75227" y2="58805"/>
                          <a14:foregroundMark x1="75227" y1="58805" x2="65227" y2="58164"/>
                          <a14:foregroundMark x1="65227" y1="58164" x2="61591" y2="66275"/>
                          <a14:foregroundMark x1="61591" y1="66275" x2="50227" y2="70544"/>
                          <a14:foregroundMark x1="50227" y1="70544" x2="36705" y2="66596"/>
                          <a14:foregroundMark x1="36705" y1="66596" x2="28068" y2="54963"/>
                          <a14:foregroundMark x1="28068" y1="54963" x2="38182" y2="62006"/>
                          <a14:foregroundMark x1="21932" y1="44931" x2="27045" y2="50587"/>
                          <a14:foregroundMark x1="27045" y1="50587" x2="29659" y2="58164"/>
                          <a14:foregroundMark x1="29659" y1="58164" x2="23409" y2="45464"/>
                          <a14:foregroundMark x1="60000" y1="55710" x2="67273" y2="56777"/>
                          <a14:foregroundMark x1="54886" y1="55923" x2="53068" y2="59018"/>
                          <a14:foregroundMark x1="24091" y1="53362" x2="29886" y2="57844"/>
                          <a14:foregroundMark x1="29886" y1="57844" x2="25682" y2="52295"/>
                          <a14:foregroundMark x1="64659" y1="49200" x2="73182" y2="48666"/>
                          <a14:foregroundMark x1="73182" y1="48666" x2="75568" y2="43863"/>
                          <a14:foregroundMark x1="78068" y1="43223" x2="84091" y2="48026"/>
                          <a14:foregroundMark x1="84091" y1="48026" x2="84318" y2="46211"/>
                          <a14:backgroundMark x1="97159" y1="46531" x2="97614" y2="48879"/>
                          <a14:backgroundMark x1="95568" y1="44610" x2="95568" y2="44610"/>
                          <a14:backgroundMark x1="96705" y1="50694" x2="96705" y2="50694"/>
                          <a14:backgroundMark x1="96364" y1="49306" x2="96364" y2="49200"/>
                          <a14:backgroundMark x1="96136" y1="53789" x2="96705" y2="45678"/>
                          <a14:backgroundMark x1="96705" y1="45678" x2="96023" y2="44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8982">
              <a:off x="7992019" y="1116425"/>
              <a:ext cx="2407087" cy="25631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019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-323160" y="3136709"/>
            <a:ext cx="101854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Ausgezeichnet</a:t>
            </a:r>
            <a:endParaRPr lang="en-U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151979" y="275380"/>
            <a:ext cx="1148628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Ihnen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F7D1B9-D0B9-47F7-AEB8-357CD2013BF5}"/>
              </a:ext>
            </a:extLst>
          </p:cNvPr>
          <p:cNvGrpSpPr/>
          <p:nvPr/>
        </p:nvGrpSpPr>
        <p:grpSpPr>
          <a:xfrm>
            <a:off x="7939311" y="1688712"/>
            <a:ext cx="4824149" cy="5169288"/>
            <a:chOff x="7684129" y="1620503"/>
            <a:chExt cx="4824149" cy="5169288"/>
          </a:xfrm>
        </p:grpSpPr>
        <p:pic>
          <p:nvPicPr>
            <p:cNvPr id="7" name="Picture 8" descr="Green, Stabilo Icon - Download Free Icons">
              <a:extLst>
                <a:ext uri="{FF2B5EF4-FFF2-40B4-BE49-F238E27FC236}">
                  <a16:creationId xmlns:a16="http://schemas.microsoft.com/office/drawing/2014/main" id="{812F2196-CF96-425A-90D1-62288F2EBA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711471">
              <a:off x="7558705" y="1840217"/>
              <a:ext cx="5074998" cy="4824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Smiley face Royalty Free Vector Image - VectorStock">
              <a:extLst>
                <a:ext uri="{FF2B5EF4-FFF2-40B4-BE49-F238E27FC236}">
                  <a16:creationId xmlns:a16="http://schemas.microsoft.com/office/drawing/2014/main" id="{B94409F2-985C-4F71-8F35-5C0DD9DD85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08" b="28644"/>
            <a:stretch/>
          </p:blipFill>
          <p:spPr bwMode="auto">
            <a:xfrm flipH="1">
              <a:off x="7981553" y="1620503"/>
              <a:ext cx="2529221" cy="2047729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660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332634" y="2484127"/>
            <a:ext cx="7284917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Bestens</a:t>
            </a:r>
            <a:endParaRPr lang="en-US" sz="1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554781" y="308867"/>
            <a:ext cx="110597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Ihnen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3D4B44-0EC0-4797-8796-F629C9A3A07E}"/>
              </a:ext>
            </a:extLst>
          </p:cNvPr>
          <p:cNvGrpSpPr/>
          <p:nvPr/>
        </p:nvGrpSpPr>
        <p:grpSpPr>
          <a:xfrm>
            <a:off x="8529468" y="1668795"/>
            <a:ext cx="3087107" cy="4880338"/>
            <a:chOff x="7992019" y="1116425"/>
            <a:chExt cx="3274953" cy="5528684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57ACAECA-0464-4E74-B9F2-9D1C49F88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63210" flipV="1">
              <a:off x="7168931" y="2547069"/>
              <a:ext cx="5393127" cy="2802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Smiley Face Big Smile Clipart (#1524932) - PinClipart">
              <a:extLst>
                <a:ext uri="{FF2B5EF4-FFF2-40B4-BE49-F238E27FC236}">
                  <a16:creationId xmlns:a16="http://schemas.microsoft.com/office/drawing/2014/main" id="{A924DAB8-FF7C-40FF-AE11-9FCD4FF47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791" b="89968" l="8182" r="97841">
                          <a14:foregroundMark x1="41591" y1="9285" x2="57727" y2="7791"/>
                          <a14:foregroundMark x1="57727" y1="7791" x2="63636" y2="7898"/>
                          <a14:foregroundMark x1="8182" y1="40128" x2="13750" y2="52188"/>
                          <a14:foregroundMark x1="13750" y1="52188" x2="12841" y2="60939"/>
                          <a14:foregroundMark x1="12841" y1="60939" x2="8182" y2="51014"/>
                          <a14:foregroundMark x1="8182" y1="51014" x2="8409" y2="49306"/>
                          <a14:foregroundMark x1="24659" y1="45998" x2="34886" y2="50267"/>
                          <a14:foregroundMark x1="34886" y1="50267" x2="74659" y2="53682"/>
                          <a14:foregroundMark x1="74659" y1="53682" x2="66591" y2="64888"/>
                          <a14:foregroundMark x1="66591" y1="64888" x2="51818" y2="65315"/>
                          <a14:foregroundMark x1="51818" y1="65315" x2="28977" y2="47919"/>
                          <a14:foregroundMark x1="33636" y1="29029" x2="40682" y2="30203"/>
                          <a14:foregroundMark x1="61477" y1="29883" x2="67955" y2="31804"/>
                          <a14:foregroundMark x1="91364" y1="37247" x2="95924" y2="44610"/>
                          <a14:foregroundMark x1="96780" y1="50694" x2="95795" y2="53469"/>
                          <a14:foregroundMark x1="97412" y1="48913" x2="96780" y2="50694"/>
                          <a14:foregroundMark x1="44886" y1="89434" x2="56136" y2="88794"/>
                          <a14:foregroundMark x1="56136" y1="88794" x2="56250" y2="88794"/>
                          <a14:foregroundMark x1="75000" y1="43436" x2="74318" y2="53255"/>
                          <a14:foregroundMark x1="74318" y1="53255" x2="71705" y2="51761"/>
                          <a14:foregroundMark x1="75000" y1="54536" x2="81477" y2="49200"/>
                          <a14:foregroundMark x1="81477" y1="49200" x2="75227" y2="58805"/>
                          <a14:foregroundMark x1="75227" y1="58805" x2="65227" y2="58164"/>
                          <a14:foregroundMark x1="65227" y1="58164" x2="61591" y2="66275"/>
                          <a14:foregroundMark x1="61591" y1="66275" x2="50227" y2="70544"/>
                          <a14:foregroundMark x1="50227" y1="70544" x2="36705" y2="66596"/>
                          <a14:foregroundMark x1="36705" y1="66596" x2="28068" y2="54963"/>
                          <a14:foregroundMark x1="28068" y1="54963" x2="38182" y2="62006"/>
                          <a14:foregroundMark x1="21932" y1="44931" x2="27045" y2="50587"/>
                          <a14:foregroundMark x1="27045" y1="50587" x2="29659" y2="58164"/>
                          <a14:foregroundMark x1="29659" y1="58164" x2="23409" y2="45464"/>
                          <a14:foregroundMark x1="60000" y1="55710" x2="67273" y2="56777"/>
                          <a14:foregroundMark x1="54886" y1="55923" x2="53068" y2="59018"/>
                          <a14:foregroundMark x1="24091" y1="53362" x2="29886" y2="57844"/>
                          <a14:foregroundMark x1="29886" y1="57844" x2="25682" y2="52295"/>
                          <a14:foregroundMark x1="64659" y1="49200" x2="73182" y2="48666"/>
                          <a14:foregroundMark x1="73182" y1="48666" x2="75568" y2="43863"/>
                          <a14:foregroundMark x1="78068" y1="43223" x2="84091" y2="48026"/>
                          <a14:foregroundMark x1="84091" y1="48026" x2="84318" y2="46211"/>
                          <a14:backgroundMark x1="97159" y1="46531" x2="97614" y2="48879"/>
                          <a14:backgroundMark x1="95568" y1="44610" x2="95568" y2="44610"/>
                          <a14:backgroundMark x1="96705" y1="50694" x2="96705" y2="50694"/>
                          <a14:backgroundMark x1="96364" y1="49306" x2="96364" y2="49200"/>
                          <a14:backgroundMark x1="96136" y1="53789" x2="96705" y2="45678"/>
                          <a14:backgroundMark x1="96705" y1="45678" x2="96023" y2="44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8982">
              <a:off x="7992019" y="1116425"/>
              <a:ext cx="2407087" cy="25631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703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789776" y="2321004"/>
            <a:ext cx="7284917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Es </a:t>
            </a:r>
            <a:r>
              <a:rPr lang="en-US" sz="1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geht</a:t>
            </a:r>
            <a:endParaRPr lang="en-US" sz="1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569132" y="327320"/>
            <a:ext cx="1081643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dir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E7FE870-AA37-4EA7-B215-F04C1C819563}"/>
              </a:ext>
            </a:extLst>
          </p:cNvPr>
          <p:cNvGrpSpPr/>
          <p:nvPr/>
        </p:nvGrpSpPr>
        <p:grpSpPr>
          <a:xfrm>
            <a:off x="8080744" y="1592520"/>
            <a:ext cx="4262318" cy="4028769"/>
            <a:chOff x="8080744" y="1592520"/>
            <a:chExt cx="4262318" cy="4028769"/>
          </a:xfrm>
        </p:grpSpPr>
        <p:pic>
          <p:nvPicPr>
            <p:cNvPr id="11" name="Picture 2" descr="Camlin Yellow Marker Pen, Sejnath Stationery | ID: 17188582362">
              <a:extLst>
                <a:ext uri="{FF2B5EF4-FFF2-40B4-BE49-F238E27FC236}">
                  <a16:creationId xmlns:a16="http://schemas.microsoft.com/office/drawing/2014/main" id="{954C5395-F3E9-42DA-9E5D-C46021A945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7000" b="91400" l="18600" r="92200">
                          <a14:foregroundMark x1="21200" y1="20600" x2="21200" y2="20600"/>
                          <a14:foregroundMark x1="18600" y1="17000" x2="18600" y2="17000"/>
                          <a14:foregroundMark x1="89000" y1="79200" x2="89000" y2="79200"/>
                          <a14:foregroundMark x1="77400" y1="91400" x2="77400" y2="91400"/>
                          <a14:foregroundMark x1="92200" y1="79000" x2="92200" y2="7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00" t="13075" r="5125" b="5885"/>
            <a:stretch/>
          </p:blipFill>
          <p:spPr bwMode="auto">
            <a:xfrm rot="14104184">
              <a:off x="8528437" y="1806664"/>
              <a:ext cx="3782255" cy="3846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Emotions Clipart - smiley-face-character-normal-expression-clipart -  Classroom Clipart">
              <a:extLst>
                <a:ext uri="{FF2B5EF4-FFF2-40B4-BE49-F238E27FC236}">
                  <a16:creationId xmlns:a16="http://schemas.microsoft.com/office/drawing/2014/main" id="{5FB8F86D-153C-4443-B28D-A3E3FF9F68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50" b="90000" l="10000" r="90000">
                          <a14:foregroundMark x1="40000" y1="8750" x2="58182" y2="13250"/>
                          <a14:foregroundMark x1="34364" y1="36500" x2="44000" y2="46000"/>
                          <a14:foregroundMark x1="44000" y1="46000" x2="35636" y2="41000"/>
                          <a14:foregroundMark x1="58545" y1="35250" x2="61273" y2="42250"/>
                          <a14:foregroundMark x1="59636" y1="36500" x2="61636" y2="43250"/>
                          <a14:foregroundMark x1="62182" y1="38250" x2="64182" y2="4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63" r="17771"/>
            <a:stretch/>
          </p:blipFill>
          <p:spPr bwMode="auto">
            <a:xfrm>
              <a:off x="8080744" y="1592520"/>
              <a:ext cx="2243127" cy="25704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395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595965" y="2463625"/>
            <a:ext cx="826095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Schlecht</a:t>
            </a:r>
            <a:endParaRPr lang="en-US" sz="1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68707" y="170643"/>
            <a:ext cx="1132858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Ihnen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81D1CF2-7204-4BF3-9F80-AF90CFA31073}"/>
              </a:ext>
            </a:extLst>
          </p:cNvPr>
          <p:cNvGrpSpPr/>
          <p:nvPr/>
        </p:nvGrpSpPr>
        <p:grpSpPr>
          <a:xfrm>
            <a:off x="8561366" y="1683695"/>
            <a:ext cx="4377104" cy="5174305"/>
            <a:chOff x="7576582" y="1376036"/>
            <a:chExt cx="4377104" cy="5174305"/>
          </a:xfrm>
        </p:grpSpPr>
        <p:pic>
          <p:nvPicPr>
            <p:cNvPr id="8" name="Picture 7" descr="Couleur Surligneur Marqueur - Images vectorielles gratuites sur Pixabay">
              <a:extLst>
                <a:ext uri="{FF2B5EF4-FFF2-40B4-BE49-F238E27FC236}">
                  <a16:creationId xmlns:a16="http://schemas.microsoft.com/office/drawing/2014/main" id="{7BEE020F-5B4E-45FE-9E58-6216927AFA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9028" l="2623" r="91803">
                          <a14:foregroundMark x1="8525" y1="89583" x2="8525" y2="89583"/>
                          <a14:foregroundMark x1="2623" y1="88889" x2="2623" y2="88889"/>
                          <a14:foregroundMark x1="12623" y1="95417" x2="12623" y2="95417"/>
                          <a14:foregroundMark x1="16230" y1="99028" x2="16230" y2="99028"/>
                          <a14:foregroundMark x1="91803" y1="28194" x2="91803" y2="2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7404">
              <a:off x="8093346" y="2037651"/>
              <a:ext cx="3860340" cy="4512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Image result for sad ball">
              <a:extLst>
                <a:ext uri="{FF2B5EF4-FFF2-40B4-BE49-F238E27FC236}">
                  <a16:creationId xmlns:a16="http://schemas.microsoft.com/office/drawing/2014/main" id="{4007E59C-B68F-4012-943B-F2F28FF47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462" b="92615" l="57242" r="95532">
                          <a14:foregroundMark x1="64330" y1="66538" x2="76502" y2="80538"/>
                          <a14:foregroundMark x1="76502" y1="80538" x2="74422" y2="65538"/>
                          <a14:foregroundMark x1="74422" y1="65538" x2="74191" y2="78462"/>
                          <a14:foregroundMark x1="74191" y1="78462" x2="76502" y2="78692"/>
                          <a14:foregroundMark x1="66179" y1="66000" x2="79045" y2="65308"/>
                          <a14:foregroundMark x1="79045" y1="65308" x2="91140" y2="73615"/>
                          <a14:foregroundMark x1="91140" y1="73615" x2="81664" y2="86077"/>
                          <a14:foregroundMark x1="81664" y1="86077" x2="63328" y2="78000"/>
                          <a14:foregroundMark x1="63328" y1="78000" x2="68028" y2="64692"/>
                          <a14:foregroundMark x1="68028" y1="64692" x2="68028" y2="64692"/>
                          <a14:foregroundMark x1="70185" y1="60692" x2="84438" y2="68615"/>
                          <a14:foregroundMark x1="82357" y1="64385" x2="80200" y2="67077"/>
                          <a14:foregroundMark x1="70955" y1="53538" x2="84669" y2="53077"/>
                          <a14:foregroundMark x1="84669" y1="53077" x2="75501" y2="52538"/>
                          <a14:foregroundMark x1="59322" y1="72846" x2="74345" y2="84231"/>
                          <a14:foregroundMark x1="74345" y1="84231" x2="88983" y2="83077"/>
                          <a14:foregroundMark x1="88983" y1="83077" x2="94684" y2="70231"/>
                          <a14:foregroundMark x1="94684" y1="70231" x2="87750" y2="60154"/>
                          <a14:foregroundMark x1="87750" y1="60154" x2="76271" y2="51692"/>
                          <a14:foregroundMark x1="59861" y1="69154" x2="70416" y2="76923"/>
                          <a14:foregroundMark x1="70416" y1="76923" x2="77119" y2="87385"/>
                          <a14:foregroundMark x1="77119" y1="87385" x2="90678" y2="82385"/>
                          <a14:foregroundMark x1="90678" y1="82385" x2="94992" y2="68615"/>
                          <a14:foregroundMark x1="94992" y1="68615" x2="83436" y2="61846"/>
                          <a14:foregroundMark x1="83436" y1="61846" x2="81510" y2="66769"/>
                          <a14:foregroundMark x1="73344" y1="63308" x2="58937" y2="65615"/>
                          <a14:foregroundMark x1="58937" y1="65615" x2="64946" y2="80308"/>
                          <a14:foregroundMark x1="64946" y1="80308" x2="66718" y2="81308"/>
                          <a14:foregroundMark x1="61171" y1="80000" x2="76810" y2="86385"/>
                          <a14:foregroundMark x1="76810" y1="86385" x2="88906" y2="84538"/>
                          <a14:foregroundMark x1="88906" y1="84538" x2="95532" y2="73385"/>
                          <a14:foregroundMark x1="95532" y1="73385" x2="78659" y2="82077"/>
                          <a14:foregroundMark x1="78659" y1="82077" x2="64715" y2="83385"/>
                          <a14:foregroundMark x1="64715" y1="83385" x2="59322" y2="77077"/>
                          <a14:foregroundMark x1="71495" y1="89769" x2="84669" y2="89231"/>
                          <a14:foregroundMark x1="84669" y1="89231" x2="81510" y2="87615"/>
                          <a14:foregroundMark x1="57242" y1="71000" x2="57242" y2="71000"/>
                          <a14:foregroundMark x1="83898" y1="65154" x2="84977" y2="63615"/>
                          <a14:foregroundMark x1="79430" y1="67308" x2="92142" y2="70769"/>
                          <a14:foregroundMark x1="80740" y1="70231" x2="80740" y2="69154"/>
                          <a14:foregroundMark x1="80200" y1="70769" x2="81048" y2="71538"/>
                          <a14:foregroundMark x1="74114" y1="91615" x2="76810" y2="92615"/>
                        </a14:backgroundRemoval>
                      </a14:imgEffect>
                    </a14:imgLayer>
                  </a14:imgProps>
                </a:ext>
              </a:extLst>
            </a:blip>
            <a:srcRect l="55085" t="49089" r="1579" b="7641"/>
            <a:stretch>
              <a:fillRect/>
            </a:stretch>
          </p:blipFill>
          <p:spPr bwMode="auto">
            <a:xfrm>
              <a:off x="7576582" y="1376036"/>
              <a:ext cx="2315742" cy="231574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76027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446568" y="2227869"/>
            <a:ext cx="856136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Sehr</a:t>
            </a:r>
            <a:r>
              <a:rPr lang="en-US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gut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554781" y="308867"/>
            <a:ext cx="82868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geht’s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3D4B44-0EC0-4797-8796-F629C9A3A07E}"/>
              </a:ext>
            </a:extLst>
          </p:cNvPr>
          <p:cNvGrpSpPr/>
          <p:nvPr/>
        </p:nvGrpSpPr>
        <p:grpSpPr>
          <a:xfrm>
            <a:off x="8438586" y="946304"/>
            <a:ext cx="3274953" cy="5528684"/>
            <a:chOff x="7992019" y="1116425"/>
            <a:chExt cx="3274953" cy="5528684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57ACAECA-0464-4E74-B9F2-9D1C49F88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63210" flipV="1">
              <a:off x="7168931" y="2547069"/>
              <a:ext cx="5393127" cy="2802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Smiley Face Big Smile Clipart (#1524932) - PinClipart">
              <a:extLst>
                <a:ext uri="{FF2B5EF4-FFF2-40B4-BE49-F238E27FC236}">
                  <a16:creationId xmlns:a16="http://schemas.microsoft.com/office/drawing/2014/main" id="{A924DAB8-FF7C-40FF-AE11-9FCD4FF47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791" b="89968" l="8182" r="97841">
                          <a14:foregroundMark x1="41591" y1="9285" x2="57727" y2="7791"/>
                          <a14:foregroundMark x1="57727" y1="7791" x2="63636" y2="7898"/>
                          <a14:foregroundMark x1="8182" y1="40128" x2="13750" y2="52188"/>
                          <a14:foregroundMark x1="13750" y1="52188" x2="12841" y2="60939"/>
                          <a14:foregroundMark x1="12841" y1="60939" x2="8182" y2="51014"/>
                          <a14:foregroundMark x1="8182" y1="51014" x2="8409" y2="49306"/>
                          <a14:foregroundMark x1="24659" y1="45998" x2="34886" y2="50267"/>
                          <a14:foregroundMark x1="34886" y1="50267" x2="74659" y2="53682"/>
                          <a14:foregroundMark x1="74659" y1="53682" x2="66591" y2="64888"/>
                          <a14:foregroundMark x1="66591" y1="64888" x2="51818" y2="65315"/>
                          <a14:foregroundMark x1="51818" y1="65315" x2="28977" y2="47919"/>
                          <a14:foregroundMark x1="33636" y1="29029" x2="40682" y2="30203"/>
                          <a14:foregroundMark x1="61477" y1="29883" x2="67955" y2="31804"/>
                          <a14:foregroundMark x1="91364" y1="37247" x2="95924" y2="44610"/>
                          <a14:foregroundMark x1="96780" y1="50694" x2="95795" y2="53469"/>
                          <a14:foregroundMark x1="97412" y1="48913" x2="96780" y2="50694"/>
                          <a14:foregroundMark x1="44886" y1="89434" x2="56136" y2="88794"/>
                          <a14:foregroundMark x1="56136" y1="88794" x2="56250" y2="88794"/>
                          <a14:foregroundMark x1="75000" y1="43436" x2="74318" y2="53255"/>
                          <a14:foregroundMark x1="74318" y1="53255" x2="71705" y2="51761"/>
                          <a14:foregroundMark x1="75000" y1="54536" x2="81477" y2="49200"/>
                          <a14:foregroundMark x1="81477" y1="49200" x2="75227" y2="58805"/>
                          <a14:foregroundMark x1="75227" y1="58805" x2="65227" y2="58164"/>
                          <a14:foregroundMark x1="65227" y1="58164" x2="61591" y2="66275"/>
                          <a14:foregroundMark x1="61591" y1="66275" x2="50227" y2="70544"/>
                          <a14:foregroundMark x1="50227" y1="70544" x2="36705" y2="66596"/>
                          <a14:foregroundMark x1="36705" y1="66596" x2="28068" y2="54963"/>
                          <a14:foregroundMark x1="28068" y1="54963" x2="38182" y2="62006"/>
                          <a14:foregroundMark x1="21932" y1="44931" x2="27045" y2="50587"/>
                          <a14:foregroundMark x1="27045" y1="50587" x2="29659" y2="58164"/>
                          <a14:foregroundMark x1="29659" y1="58164" x2="23409" y2="45464"/>
                          <a14:foregroundMark x1="60000" y1="55710" x2="67273" y2="56777"/>
                          <a14:foregroundMark x1="54886" y1="55923" x2="53068" y2="59018"/>
                          <a14:foregroundMark x1="24091" y1="53362" x2="29886" y2="57844"/>
                          <a14:foregroundMark x1="29886" y1="57844" x2="25682" y2="52295"/>
                          <a14:foregroundMark x1="64659" y1="49200" x2="73182" y2="48666"/>
                          <a14:foregroundMark x1="73182" y1="48666" x2="75568" y2="43863"/>
                          <a14:foregroundMark x1="78068" y1="43223" x2="84091" y2="48026"/>
                          <a14:foregroundMark x1="84091" y1="48026" x2="84318" y2="46211"/>
                          <a14:backgroundMark x1="97159" y1="46531" x2="97614" y2="48879"/>
                          <a14:backgroundMark x1="95568" y1="44610" x2="95568" y2="44610"/>
                          <a14:backgroundMark x1="96705" y1="50694" x2="96705" y2="50694"/>
                          <a14:backgroundMark x1="96364" y1="49306" x2="96364" y2="49200"/>
                          <a14:backgroundMark x1="96136" y1="53789" x2="96705" y2="45678"/>
                          <a14:backgroundMark x1="96705" y1="45678" x2="96023" y2="44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8982">
              <a:off x="7992019" y="1116425"/>
              <a:ext cx="2407087" cy="25631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1974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276449" y="2427329"/>
            <a:ext cx="728491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Prima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554781" y="308867"/>
            <a:ext cx="82868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geht’s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3D4B44-0EC0-4797-8796-F629C9A3A07E}"/>
              </a:ext>
            </a:extLst>
          </p:cNvPr>
          <p:cNvGrpSpPr/>
          <p:nvPr/>
        </p:nvGrpSpPr>
        <p:grpSpPr>
          <a:xfrm>
            <a:off x="8438586" y="946304"/>
            <a:ext cx="3274953" cy="5528684"/>
            <a:chOff x="7992019" y="1116425"/>
            <a:chExt cx="3274953" cy="5528684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57ACAECA-0464-4E74-B9F2-9D1C49F88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63210" flipV="1">
              <a:off x="7168931" y="2547069"/>
              <a:ext cx="5393127" cy="2802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Smiley Face Big Smile Clipart (#1524932) - PinClipart">
              <a:extLst>
                <a:ext uri="{FF2B5EF4-FFF2-40B4-BE49-F238E27FC236}">
                  <a16:creationId xmlns:a16="http://schemas.microsoft.com/office/drawing/2014/main" id="{A924DAB8-FF7C-40FF-AE11-9FCD4FF47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791" b="89968" l="8182" r="97841">
                          <a14:foregroundMark x1="41591" y1="9285" x2="57727" y2="7791"/>
                          <a14:foregroundMark x1="57727" y1="7791" x2="63636" y2="7898"/>
                          <a14:foregroundMark x1="8182" y1="40128" x2="13750" y2="52188"/>
                          <a14:foregroundMark x1="13750" y1="52188" x2="12841" y2="60939"/>
                          <a14:foregroundMark x1="12841" y1="60939" x2="8182" y2="51014"/>
                          <a14:foregroundMark x1="8182" y1="51014" x2="8409" y2="49306"/>
                          <a14:foregroundMark x1="24659" y1="45998" x2="34886" y2="50267"/>
                          <a14:foregroundMark x1="34886" y1="50267" x2="74659" y2="53682"/>
                          <a14:foregroundMark x1="74659" y1="53682" x2="66591" y2="64888"/>
                          <a14:foregroundMark x1="66591" y1="64888" x2="51818" y2="65315"/>
                          <a14:foregroundMark x1="51818" y1="65315" x2="28977" y2="47919"/>
                          <a14:foregroundMark x1="33636" y1="29029" x2="40682" y2="30203"/>
                          <a14:foregroundMark x1="61477" y1="29883" x2="67955" y2="31804"/>
                          <a14:foregroundMark x1="91364" y1="37247" x2="95924" y2="44610"/>
                          <a14:foregroundMark x1="96780" y1="50694" x2="95795" y2="53469"/>
                          <a14:foregroundMark x1="97412" y1="48913" x2="96780" y2="50694"/>
                          <a14:foregroundMark x1="44886" y1="89434" x2="56136" y2="88794"/>
                          <a14:foregroundMark x1="56136" y1="88794" x2="56250" y2="88794"/>
                          <a14:foregroundMark x1="75000" y1="43436" x2="74318" y2="53255"/>
                          <a14:foregroundMark x1="74318" y1="53255" x2="71705" y2="51761"/>
                          <a14:foregroundMark x1="75000" y1="54536" x2="81477" y2="49200"/>
                          <a14:foregroundMark x1="81477" y1="49200" x2="75227" y2="58805"/>
                          <a14:foregroundMark x1="75227" y1="58805" x2="65227" y2="58164"/>
                          <a14:foregroundMark x1="65227" y1="58164" x2="61591" y2="66275"/>
                          <a14:foregroundMark x1="61591" y1="66275" x2="50227" y2="70544"/>
                          <a14:foregroundMark x1="50227" y1="70544" x2="36705" y2="66596"/>
                          <a14:foregroundMark x1="36705" y1="66596" x2="28068" y2="54963"/>
                          <a14:foregroundMark x1="28068" y1="54963" x2="38182" y2="62006"/>
                          <a14:foregroundMark x1="21932" y1="44931" x2="27045" y2="50587"/>
                          <a14:foregroundMark x1="27045" y1="50587" x2="29659" y2="58164"/>
                          <a14:foregroundMark x1="29659" y1="58164" x2="23409" y2="45464"/>
                          <a14:foregroundMark x1="60000" y1="55710" x2="67273" y2="56777"/>
                          <a14:foregroundMark x1="54886" y1="55923" x2="53068" y2="59018"/>
                          <a14:foregroundMark x1="24091" y1="53362" x2="29886" y2="57844"/>
                          <a14:foregroundMark x1="29886" y1="57844" x2="25682" y2="52295"/>
                          <a14:foregroundMark x1="64659" y1="49200" x2="73182" y2="48666"/>
                          <a14:foregroundMark x1="73182" y1="48666" x2="75568" y2="43863"/>
                          <a14:foregroundMark x1="78068" y1="43223" x2="84091" y2="48026"/>
                          <a14:foregroundMark x1="84091" y1="48026" x2="84318" y2="46211"/>
                          <a14:backgroundMark x1="97159" y1="46531" x2="97614" y2="48879"/>
                          <a14:backgroundMark x1="95568" y1="44610" x2="95568" y2="44610"/>
                          <a14:backgroundMark x1="96705" y1="50694" x2="96705" y2="50694"/>
                          <a14:backgroundMark x1="96364" y1="49306" x2="96364" y2="49200"/>
                          <a14:backgroundMark x1="96136" y1="53789" x2="96705" y2="45678"/>
                          <a14:backgroundMark x1="96705" y1="45678" x2="96023" y2="44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8982">
              <a:off x="7992019" y="1116425"/>
              <a:ext cx="2407087" cy="25631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71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1605516" y="1735504"/>
            <a:ext cx="521211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Nicht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</a:t>
            </a:r>
          </a:p>
          <a:p>
            <a:pPr algn="ctr"/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so gut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554782" y="308867"/>
            <a:ext cx="1044710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dir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FA819A-4226-4054-89B7-08DE4BD313B5}"/>
              </a:ext>
            </a:extLst>
          </p:cNvPr>
          <p:cNvGrpSpPr/>
          <p:nvPr/>
        </p:nvGrpSpPr>
        <p:grpSpPr>
          <a:xfrm>
            <a:off x="7948721" y="1599320"/>
            <a:ext cx="4377104" cy="5174305"/>
            <a:chOff x="7576582" y="1376036"/>
            <a:chExt cx="4377104" cy="5174305"/>
          </a:xfrm>
        </p:grpSpPr>
        <p:pic>
          <p:nvPicPr>
            <p:cNvPr id="7" name="Picture 6" descr="Couleur Surligneur Marqueur - Images vectorielles gratuites sur Pixabay">
              <a:extLst>
                <a:ext uri="{FF2B5EF4-FFF2-40B4-BE49-F238E27FC236}">
                  <a16:creationId xmlns:a16="http://schemas.microsoft.com/office/drawing/2014/main" id="{7E594B6A-94DE-48D5-8779-FBF2791084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9028" l="2623" r="91803">
                          <a14:foregroundMark x1="8525" y1="89583" x2="8525" y2="89583"/>
                          <a14:foregroundMark x1="2623" y1="88889" x2="2623" y2="88889"/>
                          <a14:foregroundMark x1="12623" y1="95417" x2="12623" y2="95417"/>
                          <a14:foregroundMark x1="16230" y1="99028" x2="16230" y2="99028"/>
                          <a14:foregroundMark x1="91803" y1="28194" x2="91803" y2="2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7404">
              <a:off x="8093346" y="2037651"/>
              <a:ext cx="3860340" cy="4512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Image result for sad ball">
              <a:extLst>
                <a:ext uri="{FF2B5EF4-FFF2-40B4-BE49-F238E27FC236}">
                  <a16:creationId xmlns:a16="http://schemas.microsoft.com/office/drawing/2014/main" id="{DD67AA97-3EC2-418D-B262-E51DDDFAD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462" b="92615" l="57242" r="95532">
                          <a14:foregroundMark x1="64330" y1="66538" x2="76502" y2="80538"/>
                          <a14:foregroundMark x1="76502" y1="80538" x2="74422" y2="65538"/>
                          <a14:foregroundMark x1="74422" y1="65538" x2="74191" y2="78462"/>
                          <a14:foregroundMark x1="74191" y1="78462" x2="76502" y2="78692"/>
                          <a14:foregroundMark x1="66179" y1="66000" x2="79045" y2="65308"/>
                          <a14:foregroundMark x1="79045" y1="65308" x2="91140" y2="73615"/>
                          <a14:foregroundMark x1="91140" y1="73615" x2="81664" y2="86077"/>
                          <a14:foregroundMark x1="81664" y1="86077" x2="63328" y2="78000"/>
                          <a14:foregroundMark x1="63328" y1="78000" x2="68028" y2="64692"/>
                          <a14:foregroundMark x1="68028" y1="64692" x2="68028" y2="64692"/>
                          <a14:foregroundMark x1="70185" y1="60692" x2="84438" y2="68615"/>
                          <a14:foregroundMark x1="82357" y1="64385" x2="80200" y2="67077"/>
                          <a14:foregroundMark x1="70955" y1="53538" x2="84669" y2="53077"/>
                          <a14:foregroundMark x1="84669" y1="53077" x2="75501" y2="52538"/>
                          <a14:foregroundMark x1="59322" y1="72846" x2="74345" y2="84231"/>
                          <a14:foregroundMark x1="74345" y1="84231" x2="88983" y2="83077"/>
                          <a14:foregroundMark x1="88983" y1="83077" x2="94684" y2="70231"/>
                          <a14:foregroundMark x1="94684" y1="70231" x2="87750" y2="60154"/>
                          <a14:foregroundMark x1="87750" y1="60154" x2="76271" y2="51692"/>
                          <a14:foregroundMark x1="59861" y1="69154" x2="70416" y2="76923"/>
                          <a14:foregroundMark x1="70416" y1="76923" x2="77119" y2="87385"/>
                          <a14:foregroundMark x1="77119" y1="87385" x2="90678" y2="82385"/>
                          <a14:foregroundMark x1="90678" y1="82385" x2="94992" y2="68615"/>
                          <a14:foregroundMark x1="94992" y1="68615" x2="83436" y2="61846"/>
                          <a14:foregroundMark x1="83436" y1="61846" x2="81510" y2="66769"/>
                          <a14:foregroundMark x1="73344" y1="63308" x2="58937" y2="65615"/>
                          <a14:foregroundMark x1="58937" y1="65615" x2="64946" y2="80308"/>
                          <a14:foregroundMark x1="64946" y1="80308" x2="66718" y2="81308"/>
                          <a14:foregroundMark x1="61171" y1="80000" x2="76810" y2="86385"/>
                          <a14:foregroundMark x1="76810" y1="86385" x2="88906" y2="84538"/>
                          <a14:foregroundMark x1="88906" y1="84538" x2="95532" y2="73385"/>
                          <a14:foregroundMark x1="95532" y1="73385" x2="78659" y2="82077"/>
                          <a14:foregroundMark x1="78659" y1="82077" x2="64715" y2="83385"/>
                          <a14:foregroundMark x1="64715" y1="83385" x2="59322" y2="77077"/>
                          <a14:foregroundMark x1="71495" y1="89769" x2="84669" y2="89231"/>
                          <a14:foregroundMark x1="84669" y1="89231" x2="81510" y2="87615"/>
                          <a14:foregroundMark x1="57242" y1="71000" x2="57242" y2="71000"/>
                          <a14:foregroundMark x1="83898" y1="65154" x2="84977" y2="63615"/>
                          <a14:foregroundMark x1="79430" y1="67308" x2="92142" y2="70769"/>
                          <a14:foregroundMark x1="80740" y1="70231" x2="80740" y2="69154"/>
                          <a14:foregroundMark x1="80200" y1="70769" x2="81048" y2="71538"/>
                          <a14:foregroundMark x1="74114" y1="91615" x2="76810" y2="92615"/>
                        </a14:backgroundRemoval>
                      </a14:imgEffect>
                    </a14:imgLayer>
                  </a14:imgProps>
                </a:ext>
              </a:extLst>
            </a:blip>
            <a:srcRect l="55085" t="49089" r="1579" b="7641"/>
            <a:stretch>
              <a:fillRect/>
            </a:stretch>
          </p:blipFill>
          <p:spPr bwMode="auto">
            <a:xfrm>
              <a:off x="7576582" y="1376036"/>
              <a:ext cx="2315742" cy="231574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9325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515E08-8E05-45BD-828A-6639EE117D8E}"/>
              </a:ext>
            </a:extLst>
          </p:cNvPr>
          <p:cNvSpPr/>
          <p:nvPr/>
        </p:nvSpPr>
        <p:spPr>
          <a:xfrm>
            <a:off x="2594779" y="2190411"/>
            <a:ext cx="5135984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Gut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FD4DF-BDEA-4C2A-BF26-7937572184B2}"/>
              </a:ext>
            </a:extLst>
          </p:cNvPr>
          <p:cNvSpPr/>
          <p:nvPr/>
        </p:nvSpPr>
        <p:spPr>
          <a:xfrm>
            <a:off x="-151979" y="275380"/>
            <a:ext cx="1139059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Wie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geht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es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Ihnen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F7D1B9-D0B9-47F7-AEB8-357CD2013BF5}"/>
              </a:ext>
            </a:extLst>
          </p:cNvPr>
          <p:cNvGrpSpPr/>
          <p:nvPr/>
        </p:nvGrpSpPr>
        <p:grpSpPr>
          <a:xfrm>
            <a:off x="8003106" y="1845040"/>
            <a:ext cx="4824149" cy="5169288"/>
            <a:chOff x="7684129" y="1620503"/>
            <a:chExt cx="4824149" cy="5169288"/>
          </a:xfrm>
        </p:grpSpPr>
        <p:pic>
          <p:nvPicPr>
            <p:cNvPr id="7" name="Picture 8" descr="Green, Stabilo Icon - Download Free Icons">
              <a:extLst>
                <a:ext uri="{FF2B5EF4-FFF2-40B4-BE49-F238E27FC236}">
                  <a16:creationId xmlns:a16="http://schemas.microsoft.com/office/drawing/2014/main" id="{812F2196-CF96-425A-90D1-62288F2EBA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711471">
              <a:off x="7558705" y="1840217"/>
              <a:ext cx="5074998" cy="4824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Smiley face Royalty Free Vector Image - VectorStock">
              <a:extLst>
                <a:ext uri="{FF2B5EF4-FFF2-40B4-BE49-F238E27FC236}">
                  <a16:creationId xmlns:a16="http://schemas.microsoft.com/office/drawing/2014/main" id="{B94409F2-985C-4F71-8F35-5C0DD9DD85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08" b="28644"/>
            <a:stretch/>
          </p:blipFill>
          <p:spPr bwMode="auto">
            <a:xfrm flipH="1">
              <a:off x="7981553" y="1620503"/>
              <a:ext cx="2529221" cy="2047729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6335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2E1090-7115-43BB-AAD5-1562A715F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81" t="36065" r="25588" b="13940"/>
          <a:stretch/>
        </p:blipFill>
        <p:spPr>
          <a:xfrm>
            <a:off x="191386" y="102022"/>
            <a:ext cx="11663916" cy="67559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0BE41C-F5FA-49DE-90D7-579481CBD370}"/>
              </a:ext>
            </a:extLst>
          </p:cNvPr>
          <p:cNvSpPr/>
          <p:nvPr/>
        </p:nvSpPr>
        <p:spPr>
          <a:xfrm>
            <a:off x="5135526" y="6549656"/>
            <a:ext cx="5071730" cy="341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B530EC-DA7A-41C7-A25F-F14F4674B079}"/>
              </a:ext>
            </a:extLst>
          </p:cNvPr>
          <p:cNvSpPr/>
          <p:nvPr/>
        </p:nvSpPr>
        <p:spPr>
          <a:xfrm>
            <a:off x="4623141" y="5853276"/>
            <a:ext cx="10247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1.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F746F-2615-45D4-8D38-AAD7C14C0426}"/>
              </a:ext>
            </a:extLst>
          </p:cNvPr>
          <p:cNvSpPr/>
          <p:nvPr/>
        </p:nvSpPr>
        <p:spPr>
          <a:xfrm>
            <a:off x="6160296" y="5832647"/>
            <a:ext cx="10247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2.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C66420-5C08-4BD8-A9C1-C2653DD365B8}"/>
              </a:ext>
            </a:extLst>
          </p:cNvPr>
          <p:cNvSpPr/>
          <p:nvPr/>
        </p:nvSpPr>
        <p:spPr>
          <a:xfrm>
            <a:off x="7185066" y="5832647"/>
            <a:ext cx="10247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3.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D7A1C9-2DCE-4B49-80B5-67FA55C88ABF}"/>
              </a:ext>
            </a:extLst>
          </p:cNvPr>
          <p:cNvSpPr/>
          <p:nvPr/>
        </p:nvSpPr>
        <p:spPr>
          <a:xfrm>
            <a:off x="8299984" y="5832647"/>
            <a:ext cx="10247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4.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484378-48CB-4BC5-8629-EED99CD0CD03}"/>
              </a:ext>
            </a:extLst>
          </p:cNvPr>
          <p:cNvSpPr/>
          <p:nvPr/>
        </p:nvSpPr>
        <p:spPr>
          <a:xfrm>
            <a:off x="9441517" y="5853276"/>
            <a:ext cx="10247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5.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319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riendly kids greeting each other waving hands Vector Image">
            <a:extLst>
              <a:ext uri="{FF2B5EF4-FFF2-40B4-BE49-F238E27FC236}">
                <a16:creationId xmlns:a16="http://schemas.microsoft.com/office/drawing/2014/main" id="{A5608622-6A07-4F62-B921-E10EBEE0C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00">
                        <a14:foregroundMark x1="13300" y1="25000" x2="14600" y2="32130"/>
                        <a14:foregroundMark x1="14600" y1="32130" x2="26700" y2="32315"/>
                        <a14:foregroundMark x1="26700" y1="32315" x2="27200" y2="32685"/>
                        <a14:foregroundMark x1="20500" y1="22037" x2="21800" y2="22130"/>
                        <a14:foregroundMark x1="29900" y1="37963" x2="30900" y2="38889"/>
                        <a14:foregroundMark x1="29200" y1="45000" x2="19800" y2="51111"/>
                        <a14:foregroundMark x1="19800" y1="51111" x2="26900" y2="55093"/>
                        <a14:foregroundMark x1="26900" y1="55093" x2="28200" y2="62130"/>
                        <a14:foregroundMark x1="36400" y1="73333" x2="37700" y2="73981"/>
                        <a14:foregroundMark x1="25300" y1="73519" x2="25800" y2="73981"/>
                        <a14:foregroundMark x1="75200" y1="39722" x2="78200" y2="38889"/>
                        <a14:foregroundMark x1="90600" y1="36944" x2="89600" y2="35833"/>
                        <a14:foregroundMark x1="90600" y1="32593" x2="90600" y2="32593"/>
                        <a14:foregroundMark x1="70000" y1="73333" x2="72400" y2="73611"/>
                        <a14:foregroundMark x1="81800" y1="74259" x2="83600" y2="73981"/>
                        <a14:foregroundMark x1="26000" y1="24815" x2="34900" y2="273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014" r="7727"/>
          <a:stretch/>
        </p:blipFill>
        <p:spPr bwMode="auto">
          <a:xfrm>
            <a:off x="8151628" y="-167467"/>
            <a:ext cx="2796363" cy="936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riendly kids greeting each other waving hands Vector Image">
            <a:extLst>
              <a:ext uri="{FF2B5EF4-FFF2-40B4-BE49-F238E27FC236}">
                <a16:creationId xmlns:a16="http://schemas.microsoft.com/office/drawing/2014/main" id="{C86D3A18-B4E0-455C-8E87-760B774348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00">
                        <a14:foregroundMark x1="13300" y1="25000" x2="14600" y2="32130"/>
                        <a14:foregroundMark x1="14600" y1="32130" x2="26700" y2="32315"/>
                        <a14:foregroundMark x1="26700" y1="32315" x2="27200" y2="32685"/>
                        <a14:foregroundMark x1="20500" y1="22037" x2="21800" y2="22130"/>
                        <a14:foregroundMark x1="29900" y1="37963" x2="30900" y2="38889"/>
                        <a14:foregroundMark x1="29200" y1="45000" x2="19800" y2="51111"/>
                        <a14:foregroundMark x1="19800" y1="51111" x2="26900" y2="55093"/>
                        <a14:foregroundMark x1="26900" y1="55093" x2="28200" y2="62130"/>
                        <a14:foregroundMark x1="36400" y1="73333" x2="37700" y2="73981"/>
                        <a14:foregroundMark x1="25300" y1="73519" x2="25800" y2="73981"/>
                        <a14:foregroundMark x1="75200" y1="39722" x2="78200" y2="38889"/>
                        <a14:foregroundMark x1="90600" y1="36944" x2="89600" y2="35833"/>
                        <a14:foregroundMark x1="90600" y1="32593" x2="90600" y2="32593"/>
                        <a14:foregroundMark x1="70000" y1="73333" x2="72400" y2="73611"/>
                        <a14:foregroundMark x1="81800" y1="74259" x2="83600" y2="73981"/>
                        <a14:foregroundMark x1="26000" y1="24815" x2="34900" y2="273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34" r="52824"/>
          <a:stretch/>
        </p:blipFill>
        <p:spPr bwMode="auto">
          <a:xfrm>
            <a:off x="550104" y="-167467"/>
            <a:ext cx="3444948" cy="936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BD8925-06BC-44B8-A163-4F06DA9E8FE6}"/>
              </a:ext>
            </a:extLst>
          </p:cNvPr>
          <p:cNvSpPr/>
          <p:nvPr/>
        </p:nvSpPr>
        <p:spPr>
          <a:xfrm rot="559878" flipH="1">
            <a:off x="5900495" y="1602128"/>
            <a:ext cx="2261381" cy="1311039"/>
          </a:xfrm>
          <a:prstGeom prst="wedgeEllipseCallout">
            <a:avLst>
              <a:gd name="adj1" fmla="val -66070"/>
              <a:gd name="adj2" fmla="val 34610"/>
            </a:avLst>
          </a:prstGeom>
          <a:solidFill>
            <a:srgbClr val="C59EE2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59B109-BEF1-4FF6-853F-1E772BE06E89}"/>
              </a:ext>
            </a:extLst>
          </p:cNvPr>
          <p:cNvSpPr/>
          <p:nvPr/>
        </p:nvSpPr>
        <p:spPr>
          <a:xfrm rot="385762">
            <a:off x="6255815" y="1794237"/>
            <a:ext cx="1596912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Hallo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804D4328-283B-416E-8830-ABAE4D7564DB}"/>
              </a:ext>
            </a:extLst>
          </p:cNvPr>
          <p:cNvSpPr/>
          <p:nvPr/>
        </p:nvSpPr>
        <p:spPr>
          <a:xfrm rot="559878" flipH="1">
            <a:off x="3358823" y="616695"/>
            <a:ext cx="2328969" cy="1846645"/>
          </a:xfrm>
          <a:prstGeom prst="wedgeEllipseCallout">
            <a:avLst>
              <a:gd name="adj1" fmla="val 41747"/>
              <a:gd name="adj2" fmla="val 83250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73A5F5-1113-4DB8-8C56-E4CEA06A4088}"/>
              </a:ext>
            </a:extLst>
          </p:cNvPr>
          <p:cNvSpPr/>
          <p:nvPr/>
        </p:nvSpPr>
        <p:spPr>
          <a:xfrm rot="385762">
            <a:off x="3515920" y="740699"/>
            <a:ext cx="1972071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Guten</a:t>
            </a:r>
            <a:r>
              <a:rPr lang="en-US" sz="4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</a:p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Tag!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0E34A-A37E-4C5C-A939-801E7CCFE350}"/>
              </a:ext>
            </a:extLst>
          </p:cNvPr>
          <p:cNvGrpSpPr/>
          <p:nvPr/>
        </p:nvGrpSpPr>
        <p:grpSpPr>
          <a:xfrm>
            <a:off x="4254171" y="4256858"/>
            <a:ext cx="3024905" cy="1660359"/>
            <a:chOff x="4962269" y="3601573"/>
            <a:chExt cx="3865272" cy="1525691"/>
          </a:xfrm>
        </p:grpSpPr>
        <p:sp>
          <p:nvSpPr>
            <p:cNvPr id="10" name="Speech Bubble: Oval 9">
              <a:extLst>
                <a:ext uri="{FF2B5EF4-FFF2-40B4-BE49-F238E27FC236}">
                  <a16:creationId xmlns:a16="http://schemas.microsoft.com/office/drawing/2014/main" id="{95B346B5-7F80-4228-98FF-DA47F71D65D6}"/>
                </a:ext>
              </a:extLst>
            </p:cNvPr>
            <p:cNvSpPr/>
            <p:nvPr/>
          </p:nvSpPr>
          <p:spPr>
            <a:xfrm rot="559878" flipH="1">
              <a:off x="4962269" y="3601573"/>
              <a:ext cx="3865272" cy="1525691"/>
            </a:xfrm>
            <a:prstGeom prst="wedgeEllipseCallout">
              <a:avLst>
                <a:gd name="adj1" fmla="val -35420"/>
                <a:gd name="adj2" fmla="val -75929"/>
              </a:avLst>
            </a:prstGeom>
            <a:solidFill>
              <a:srgbClr val="C59EE2">
                <a:alpha val="49804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F79619-471C-4CBB-9146-A1F047F755EC}"/>
                </a:ext>
              </a:extLst>
            </p:cNvPr>
            <p:cNvSpPr/>
            <p:nvPr/>
          </p:nvSpPr>
          <p:spPr>
            <a:xfrm rot="385762">
              <a:off x="5171953" y="3993828"/>
              <a:ext cx="3298019" cy="80021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Wie </a:t>
              </a:r>
              <a:r>
                <a:rPr lang="en-US" sz="4600" b="0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geht’s</a:t>
              </a:r>
              <a:r>
                <a:rPr lang="en-US" sz="4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?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8169DC0-EEF0-432A-A620-DF6F1A4E91C0}"/>
              </a:ext>
            </a:extLst>
          </p:cNvPr>
          <p:cNvGrpSpPr/>
          <p:nvPr/>
        </p:nvGrpSpPr>
        <p:grpSpPr>
          <a:xfrm>
            <a:off x="4501955" y="440100"/>
            <a:ext cx="2328969" cy="2194696"/>
            <a:chOff x="3358823" y="1324754"/>
            <a:chExt cx="2328969" cy="2194696"/>
          </a:xfrm>
        </p:grpSpPr>
        <p:sp>
          <p:nvSpPr>
            <p:cNvPr id="12" name="Speech Bubble: Oval 11">
              <a:extLst>
                <a:ext uri="{FF2B5EF4-FFF2-40B4-BE49-F238E27FC236}">
                  <a16:creationId xmlns:a16="http://schemas.microsoft.com/office/drawing/2014/main" id="{39F09344-0EA0-4E7B-AEFE-E32D5547349B}"/>
                </a:ext>
              </a:extLst>
            </p:cNvPr>
            <p:cNvSpPr/>
            <p:nvPr/>
          </p:nvSpPr>
          <p:spPr>
            <a:xfrm rot="559878" flipH="1">
              <a:off x="3358823" y="1347015"/>
              <a:ext cx="2328969" cy="1846645"/>
            </a:xfrm>
            <a:prstGeom prst="wedgeEllipseCallout">
              <a:avLst>
                <a:gd name="adj1" fmla="val 41747"/>
                <a:gd name="adj2" fmla="val 83250"/>
              </a:avLst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484" name="Picture 4" descr="Smiley face Royalty Free Vector Image - VectorStock">
              <a:extLst>
                <a:ext uri="{FF2B5EF4-FFF2-40B4-BE49-F238E27FC236}">
                  <a16:creationId xmlns:a16="http://schemas.microsoft.com/office/drawing/2014/main" id="{3F80FDCA-FBCA-4760-B83C-645DFD7043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64791" y="1324754"/>
              <a:ext cx="1595218" cy="2194696"/>
            </a:xfrm>
            <a:prstGeom prst="rect">
              <a:avLst/>
            </a:prstGeom>
            <a:noFill/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D830F24-75E8-4663-B2A2-B65DB1B1ED42}"/>
              </a:ext>
            </a:extLst>
          </p:cNvPr>
          <p:cNvGrpSpPr/>
          <p:nvPr/>
        </p:nvGrpSpPr>
        <p:grpSpPr>
          <a:xfrm>
            <a:off x="8464866" y="448326"/>
            <a:ext cx="3024905" cy="1660359"/>
            <a:chOff x="4962269" y="3601573"/>
            <a:chExt cx="3865272" cy="1525691"/>
          </a:xfrm>
        </p:grpSpPr>
        <p:sp>
          <p:nvSpPr>
            <p:cNvPr id="15" name="Speech Bubble: Oval 14">
              <a:extLst>
                <a:ext uri="{FF2B5EF4-FFF2-40B4-BE49-F238E27FC236}">
                  <a16:creationId xmlns:a16="http://schemas.microsoft.com/office/drawing/2014/main" id="{F1237F70-C2A1-4AD1-B8B8-915106835910}"/>
                </a:ext>
              </a:extLst>
            </p:cNvPr>
            <p:cNvSpPr/>
            <p:nvPr/>
          </p:nvSpPr>
          <p:spPr>
            <a:xfrm rot="559878" flipH="1">
              <a:off x="4962269" y="3601573"/>
              <a:ext cx="3865272" cy="1525691"/>
            </a:xfrm>
            <a:prstGeom prst="wedgeEllipseCallout">
              <a:avLst>
                <a:gd name="adj1" fmla="val 18765"/>
                <a:gd name="adj2" fmla="val 93447"/>
              </a:avLst>
            </a:prstGeom>
            <a:solidFill>
              <a:srgbClr val="C59EE2">
                <a:alpha val="49804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369B0CC-30CB-471A-A0AF-B6C583634C05}"/>
                </a:ext>
              </a:extLst>
            </p:cNvPr>
            <p:cNvSpPr/>
            <p:nvPr/>
          </p:nvSpPr>
          <p:spPr>
            <a:xfrm rot="385762">
              <a:off x="5406380" y="4026279"/>
              <a:ext cx="2829172" cy="73531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600" b="0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Tschüs</a:t>
              </a:r>
              <a:r>
                <a:rPr lang="en-US" sz="4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!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1020FCC-5C6E-424B-90FF-A3D0A4B74ADD}"/>
              </a:ext>
            </a:extLst>
          </p:cNvPr>
          <p:cNvGrpSpPr/>
          <p:nvPr/>
        </p:nvGrpSpPr>
        <p:grpSpPr>
          <a:xfrm>
            <a:off x="2773011" y="33025"/>
            <a:ext cx="4862293" cy="1947780"/>
            <a:chOff x="2773011" y="33025"/>
            <a:chExt cx="4862293" cy="1947780"/>
          </a:xfrm>
        </p:grpSpPr>
        <p:sp>
          <p:nvSpPr>
            <p:cNvPr id="17" name="Speech Bubble: Oval 16">
              <a:extLst>
                <a:ext uri="{FF2B5EF4-FFF2-40B4-BE49-F238E27FC236}">
                  <a16:creationId xmlns:a16="http://schemas.microsoft.com/office/drawing/2014/main" id="{D6BDA4B6-AA1A-47D7-A2DB-03B7947A0DA5}"/>
                </a:ext>
              </a:extLst>
            </p:cNvPr>
            <p:cNvSpPr/>
            <p:nvPr/>
          </p:nvSpPr>
          <p:spPr>
            <a:xfrm rot="559878" flipH="1">
              <a:off x="3555580" y="33025"/>
              <a:ext cx="3573736" cy="1947780"/>
            </a:xfrm>
            <a:prstGeom prst="wedgeEllipseCallout">
              <a:avLst>
                <a:gd name="adj1" fmla="val 30229"/>
                <a:gd name="adj2" fmla="val 101113"/>
              </a:avLst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4861B8-6C4B-4C37-A433-2FD737C17A1A}"/>
                </a:ext>
              </a:extLst>
            </p:cNvPr>
            <p:cNvSpPr/>
            <p:nvPr/>
          </p:nvSpPr>
          <p:spPr>
            <a:xfrm rot="385762">
              <a:off x="2773011" y="307204"/>
              <a:ext cx="4862293" cy="144655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Auf </a:t>
              </a:r>
            </a:p>
            <a:p>
              <a:pPr algn="ctr"/>
              <a:r>
                <a:rPr lang="en-US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Wiedersehen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592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0.15273 -1.85185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0944 0.0069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4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90364 -0.0062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82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0.78932 -0.01782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66" y="-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 animBg="1"/>
      <p:bldP spid="8" grpId="1" animBg="1"/>
      <p:bldP spid="9" grpId="0"/>
      <p:bldP spid="9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51E1-0E8C-48D1-91C1-831616281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9F2CB-4202-4445-A7B1-371961295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1E32B9-7D41-4F35-A367-A0FD715F7B82}"/>
              </a:ext>
            </a:extLst>
          </p:cNvPr>
          <p:cNvGrpSpPr/>
          <p:nvPr/>
        </p:nvGrpSpPr>
        <p:grpSpPr>
          <a:xfrm>
            <a:off x="7149145" y="773868"/>
            <a:ext cx="4648100" cy="3267896"/>
            <a:chOff x="4009366" y="4998421"/>
            <a:chExt cx="3865272" cy="1525691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74CCC7C5-8405-46E9-87CE-B163463A2498}"/>
                </a:ext>
              </a:extLst>
            </p:cNvPr>
            <p:cNvSpPr/>
            <p:nvPr/>
          </p:nvSpPr>
          <p:spPr>
            <a:xfrm rot="559878" flipH="1">
              <a:off x="4009366" y="4998421"/>
              <a:ext cx="3865272" cy="1525691"/>
            </a:xfrm>
            <a:prstGeom prst="wedgeEllipseCallout">
              <a:avLst>
                <a:gd name="adj1" fmla="val 31664"/>
                <a:gd name="adj2" fmla="val 70084"/>
              </a:avLst>
            </a:prstGeom>
            <a:solidFill>
              <a:srgbClr val="C59EE2">
                <a:alpha val="49804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9D1C6CA-2B0D-4C67-8206-CF6E5CEE7585}"/>
                </a:ext>
              </a:extLst>
            </p:cNvPr>
            <p:cNvSpPr/>
            <p:nvPr/>
          </p:nvSpPr>
          <p:spPr>
            <a:xfrm rot="385762">
              <a:off x="4501166" y="5452328"/>
              <a:ext cx="3086224" cy="6178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0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Tschüs</a:t>
              </a:r>
              <a:r>
                <a:rPr lang="en-US" sz="8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!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029BFF2-3521-4FF9-9189-75BB7D9D79A8}"/>
              </a:ext>
            </a:extLst>
          </p:cNvPr>
          <p:cNvGrpSpPr/>
          <p:nvPr/>
        </p:nvGrpSpPr>
        <p:grpSpPr>
          <a:xfrm>
            <a:off x="587635" y="711156"/>
            <a:ext cx="5923177" cy="2731619"/>
            <a:chOff x="649998" y="487872"/>
            <a:chExt cx="5923177" cy="2731619"/>
          </a:xfrm>
        </p:grpSpPr>
        <p:sp>
          <p:nvSpPr>
            <p:cNvPr id="8" name="Speech Bubble: Oval 7">
              <a:extLst>
                <a:ext uri="{FF2B5EF4-FFF2-40B4-BE49-F238E27FC236}">
                  <a16:creationId xmlns:a16="http://schemas.microsoft.com/office/drawing/2014/main" id="{BA9B329B-FB4D-41A4-B84F-2BB210896877}"/>
                </a:ext>
              </a:extLst>
            </p:cNvPr>
            <p:cNvSpPr/>
            <p:nvPr/>
          </p:nvSpPr>
          <p:spPr>
            <a:xfrm flipH="1">
              <a:off x="857885" y="487872"/>
              <a:ext cx="5441818" cy="2731619"/>
            </a:xfrm>
            <a:prstGeom prst="wedgeEllipseCallout">
              <a:avLst>
                <a:gd name="adj1" fmla="val -36981"/>
                <a:gd name="adj2" fmla="val 97446"/>
              </a:avLst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D4E6BE-01A5-4547-B08E-B7328EF27403}"/>
                </a:ext>
              </a:extLst>
            </p:cNvPr>
            <p:cNvSpPr/>
            <p:nvPr/>
          </p:nvSpPr>
          <p:spPr>
            <a:xfrm>
              <a:off x="649998" y="884186"/>
              <a:ext cx="5923177" cy="193899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6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Auf </a:t>
              </a:r>
            </a:p>
            <a:p>
              <a:pPr algn="ctr"/>
              <a:r>
                <a:rPr lang="en-US" sz="6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Wiedersehen</a:t>
              </a:r>
            </a:p>
          </p:txBody>
        </p:sp>
      </p:grpSp>
      <p:pic>
        <p:nvPicPr>
          <p:cNvPr id="23554" name="Picture 2" descr="3,441 Curious Face Illustrations &amp;amp;amp; Clip Art - iStock">
            <a:extLst>
              <a:ext uri="{FF2B5EF4-FFF2-40B4-BE49-F238E27FC236}">
                <a16:creationId xmlns:a16="http://schemas.microsoft.com/office/drawing/2014/main" id="{B15445A1-C16F-4E98-A2D7-5500A4778E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69" b="97942" l="8497" r="53922">
                        <a14:foregroundMark x1="8660" y1="79760" x2="10621" y2="97427"/>
                        <a14:foregroundMark x1="25327" y1="97599" x2="28431" y2="97942"/>
                        <a14:foregroundMark x1="50980" y1="73242" x2="48529" y2="70154"/>
                        <a14:foregroundMark x1="53922" y1="74614" x2="51634" y2="74443"/>
                        <a14:foregroundMark x1="17974" y1="30360" x2="17974" y2="31218"/>
                        <a14:foregroundMark x1="26307" y1="20069" x2="26307" y2="20069"/>
                        <a14:foregroundMark x1="37418" y1="23842" x2="37418" y2="23842"/>
                        <a14:foregroundMark x1="37418" y1="23842" x2="37418" y2="23842"/>
                        <a14:foregroundMark x1="33170" y1="27444" x2="36275" y2="26415"/>
                        <a14:foregroundMark x1="26307" y1="30875" x2="26307" y2="30875"/>
                        <a14:foregroundMark x1="26307" y1="30875" x2="26307" y2="30875"/>
                        <a14:foregroundMark x1="33497" y1="32419" x2="33497" y2="32419"/>
                        <a14:foregroundMark x1="33497" y1="32419" x2="33497" y2="32419"/>
                        <a14:foregroundMark x1="20752" y1="38765" x2="20752" y2="387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87" t="15822" r="44953" b="13692"/>
          <a:stretch/>
        </p:blipFill>
        <p:spPr bwMode="auto">
          <a:xfrm>
            <a:off x="4948432" y="2256567"/>
            <a:ext cx="3540534" cy="460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82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474D5-8945-454B-9784-7D5DE89B3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25B29-941F-4D85-AA06-E0239D0D9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D6FBAA-C06B-4C71-A3C0-A8795CDE86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85" t="40281" r="52788" b="13091"/>
          <a:stretch/>
        </p:blipFill>
        <p:spPr>
          <a:xfrm>
            <a:off x="5762847" y="74401"/>
            <a:ext cx="6429152" cy="68751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6EC9FF-0EA8-4F34-9D58-F40DCB2BB7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80" t="28588" r="52460" b="64230"/>
          <a:stretch/>
        </p:blipFill>
        <p:spPr>
          <a:xfrm>
            <a:off x="148854" y="1238074"/>
            <a:ext cx="6847369" cy="117510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2C25926-D0AD-453B-9377-A14F3DE9BFFD}"/>
              </a:ext>
            </a:extLst>
          </p:cNvPr>
          <p:cNvGrpSpPr/>
          <p:nvPr/>
        </p:nvGrpSpPr>
        <p:grpSpPr>
          <a:xfrm>
            <a:off x="234942" y="2991156"/>
            <a:ext cx="5441818" cy="3185807"/>
            <a:chOff x="234942" y="2991156"/>
            <a:chExt cx="5441818" cy="3185807"/>
          </a:xfrm>
        </p:grpSpPr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DA802BEA-FD00-4CD8-B54E-25E0F43DFF5E}"/>
                </a:ext>
              </a:extLst>
            </p:cNvPr>
            <p:cNvSpPr/>
            <p:nvPr/>
          </p:nvSpPr>
          <p:spPr>
            <a:xfrm flipH="1">
              <a:off x="234942" y="2991156"/>
              <a:ext cx="5441818" cy="3185807"/>
            </a:xfrm>
            <a:prstGeom prst="wedgeEllipseCallout">
              <a:avLst>
                <a:gd name="adj1" fmla="val -60232"/>
                <a:gd name="adj2" fmla="val -61753"/>
              </a:avLst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39751E8-50EC-43E5-AD13-419E7329233C}"/>
                </a:ext>
              </a:extLst>
            </p:cNvPr>
            <p:cNvSpPr/>
            <p:nvPr/>
          </p:nvSpPr>
          <p:spPr>
            <a:xfrm rot="385762">
              <a:off x="1199663" y="3729620"/>
              <a:ext cx="3512373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0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Danke</a:t>
              </a:r>
              <a:r>
                <a:rPr lang="en-US" sz="8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ckwell" panose="02060603020205020403" pitchFamily="18" charset="0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790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83427-75D2-48CA-A274-5D01C119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D794D-9FB6-4978-AA8E-D2CF68979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5C420-69E5-41D9-984D-F2C1FD1E11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93" t="41860" r="13575" b="33489"/>
          <a:stretch/>
        </p:blipFill>
        <p:spPr>
          <a:xfrm>
            <a:off x="194929" y="252006"/>
            <a:ext cx="11780876" cy="25305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79C2B05-27B7-41FC-AD3B-20C5C130A4D1}"/>
              </a:ext>
            </a:extLst>
          </p:cNvPr>
          <p:cNvSpPr/>
          <p:nvPr/>
        </p:nvSpPr>
        <p:spPr>
          <a:xfrm>
            <a:off x="6209413" y="1314876"/>
            <a:ext cx="5617536" cy="1535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6CE389-8927-4F95-9C34-97354D7443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69" t="33489" r="55675" b="39069"/>
          <a:stretch/>
        </p:blipFill>
        <p:spPr>
          <a:xfrm>
            <a:off x="0" y="2971910"/>
            <a:ext cx="5932968" cy="3272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EAF31C-C68C-443F-860F-927DC99D36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647" t="33489" r="18526" b="39069"/>
          <a:stretch/>
        </p:blipFill>
        <p:spPr>
          <a:xfrm>
            <a:off x="5932967" y="2850024"/>
            <a:ext cx="6211729" cy="346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6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198</Words>
  <Application>Microsoft Office PowerPoint</Application>
  <PresentationFormat>แบบจอกว้าง</PresentationFormat>
  <Paragraphs>90</Paragraphs>
  <Slides>31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31</vt:i4>
      </vt:variant>
    </vt:vector>
  </HeadingPairs>
  <TitlesOfParts>
    <vt:vector size="37" baseType="lpstr">
      <vt:lpstr>Arial</vt:lpstr>
      <vt:lpstr>Berlin Sans FB Demi</vt:lpstr>
      <vt:lpstr>Calibri</vt:lpstr>
      <vt:lpstr>Calibri Light</vt:lpstr>
      <vt:lpstr>Rockwell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26</cp:revision>
  <dcterms:created xsi:type="dcterms:W3CDTF">2022-03-04T04:54:55Z</dcterms:created>
  <dcterms:modified xsi:type="dcterms:W3CDTF">2024-01-23T08:43:59Z</dcterms:modified>
</cp:coreProperties>
</file>