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9" r:id="rId2"/>
    <p:sldId id="474" r:id="rId3"/>
    <p:sldId id="257" r:id="rId4"/>
    <p:sldId id="475" r:id="rId5"/>
    <p:sldId id="478" r:id="rId6"/>
    <p:sldId id="481" r:id="rId7"/>
    <p:sldId id="48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F89"/>
    <a:srgbClr val="E2AC00"/>
    <a:srgbClr val="DCC4EE"/>
    <a:srgbClr val="C59EE2"/>
    <a:srgbClr val="FED8EA"/>
    <a:srgbClr val="FAA8B0"/>
    <a:srgbClr val="F973A9"/>
    <a:srgbClr val="F88C96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637953" y="285728"/>
            <a:ext cx="8244129" cy="1357322"/>
          </a:xfrm>
          <a:prstGeom prst="wedgeEllipseCallout">
            <a:avLst>
              <a:gd name="adj1" fmla="val -44778"/>
              <a:gd name="adj2" fmla="val 69604"/>
            </a:avLst>
          </a:prstGeom>
          <a:solidFill>
            <a:srgbClr val="FF9999"/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erlin Sans FB" pitchFamily="34" charset="0"/>
              </a:rPr>
              <a:t>Wie</a:t>
            </a:r>
            <a:r>
              <a:rPr lang="en-US" sz="6600" dirty="0">
                <a:latin typeface="Berlin Sans FB" pitchFamily="34" charset="0"/>
              </a:rPr>
              <a:t> </a:t>
            </a:r>
            <a:r>
              <a:rPr lang="en-US" sz="6600" dirty="0" err="1">
                <a:latin typeface="Berlin Sans FB" pitchFamily="34" charset="0"/>
              </a:rPr>
              <a:t>hei</a:t>
            </a:r>
            <a:r>
              <a:rPr lang="en-US" sz="6600" dirty="0" err="1">
                <a:latin typeface="Berlin Sans FB"/>
              </a:rPr>
              <a:t>ßen</a:t>
            </a:r>
            <a:r>
              <a:rPr lang="en-US" sz="6600" dirty="0">
                <a:latin typeface="Berlin Sans FB"/>
              </a:rPr>
              <a:t> </a:t>
            </a:r>
            <a:r>
              <a:rPr lang="en-US" sz="6600" dirty="0" err="1">
                <a:latin typeface="Berlin Sans FB"/>
              </a:rPr>
              <a:t>Sie</a:t>
            </a:r>
            <a:r>
              <a:rPr lang="en-US" sz="6600" dirty="0">
                <a:latin typeface="Berlin Sans FB"/>
              </a:rPr>
              <a:t>?</a:t>
            </a:r>
            <a:endParaRPr lang="en-US" sz="6600" dirty="0">
              <a:latin typeface="Berlin Sans FB" pitchFamily="34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316279" y="1643050"/>
            <a:ext cx="6636630" cy="1035851"/>
          </a:xfrm>
          <a:prstGeom prst="wedgeEllipseCallout">
            <a:avLst>
              <a:gd name="adj1" fmla="val 33639"/>
              <a:gd name="adj2" fmla="val 75880"/>
            </a:avLst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Berlin Sans FB" pitchFamily="34" charset="0"/>
              </a:rPr>
              <a:t>Ich</a:t>
            </a:r>
            <a:r>
              <a:rPr lang="en-US" sz="4800" dirty="0">
                <a:latin typeface="Berlin Sans FB" pitchFamily="34" charset="0"/>
              </a:rPr>
              <a:t> </a:t>
            </a:r>
            <a:r>
              <a:rPr lang="en-US" sz="4800" dirty="0" err="1">
                <a:latin typeface="Berlin Sans FB" pitchFamily="34" charset="0"/>
              </a:rPr>
              <a:t>hei</a:t>
            </a:r>
            <a:r>
              <a:rPr lang="en-US" sz="4800" dirty="0" err="1">
                <a:latin typeface="Berlin Sans FB"/>
              </a:rPr>
              <a:t>ße</a:t>
            </a:r>
            <a:r>
              <a:rPr lang="en-US" sz="4800" dirty="0">
                <a:latin typeface="Berlin Sans FB"/>
              </a:rPr>
              <a:t> Mickey</a:t>
            </a:r>
            <a:r>
              <a:rPr lang="en-US" sz="4800" dirty="0">
                <a:latin typeface="Berlin Sans FB" pitchFamily="34" charset="0"/>
              </a:rPr>
              <a:t>.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637952" y="2870039"/>
            <a:ext cx="9792588" cy="1714488"/>
          </a:xfrm>
          <a:prstGeom prst="wedgeEllipseCallout">
            <a:avLst>
              <a:gd name="adj1" fmla="val -44587"/>
              <a:gd name="adj2" fmla="val 67162"/>
            </a:avLst>
          </a:prstGeom>
          <a:solidFill>
            <a:srgbClr val="FF9999"/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Berlin Sans FB" pitchFamily="34" charset="0"/>
              </a:rPr>
              <a:t>Wie</a:t>
            </a:r>
            <a:r>
              <a:rPr lang="en-US" sz="4800" dirty="0">
                <a:latin typeface="Berlin Sans FB" pitchFamily="34" charset="0"/>
              </a:rPr>
              <a:t> </a:t>
            </a:r>
            <a:r>
              <a:rPr lang="en-US" sz="4800" dirty="0" err="1">
                <a:latin typeface="Berlin Sans FB" pitchFamily="34" charset="0"/>
              </a:rPr>
              <a:t>bitte</a:t>
            </a:r>
            <a:r>
              <a:rPr lang="en-US" sz="4800" dirty="0">
                <a:latin typeface="Berlin Sans FB"/>
              </a:rPr>
              <a:t>? </a:t>
            </a:r>
          </a:p>
          <a:p>
            <a:pPr algn="ctr"/>
            <a:r>
              <a:rPr lang="en-US" sz="4800" dirty="0" err="1">
                <a:latin typeface="Berlin Sans FB"/>
              </a:rPr>
              <a:t>Buchstabieren</a:t>
            </a:r>
            <a:r>
              <a:rPr lang="en-US" sz="4800" dirty="0">
                <a:latin typeface="Berlin Sans FB"/>
              </a:rPr>
              <a:t> </a:t>
            </a:r>
            <a:r>
              <a:rPr lang="en-US" sz="4800" dirty="0" err="1">
                <a:latin typeface="Berlin Sans FB"/>
              </a:rPr>
              <a:t>Sie</a:t>
            </a:r>
            <a:r>
              <a:rPr lang="en-US" sz="4800" dirty="0">
                <a:latin typeface="Berlin Sans FB"/>
              </a:rPr>
              <a:t> </a:t>
            </a:r>
            <a:r>
              <a:rPr lang="en-US" sz="4800" dirty="0" err="1">
                <a:latin typeface="Berlin Sans FB"/>
              </a:rPr>
              <a:t>bitte</a:t>
            </a:r>
            <a:r>
              <a:rPr lang="en-US" sz="4800" dirty="0">
                <a:latin typeface="Berlin Sans FB"/>
              </a:rPr>
              <a:t>.</a:t>
            </a:r>
            <a:endParaRPr lang="en-US" sz="4800" dirty="0">
              <a:latin typeface="Berlin Sans FB" pitchFamily="34" charset="0"/>
            </a:endParaRPr>
          </a:p>
        </p:txBody>
      </p:sp>
      <p:pic>
        <p:nvPicPr>
          <p:cNvPr id="8" name="Picture 7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27778" t="15330" r="41540" b="74280"/>
          <a:stretch>
            <a:fillRect/>
          </a:stretch>
        </p:blipFill>
        <p:spPr>
          <a:xfrm rot="5400000" flipV="1">
            <a:off x="1202524" y="5250674"/>
            <a:ext cx="2428870" cy="1785918"/>
          </a:xfrm>
          <a:prstGeom prst="rect">
            <a:avLst/>
          </a:prstGeom>
        </p:spPr>
      </p:pic>
      <p:pic>
        <p:nvPicPr>
          <p:cNvPr id="9" name="Content Placeholder 8" descr="mickey_mouse-1097.jpg"/>
          <p:cNvPicPr>
            <a:picLocks noGrp="1" noChangeAspect="1"/>
          </p:cNvPicPr>
          <p:nvPr>
            <p:ph idx="1"/>
          </p:nvPr>
        </p:nvPicPr>
        <p:blipFill>
          <a:blip r:embed="rId3"/>
          <a:srcRect b="48590"/>
          <a:stretch>
            <a:fillRect/>
          </a:stretch>
        </p:blipFill>
        <p:spPr>
          <a:xfrm>
            <a:off x="10118403" y="5176413"/>
            <a:ext cx="2322868" cy="1714488"/>
          </a:xfrm>
        </p:spPr>
      </p:pic>
      <p:sp>
        <p:nvSpPr>
          <p:cNvPr id="10" name="Oval Callout 9"/>
          <p:cNvSpPr/>
          <p:nvPr/>
        </p:nvSpPr>
        <p:spPr>
          <a:xfrm>
            <a:off x="4199860" y="4929198"/>
            <a:ext cx="6014236" cy="1108104"/>
          </a:xfrm>
          <a:prstGeom prst="wedgeEllipseCallout">
            <a:avLst>
              <a:gd name="adj1" fmla="val 43057"/>
              <a:gd name="adj2" fmla="val 89526"/>
            </a:avLst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erlin Sans FB" pitchFamily="34" charset="0"/>
              </a:rPr>
              <a:t>M-</a:t>
            </a:r>
            <a:r>
              <a:rPr lang="en-US" sz="6000" dirty="0" err="1">
                <a:latin typeface="Berlin Sans FB" pitchFamily="34" charset="0"/>
              </a:rPr>
              <a:t>i</a:t>
            </a:r>
            <a:r>
              <a:rPr lang="en-US" sz="6000" dirty="0">
                <a:latin typeface="Berlin Sans FB" pitchFamily="34" charset="0"/>
              </a:rPr>
              <a:t>-c-k-e-y</a:t>
            </a:r>
          </a:p>
        </p:txBody>
      </p:sp>
    </p:spTree>
    <p:extLst>
      <p:ext uri="{BB962C8B-B14F-4D97-AF65-F5344CB8AC3E}">
        <p14:creationId xmlns:p14="http://schemas.microsoft.com/office/powerpoint/2010/main" val="383304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c-26377781.jpg"/>
          <p:cNvPicPr>
            <a:picLocks noChangeAspect="1"/>
          </p:cNvPicPr>
          <p:nvPr/>
        </p:nvPicPr>
        <p:blipFill>
          <a:blip r:embed="rId2"/>
          <a:srcRect r="81827" b="80209"/>
          <a:stretch>
            <a:fillRect/>
          </a:stretch>
        </p:blipFill>
        <p:spPr>
          <a:xfrm>
            <a:off x="527615" y="120752"/>
            <a:ext cx="2889604" cy="3101570"/>
          </a:xfrm>
          <a:prstGeom prst="rect">
            <a:avLst/>
          </a:prstGeom>
        </p:spPr>
      </p:pic>
      <p:pic>
        <p:nvPicPr>
          <p:cNvPr id="5" name="Picture 4" descr="abc-26377781.jpg"/>
          <p:cNvPicPr>
            <a:picLocks noChangeAspect="1"/>
          </p:cNvPicPr>
          <p:nvPr/>
        </p:nvPicPr>
        <p:blipFill>
          <a:blip r:embed="rId2"/>
          <a:srcRect l="75667" r="7906" b="80208"/>
          <a:stretch>
            <a:fillRect/>
          </a:stretch>
        </p:blipFill>
        <p:spPr>
          <a:xfrm>
            <a:off x="7767715" y="185591"/>
            <a:ext cx="2370383" cy="2814781"/>
          </a:xfrm>
          <a:prstGeom prst="rect">
            <a:avLst/>
          </a:prstGeom>
        </p:spPr>
      </p:pic>
      <p:pic>
        <p:nvPicPr>
          <p:cNvPr id="6" name="Picture 5" descr="abc-26377781.jpg"/>
          <p:cNvPicPr>
            <a:picLocks noChangeAspect="1"/>
          </p:cNvPicPr>
          <p:nvPr/>
        </p:nvPicPr>
        <p:blipFill>
          <a:blip r:embed="rId2"/>
          <a:srcRect l="38707" t="42091" r="43840" b="39583"/>
          <a:stretch>
            <a:fillRect/>
          </a:stretch>
        </p:blipFill>
        <p:spPr>
          <a:xfrm>
            <a:off x="4253023" y="521854"/>
            <a:ext cx="2256967" cy="2335641"/>
          </a:xfrm>
          <a:prstGeom prst="rect">
            <a:avLst/>
          </a:prstGeom>
        </p:spPr>
      </p:pic>
      <p:pic>
        <p:nvPicPr>
          <p:cNvPr id="7" name="Picture 6" descr="abc-26377781.jpg"/>
          <p:cNvPicPr>
            <a:picLocks noChangeAspect="1"/>
          </p:cNvPicPr>
          <p:nvPr/>
        </p:nvPicPr>
        <p:blipFill>
          <a:blip r:embed="rId2"/>
          <a:srcRect l="15093" t="39583" r="61294" b="40625"/>
          <a:stretch>
            <a:fillRect/>
          </a:stretch>
        </p:blipFill>
        <p:spPr>
          <a:xfrm>
            <a:off x="659219" y="3777276"/>
            <a:ext cx="3116181" cy="2574237"/>
          </a:xfrm>
          <a:prstGeom prst="rect">
            <a:avLst/>
          </a:prstGeom>
        </p:spPr>
      </p:pic>
      <p:pic>
        <p:nvPicPr>
          <p:cNvPr id="8" name="Picture 7" descr="abc-26377781.jpg"/>
          <p:cNvPicPr>
            <a:picLocks noChangeAspect="1"/>
          </p:cNvPicPr>
          <p:nvPr/>
        </p:nvPicPr>
        <p:blipFill>
          <a:blip r:embed="rId2"/>
          <a:srcRect l="57187" t="43750" r="25360" b="37500"/>
          <a:stretch>
            <a:fillRect/>
          </a:stretch>
        </p:blipFill>
        <p:spPr>
          <a:xfrm>
            <a:off x="9392108" y="3286125"/>
            <a:ext cx="2370383" cy="2509817"/>
          </a:xfrm>
          <a:prstGeom prst="rect">
            <a:avLst/>
          </a:prstGeom>
        </p:spPr>
      </p:pic>
      <p:pic>
        <p:nvPicPr>
          <p:cNvPr id="9" name="Picture 8" descr="abc-26377781.jpg"/>
          <p:cNvPicPr>
            <a:picLocks noChangeAspect="1"/>
          </p:cNvPicPr>
          <p:nvPr/>
        </p:nvPicPr>
        <p:blipFill>
          <a:blip r:embed="rId2"/>
          <a:srcRect l="77720" t="40625" r="7907" b="40625"/>
          <a:stretch>
            <a:fillRect/>
          </a:stretch>
        </p:blipFill>
        <p:spPr>
          <a:xfrm>
            <a:off x="4614530" y="3286125"/>
            <a:ext cx="2164100" cy="2782415"/>
          </a:xfrm>
          <a:prstGeom prst="rect">
            <a:avLst/>
          </a:prstGeom>
        </p:spPr>
      </p:pic>
      <p:pic>
        <p:nvPicPr>
          <p:cNvPr id="10" name="Picture 9" descr="abc-26377781.jpg"/>
          <p:cNvPicPr>
            <a:picLocks noChangeAspect="1"/>
          </p:cNvPicPr>
          <p:nvPr/>
        </p:nvPicPr>
        <p:blipFill>
          <a:blip r:embed="rId2"/>
          <a:srcRect l="56160" t="62219" r="28440" b="18750"/>
          <a:stretch>
            <a:fillRect/>
          </a:stretch>
        </p:blipFill>
        <p:spPr>
          <a:xfrm>
            <a:off x="7024695" y="3860715"/>
            <a:ext cx="1991714" cy="2425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abc-26377781.jpg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rcRect r="7997"/>
          <a:stretch>
            <a:fillRect/>
          </a:stretch>
        </p:blipFill>
        <p:spPr>
          <a:xfrm>
            <a:off x="2452662" y="11886"/>
            <a:ext cx="7072362" cy="6846114"/>
          </a:xfrm>
        </p:spPr>
      </p:pic>
      <p:pic>
        <p:nvPicPr>
          <p:cNvPr id="7" name="Content Placeholder 3" descr="abc-26377781.jpg"/>
          <p:cNvPicPr>
            <a:picLocks noChangeAspect="1"/>
          </p:cNvPicPr>
          <p:nvPr/>
        </p:nvPicPr>
        <p:blipFill>
          <a:blip r:embed="rId2"/>
          <a:srcRect l="1859" r="83272" b="80348"/>
          <a:stretch>
            <a:fillRect/>
          </a:stretch>
        </p:blipFill>
        <p:spPr>
          <a:xfrm>
            <a:off x="2595538" y="0"/>
            <a:ext cx="1143008" cy="1345412"/>
          </a:xfrm>
          <a:prstGeom prst="rect">
            <a:avLst/>
          </a:prstGeom>
        </p:spPr>
      </p:pic>
      <p:pic>
        <p:nvPicPr>
          <p:cNvPr id="8" name="Content Placeholder 3" descr="abc-26377781.jpg"/>
          <p:cNvPicPr>
            <a:picLocks noChangeAspect="1"/>
          </p:cNvPicPr>
          <p:nvPr/>
        </p:nvPicPr>
        <p:blipFill>
          <a:blip r:embed="rId2"/>
          <a:srcRect l="76081" r="7997" b="80487"/>
          <a:stretch>
            <a:fillRect/>
          </a:stretch>
        </p:blipFill>
        <p:spPr>
          <a:xfrm>
            <a:off x="8310578" y="0"/>
            <a:ext cx="1223970" cy="1335888"/>
          </a:xfrm>
          <a:prstGeom prst="rect">
            <a:avLst/>
          </a:prstGeom>
        </p:spPr>
      </p:pic>
      <p:pic>
        <p:nvPicPr>
          <p:cNvPr id="9" name="Content Placeholder 3" descr="abc-26377781.jpg"/>
          <p:cNvPicPr>
            <a:picLocks noChangeAspect="1"/>
          </p:cNvPicPr>
          <p:nvPr/>
        </p:nvPicPr>
        <p:blipFill>
          <a:blip r:embed="rId2"/>
          <a:srcRect l="38908" t="40382" r="44364" b="39792"/>
          <a:stretch>
            <a:fillRect/>
          </a:stretch>
        </p:blipFill>
        <p:spPr>
          <a:xfrm>
            <a:off x="5453058" y="2786058"/>
            <a:ext cx="1285884" cy="1357322"/>
          </a:xfrm>
          <a:prstGeom prst="rect">
            <a:avLst/>
          </a:prstGeom>
        </p:spPr>
      </p:pic>
      <p:pic>
        <p:nvPicPr>
          <p:cNvPr id="10" name="Content Placeholder 3" descr="abc-26377781.jpg"/>
          <p:cNvPicPr>
            <a:picLocks noChangeAspect="1"/>
          </p:cNvPicPr>
          <p:nvPr/>
        </p:nvPicPr>
        <p:blipFill>
          <a:blip r:embed="rId2"/>
          <a:srcRect l="15675" t="39339" r="62021" b="40835"/>
          <a:stretch>
            <a:fillRect/>
          </a:stretch>
        </p:blipFill>
        <p:spPr>
          <a:xfrm>
            <a:off x="3595670" y="2729504"/>
            <a:ext cx="1785950" cy="1413877"/>
          </a:xfrm>
          <a:prstGeom prst="rect">
            <a:avLst/>
          </a:prstGeom>
        </p:spPr>
      </p:pic>
      <p:pic>
        <p:nvPicPr>
          <p:cNvPr id="12" name="Picture 11" descr="abc-26377781.jpg"/>
          <p:cNvPicPr>
            <a:picLocks noChangeAspect="1"/>
          </p:cNvPicPr>
          <p:nvPr/>
        </p:nvPicPr>
        <p:blipFill>
          <a:blip r:embed="rId2"/>
          <a:srcRect l="77720" t="40625" r="7907" b="40625"/>
          <a:stretch>
            <a:fillRect/>
          </a:stretch>
        </p:blipFill>
        <p:spPr>
          <a:xfrm>
            <a:off x="8453454" y="2786058"/>
            <a:ext cx="1071570" cy="1377733"/>
          </a:xfrm>
          <a:prstGeom prst="rect">
            <a:avLst/>
          </a:prstGeom>
        </p:spPr>
      </p:pic>
      <p:pic>
        <p:nvPicPr>
          <p:cNvPr id="13" name="Picture 12" descr="abc-26377781.jpg"/>
          <p:cNvPicPr>
            <a:picLocks noChangeAspect="1"/>
          </p:cNvPicPr>
          <p:nvPr/>
        </p:nvPicPr>
        <p:blipFill>
          <a:blip r:embed="rId2"/>
          <a:srcRect l="56160" t="62219" r="28440" b="18750"/>
          <a:stretch>
            <a:fillRect/>
          </a:stretch>
        </p:blipFill>
        <p:spPr>
          <a:xfrm>
            <a:off x="6810380" y="4286256"/>
            <a:ext cx="1071570" cy="1305118"/>
          </a:xfrm>
          <a:prstGeom prst="rect">
            <a:avLst/>
          </a:prstGeom>
        </p:spPr>
      </p:pic>
      <p:pic>
        <p:nvPicPr>
          <p:cNvPr id="14" name="Picture 13" descr="abc-26377781.jpg"/>
          <p:cNvPicPr>
            <a:picLocks noChangeAspect="1"/>
          </p:cNvPicPr>
          <p:nvPr/>
        </p:nvPicPr>
        <p:blipFill>
          <a:blip r:embed="rId2"/>
          <a:srcRect l="57187" t="43750" r="25360" b="37500"/>
          <a:stretch>
            <a:fillRect/>
          </a:stretch>
        </p:blipFill>
        <p:spPr>
          <a:xfrm>
            <a:off x="6953256" y="3004574"/>
            <a:ext cx="1242228" cy="131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abc-26377781.jpg"/>
          <p:cNvPicPr>
            <a:picLocks noChangeAspect="1"/>
          </p:cNvPicPr>
          <p:nvPr/>
        </p:nvPicPr>
        <p:blipFill>
          <a:blip r:embed="rId2"/>
          <a:srcRect r="7997"/>
          <a:stretch>
            <a:fillRect/>
          </a:stretch>
        </p:blipFill>
        <p:spPr>
          <a:xfrm>
            <a:off x="2452662" y="11886"/>
            <a:ext cx="7072362" cy="68461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C Lied - Kinderlied-Lernlied in Deutscher Sprache - Yleekids Deutsch">
            <a:hlinkClick r:id="" action="ppaction://media"/>
            <a:extLst>
              <a:ext uri="{FF2B5EF4-FFF2-40B4-BE49-F238E27FC236}">
                <a16:creationId xmlns:a16="http://schemas.microsoft.com/office/drawing/2014/main" id="{92530F7C-0161-427C-B1E9-0DC25EE6B89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980" y="91299"/>
            <a:ext cx="11257304" cy="6332090"/>
          </a:xfrm>
        </p:spPr>
      </p:pic>
    </p:spTree>
    <p:extLst>
      <p:ext uri="{BB962C8B-B14F-4D97-AF65-F5344CB8AC3E}">
        <p14:creationId xmlns:p14="http://schemas.microsoft.com/office/powerpoint/2010/main" val="313538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E5A5-99A5-4F2C-95A9-CEAB868AF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33" y="365125"/>
            <a:ext cx="1123861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https://wordwall.net/resource/20731980/%E0%B9%80%E0%B8%9B%E0%B8%94%E0%B8%81%E0%B8%A5%E0%B8%AD%E0%B8%87-alphabet</a:t>
            </a:r>
          </a:p>
        </p:txBody>
      </p:sp>
    </p:spTree>
    <p:extLst>
      <p:ext uri="{BB962C8B-B14F-4D97-AF65-F5344CB8AC3E}">
        <p14:creationId xmlns:p14="http://schemas.microsoft.com/office/powerpoint/2010/main" val="1869196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637953" y="285728"/>
            <a:ext cx="8244129" cy="1357322"/>
          </a:xfrm>
          <a:prstGeom prst="wedgeEllipseCallout">
            <a:avLst>
              <a:gd name="adj1" fmla="val -44778"/>
              <a:gd name="adj2" fmla="val 69604"/>
            </a:avLst>
          </a:prstGeom>
          <a:solidFill>
            <a:srgbClr val="FF9999"/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Berlin Sans FB" pitchFamily="34" charset="0"/>
              </a:rPr>
              <a:t>Wie</a:t>
            </a:r>
            <a:r>
              <a:rPr lang="en-US" sz="6600" dirty="0">
                <a:latin typeface="Berlin Sans FB" pitchFamily="34" charset="0"/>
              </a:rPr>
              <a:t> </a:t>
            </a:r>
            <a:r>
              <a:rPr lang="en-US" sz="6600" dirty="0" err="1">
                <a:latin typeface="Berlin Sans FB" pitchFamily="34" charset="0"/>
              </a:rPr>
              <a:t>hei</a:t>
            </a:r>
            <a:r>
              <a:rPr lang="en-US" sz="6600" dirty="0" err="1">
                <a:latin typeface="Berlin Sans FB"/>
              </a:rPr>
              <a:t>ßen</a:t>
            </a:r>
            <a:r>
              <a:rPr lang="en-US" sz="6600" dirty="0">
                <a:latin typeface="Berlin Sans FB"/>
              </a:rPr>
              <a:t> </a:t>
            </a:r>
            <a:r>
              <a:rPr lang="en-US" sz="6600" dirty="0" err="1">
                <a:latin typeface="Berlin Sans FB"/>
              </a:rPr>
              <a:t>Sie</a:t>
            </a:r>
            <a:r>
              <a:rPr lang="en-US" sz="6600" dirty="0">
                <a:latin typeface="Berlin Sans FB"/>
              </a:rPr>
              <a:t>?</a:t>
            </a:r>
            <a:endParaRPr lang="en-US" sz="6600" dirty="0">
              <a:latin typeface="Berlin Sans FB" pitchFamily="34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316279" y="1643050"/>
            <a:ext cx="6636630" cy="1035851"/>
          </a:xfrm>
          <a:prstGeom prst="wedgeEllipseCallout">
            <a:avLst>
              <a:gd name="adj1" fmla="val 33639"/>
              <a:gd name="adj2" fmla="val 75880"/>
            </a:avLst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Berlin Sans FB" pitchFamily="34" charset="0"/>
              </a:rPr>
              <a:t>Ich</a:t>
            </a:r>
            <a:r>
              <a:rPr lang="en-US" sz="4800" dirty="0">
                <a:latin typeface="Berlin Sans FB" pitchFamily="34" charset="0"/>
              </a:rPr>
              <a:t> </a:t>
            </a:r>
            <a:r>
              <a:rPr lang="en-US" sz="4800" dirty="0" err="1">
                <a:latin typeface="Berlin Sans FB" pitchFamily="34" charset="0"/>
              </a:rPr>
              <a:t>hei</a:t>
            </a:r>
            <a:r>
              <a:rPr lang="en-US" sz="4800" dirty="0" err="1">
                <a:latin typeface="Berlin Sans FB"/>
              </a:rPr>
              <a:t>ße</a:t>
            </a:r>
            <a:r>
              <a:rPr lang="en-US" sz="4800" dirty="0">
                <a:latin typeface="Berlin Sans FB"/>
              </a:rPr>
              <a:t> Mickey</a:t>
            </a:r>
            <a:r>
              <a:rPr lang="en-US" sz="4800" dirty="0">
                <a:latin typeface="Berlin Sans FB" pitchFamily="34" charset="0"/>
              </a:rPr>
              <a:t>.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637952" y="2870039"/>
            <a:ext cx="9792588" cy="1714488"/>
          </a:xfrm>
          <a:prstGeom prst="wedgeEllipseCallout">
            <a:avLst>
              <a:gd name="adj1" fmla="val -44587"/>
              <a:gd name="adj2" fmla="val 67162"/>
            </a:avLst>
          </a:prstGeom>
          <a:solidFill>
            <a:srgbClr val="FF9999"/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Berlin Sans FB" pitchFamily="34" charset="0"/>
              </a:rPr>
              <a:t>Wie</a:t>
            </a:r>
            <a:r>
              <a:rPr lang="en-US" sz="4800" dirty="0">
                <a:latin typeface="Berlin Sans FB" pitchFamily="34" charset="0"/>
              </a:rPr>
              <a:t> </a:t>
            </a:r>
            <a:r>
              <a:rPr lang="en-US" sz="4800" dirty="0" err="1">
                <a:latin typeface="Berlin Sans FB" pitchFamily="34" charset="0"/>
              </a:rPr>
              <a:t>bitte</a:t>
            </a:r>
            <a:r>
              <a:rPr lang="en-US" sz="4800" dirty="0">
                <a:latin typeface="Berlin Sans FB"/>
              </a:rPr>
              <a:t>? </a:t>
            </a:r>
          </a:p>
          <a:p>
            <a:pPr algn="ctr"/>
            <a:r>
              <a:rPr lang="en-US" sz="4800" dirty="0" err="1">
                <a:latin typeface="Berlin Sans FB"/>
              </a:rPr>
              <a:t>Buchstabieren</a:t>
            </a:r>
            <a:r>
              <a:rPr lang="en-US" sz="4800" dirty="0">
                <a:latin typeface="Berlin Sans FB"/>
              </a:rPr>
              <a:t> </a:t>
            </a:r>
            <a:r>
              <a:rPr lang="en-US" sz="4800" dirty="0" err="1">
                <a:latin typeface="Berlin Sans FB"/>
              </a:rPr>
              <a:t>Sie</a:t>
            </a:r>
            <a:r>
              <a:rPr lang="en-US" sz="4800" dirty="0">
                <a:latin typeface="Berlin Sans FB"/>
              </a:rPr>
              <a:t> </a:t>
            </a:r>
            <a:r>
              <a:rPr lang="en-US" sz="4800" dirty="0" err="1">
                <a:latin typeface="Berlin Sans FB"/>
              </a:rPr>
              <a:t>bitte</a:t>
            </a:r>
            <a:r>
              <a:rPr lang="en-US" sz="4800" dirty="0">
                <a:latin typeface="Berlin Sans FB"/>
              </a:rPr>
              <a:t>.</a:t>
            </a:r>
            <a:endParaRPr lang="en-US" sz="4800" dirty="0">
              <a:latin typeface="Berlin Sans FB" pitchFamily="34" charset="0"/>
            </a:endParaRPr>
          </a:p>
        </p:txBody>
      </p:sp>
      <p:pic>
        <p:nvPicPr>
          <p:cNvPr id="8" name="Picture 7" descr="12310463_10206326321260406_4867871044139530053_n.jpg"/>
          <p:cNvPicPr>
            <a:picLocks noChangeAspect="1"/>
          </p:cNvPicPr>
          <p:nvPr/>
        </p:nvPicPr>
        <p:blipFill>
          <a:blip r:embed="rId2">
            <a:lum bright="30000" contrast="40000"/>
          </a:blip>
          <a:srcRect l="27778" t="15330" r="41540" b="74280"/>
          <a:stretch>
            <a:fillRect/>
          </a:stretch>
        </p:blipFill>
        <p:spPr>
          <a:xfrm rot="5400000" flipV="1">
            <a:off x="1202524" y="5250674"/>
            <a:ext cx="2428870" cy="1785918"/>
          </a:xfrm>
          <a:prstGeom prst="rect">
            <a:avLst/>
          </a:prstGeom>
        </p:spPr>
      </p:pic>
      <p:pic>
        <p:nvPicPr>
          <p:cNvPr id="9" name="Content Placeholder 8" descr="mickey_mouse-1097.jpg"/>
          <p:cNvPicPr>
            <a:picLocks noGrp="1" noChangeAspect="1"/>
          </p:cNvPicPr>
          <p:nvPr>
            <p:ph idx="1"/>
          </p:nvPr>
        </p:nvPicPr>
        <p:blipFill>
          <a:blip r:embed="rId3"/>
          <a:srcRect b="48590"/>
          <a:stretch>
            <a:fillRect/>
          </a:stretch>
        </p:blipFill>
        <p:spPr>
          <a:xfrm>
            <a:off x="10118403" y="5176413"/>
            <a:ext cx="2322868" cy="1714488"/>
          </a:xfrm>
        </p:spPr>
      </p:pic>
      <p:sp>
        <p:nvSpPr>
          <p:cNvPr id="10" name="Oval Callout 9"/>
          <p:cNvSpPr/>
          <p:nvPr/>
        </p:nvSpPr>
        <p:spPr>
          <a:xfrm>
            <a:off x="4199860" y="4929198"/>
            <a:ext cx="6014236" cy="1108104"/>
          </a:xfrm>
          <a:prstGeom prst="wedgeEllipseCallout">
            <a:avLst>
              <a:gd name="adj1" fmla="val 43057"/>
              <a:gd name="adj2" fmla="val 89526"/>
            </a:avLst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erlin Sans FB" pitchFamily="34" charset="0"/>
              </a:rPr>
              <a:t>M-</a:t>
            </a:r>
            <a:r>
              <a:rPr lang="en-US" sz="6000" dirty="0" err="1">
                <a:latin typeface="Berlin Sans FB" pitchFamily="34" charset="0"/>
              </a:rPr>
              <a:t>i</a:t>
            </a:r>
            <a:r>
              <a:rPr lang="en-US" sz="6000" dirty="0">
                <a:latin typeface="Berlin Sans FB" pitchFamily="34" charset="0"/>
              </a:rPr>
              <a:t>-c-k-e-y</a:t>
            </a:r>
          </a:p>
        </p:txBody>
      </p:sp>
    </p:spTree>
    <p:extLst>
      <p:ext uri="{BB962C8B-B14F-4D97-AF65-F5344CB8AC3E}">
        <p14:creationId xmlns:p14="http://schemas.microsoft.com/office/powerpoint/2010/main" val="406038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73</Words>
  <Application>Microsoft Office PowerPoint</Application>
  <PresentationFormat>แบบจอกว้าง</PresentationFormat>
  <Paragraphs>11</Paragraphs>
  <Slides>7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Berlin Sans FB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https://wordwall.net/resource/20731980/%E0%B9%80%E0%B8%9B%E0%B8%94%E0%B8%81%E0%B8%A5%E0%B8%AD%E0%B8%87-alphabet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2024-01-23T08:50:15Z</dcterms:modified>
</cp:coreProperties>
</file>