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9" r:id="rId2"/>
    <p:sldId id="476" r:id="rId3"/>
    <p:sldId id="261" r:id="rId4"/>
    <p:sldId id="477" r:id="rId5"/>
    <p:sldId id="263" r:id="rId6"/>
    <p:sldId id="264" r:id="rId7"/>
    <p:sldId id="267" r:id="rId8"/>
    <p:sldId id="473" r:id="rId9"/>
    <p:sldId id="482" r:id="rId10"/>
    <p:sldId id="484" r:id="rId11"/>
    <p:sldId id="485" r:id="rId12"/>
    <p:sldId id="486" r:id="rId13"/>
    <p:sldId id="487" r:id="rId14"/>
    <p:sldId id="488" r:id="rId15"/>
    <p:sldId id="489" r:id="rId16"/>
    <p:sldId id="490" r:id="rId17"/>
    <p:sldId id="491" r:id="rId18"/>
    <p:sldId id="492" r:id="rId19"/>
    <p:sldId id="493" r:id="rId20"/>
    <p:sldId id="494" r:id="rId21"/>
    <p:sldId id="495" r:id="rId22"/>
    <p:sldId id="496" r:id="rId23"/>
    <p:sldId id="497" r:id="rId24"/>
    <p:sldId id="498" r:id="rId25"/>
    <p:sldId id="499" r:id="rId26"/>
    <p:sldId id="500" r:id="rId27"/>
    <p:sldId id="501" r:id="rId28"/>
    <p:sldId id="502" r:id="rId29"/>
    <p:sldId id="503" r:id="rId30"/>
    <p:sldId id="528" r:id="rId31"/>
    <p:sldId id="527" r:id="rId32"/>
    <p:sldId id="526" r:id="rId33"/>
    <p:sldId id="525" r:id="rId34"/>
    <p:sldId id="524" r:id="rId35"/>
    <p:sldId id="523" r:id="rId36"/>
    <p:sldId id="522" r:id="rId37"/>
    <p:sldId id="521" r:id="rId38"/>
    <p:sldId id="544" r:id="rId39"/>
    <p:sldId id="520" r:id="rId40"/>
    <p:sldId id="519" r:id="rId41"/>
    <p:sldId id="551" r:id="rId42"/>
    <p:sldId id="518" r:id="rId43"/>
    <p:sldId id="517" r:id="rId44"/>
    <p:sldId id="516" r:id="rId45"/>
    <p:sldId id="515" r:id="rId46"/>
    <p:sldId id="504" r:id="rId47"/>
    <p:sldId id="543" r:id="rId48"/>
    <p:sldId id="535" r:id="rId49"/>
    <p:sldId id="534" r:id="rId50"/>
    <p:sldId id="533" r:id="rId51"/>
    <p:sldId id="532" r:id="rId52"/>
    <p:sldId id="531" r:id="rId53"/>
    <p:sldId id="530" r:id="rId54"/>
    <p:sldId id="536" r:id="rId55"/>
    <p:sldId id="537" r:id="rId56"/>
    <p:sldId id="538" r:id="rId57"/>
    <p:sldId id="539" r:id="rId58"/>
    <p:sldId id="540" r:id="rId59"/>
    <p:sldId id="541" r:id="rId60"/>
    <p:sldId id="542" r:id="rId61"/>
    <p:sldId id="546" r:id="rId62"/>
    <p:sldId id="547" r:id="rId63"/>
    <p:sldId id="550" r:id="rId64"/>
    <p:sldId id="549" r:id="rId65"/>
    <p:sldId id="552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3F89"/>
    <a:srgbClr val="E2AC00"/>
    <a:srgbClr val="DCC4EE"/>
    <a:srgbClr val="C59EE2"/>
    <a:srgbClr val="FED8EA"/>
    <a:srgbClr val="FAA8B0"/>
    <a:srgbClr val="F973A9"/>
    <a:srgbClr val="F88C96"/>
    <a:srgbClr val="FF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2888E-D49D-458E-B70A-57D49D949CE9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635DB-D9CF-444B-A4AF-F65819FB5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6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DCD69-8A90-4EA7-8368-BC76BDEE9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6266B-6FCD-49E3-8DA8-7A9F42547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CFAE-2B4D-4752-8F22-7368850E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D7CB6-EB6C-41C7-927A-EF42536C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D7218-FCBF-4943-9BA2-C3B5E165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3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765B6-1144-4EF9-9E1B-FC979378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EC925-2AF2-4280-8FCA-9FC801579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4B6D5-D8DD-4EF0-B1CF-D71C528C6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A6279-F086-410F-B43F-5E42ECD6F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C46DA-CFAE-4658-9840-E145D25C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4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799CA-79F7-45F3-BB5E-1FB83244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823E0-F953-4322-98EB-32FD6A685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C34B2-2D49-4FE6-9B2F-4583CDFAF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FB24F-F8A8-4D3E-B256-4B382D9C2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81E3E-F000-4DBC-85FB-A2D329E1C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5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A8C5-4F86-4D20-AAF4-010978DCF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5AC97-59E4-49D7-8EE4-7E5C0F3877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FBD6C-9381-4669-9E1D-17F6EE560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7BF5D-2303-43B9-B22C-124B0EBF2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44A49-F762-482A-B658-9A9A356F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2BD05-3CF2-43E5-9EEB-31B54201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65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A551-7E72-4567-92B3-5963191C2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D2726-DCFE-41B4-B381-F308B9CD7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2F1CF-FA76-419E-A3A1-60D424B7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C1FDA9-9F0A-4125-864E-A4F44B9BE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CA2346-F602-4815-A2B2-E9E2B9BF7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774ED7-D894-48FC-A024-F952E08C7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722A96-F7A4-4B2F-88D9-BC31C00FC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3D286-8557-46F5-BB6B-3286D159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1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B0BB-F278-486C-99A1-ED26819C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251A9F-35EF-4A6F-AA8E-E6485F59C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2E704A-E46A-41FC-802A-F9E5A4DD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5E900-C67C-4BB0-8D4E-5017F8682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9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C24FA-3F73-4471-A841-0C19DA9FA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100498-6BB9-4381-AAAA-A5BBBB2B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ECDD3-49BA-4DEB-AC97-CC44AFF5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9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13BE-10F7-4E1B-9337-B1150E25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118FB-17D7-4441-94E1-1E68841B5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8EAA4-E3C9-4EE0-94A3-F696378DE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48F9D-F658-42C8-BEDC-6A7D5745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862B7-1153-4AE2-8620-CD76FBDE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B247B-8E05-4BA0-9718-DC72E883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193B-2D8F-46E3-80F1-C75039C03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3A832-57EE-40BA-B001-2950A1DD1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D7418-43B4-4921-B566-3107BB110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11711-CE51-4130-BEFA-BAA9B4A2D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36058-22C7-421F-9D42-8C64F6048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6121A-FC17-4113-8C3A-1C78A11D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6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CD08-0B3D-4250-B5BA-9D9102DD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F7FEBB-F3A4-4FB0-8CCE-C81208E68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5376B-71F1-4584-B65C-8D8FC6C2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4B8EE-F9BD-4ADD-9FE9-1563B2DFE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48CEF-7862-4FCC-A664-A19DDD0E7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8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A2F5B-7E2A-4606-B05E-71E536324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563B8-145B-45E7-815B-523D99193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EE74A-6BAF-487B-B22E-A3AF9E68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63D9A-7DB5-4C81-BBB4-7C345888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E5186-4E5B-4A33-9A8A-A5159D2F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2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ACF1D5-1211-456D-A93B-FDACFC6DE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BE97D-BB5D-4CA7-B8F1-54B670A49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7D363-1E40-4509-A9CD-3F1DF21FD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B2C2B-1164-46D8-AF35-E7ADA7AB6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E2102-B394-4625-AD33-FA0C069C9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9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abc-26377781.jpg"/>
          <p:cNvPicPr>
            <a:picLocks noChangeAspect="1"/>
          </p:cNvPicPr>
          <p:nvPr/>
        </p:nvPicPr>
        <p:blipFill>
          <a:blip r:embed="rId2"/>
          <a:srcRect l="53901" t="18609" r="37735" b="57391"/>
          <a:stretch>
            <a:fillRect/>
          </a:stretch>
        </p:blipFill>
        <p:spPr>
          <a:xfrm>
            <a:off x="5623933" y="163993"/>
            <a:ext cx="1114390" cy="2847885"/>
          </a:xfrm>
          <a:prstGeom prst="rect">
            <a:avLst/>
          </a:prstGeom>
        </p:spPr>
      </p:pic>
      <p:pic>
        <p:nvPicPr>
          <p:cNvPr id="5" name="Content Placeholder 3" descr="abc-26377781.jpg"/>
          <p:cNvPicPr>
            <a:picLocks noChangeAspect="1"/>
          </p:cNvPicPr>
          <p:nvPr/>
        </p:nvPicPr>
        <p:blipFill>
          <a:blip r:embed="rId2"/>
          <a:srcRect l="73417" t="60348" r="7997" b="19826"/>
          <a:stretch>
            <a:fillRect/>
          </a:stretch>
        </p:blipFill>
        <p:spPr>
          <a:xfrm>
            <a:off x="9382147" y="365125"/>
            <a:ext cx="2559196" cy="2431236"/>
          </a:xfrm>
          <a:prstGeom prst="rect">
            <a:avLst/>
          </a:prstGeom>
        </p:spPr>
      </p:pic>
      <p:pic>
        <p:nvPicPr>
          <p:cNvPr id="6" name="Picture 5" descr="abc-26377781.jpg"/>
          <p:cNvPicPr>
            <a:picLocks noChangeAspect="1"/>
          </p:cNvPicPr>
          <p:nvPr/>
        </p:nvPicPr>
        <p:blipFill>
          <a:blip r:embed="rId2"/>
          <a:srcRect r="81827" b="80209"/>
          <a:stretch>
            <a:fillRect/>
          </a:stretch>
        </p:blipFill>
        <p:spPr>
          <a:xfrm>
            <a:off x="177598" y="214291"/>
            <a:ext cx="2660037" cy="2855163"/>
          </a:xfrm>
          <a:prstGeom prst="rect">
            <a:avLst/>
          </a:prstGeom>
        </p:spPr>
      </p:pic>
      <p:pic>
        <p:nvPicPr>
          <p:cNvPr id="7" name="Picture 6" descr="abc-26377781.jpg"/>
          <p:cNvPicPr>
            <a:picLocks noChangeAspect="1"/>
          </p:cNvPicPr>
          <p:nvPr/>
        </p:nvPicPr>
        <p:blipFill>
          <a:blip r:embed="rId2"/>
          <a:srcRect l="75667" r="7906" b="80208"/>
          <a:stretch>
            <a:fillRect/>
          </a:stretch>
        </p:blipFill>
        <p:spPr>
          <a:xfrm>
            <a:off x="3104707" y="285728"/>
            <a:ext cx="2295745" cy="2726150"/>
          </a:xfrm>
          <a:prstGeom prst="rect">
            <a:avLst/>
          </a:prstGeom>
        </p:spPr>
      </p:pic>
      <p:pic>
        <p:nvPicPr>
          <p:cNvPr id="8" name="Picture 7" descr="abc-26377781.jpg"/>
          <p:cNvPicPr>
            <a:picLocks noChangeAspect="1"/>
          </p:cNvPicPr>
          <p:nvPr/>
        </p:nvPicPr>
        <p:blipFill>
          <a:blip r:embed="rId2"/>
          <a:srcRect l="57187" t="43750" r="25360" b="37500"/>
          <a:stretch>
            <a:fillRect/>
          </a:stretch>
        </p:blipFill>
        <p:spPr>
          <a:xfrm>
            <a:off x="6961804" y="367445"/>
            <a:ext cx="2420343" cy="2562715"/>
          </a:xfrm>
          <a:prstGeom prst="rect">
            <a:avLst/>
          </a:prstGeom>
        </p:spPr>
      </p:pic>
      <p:pic>
        <p:nvPicPr>
          <p:cNvPr id="9" name="Content Placeholder 8" descr="mickey_mouse-1097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22" b="51324" l="9942" r="89474">
                        <a14:foregroundMark x1="30702" y1="4073" x2="36257" y2="5703"/>
                        <a14:foregroundMark x1="31579" y1="1222" x2="35673" y2="1833"/>
                        <a14:foregroundMark x1="46784" y1="24847" x2="55848" y2="27088"/>
                        <a14:foregroundMark x1="55848" y1="27088" x2="40643" y2="25458"/>
                        <a14:foregroundMark x1="34795" y1="47047" x2="25146" y2="50713"/>
                        <a14:foregroundMark x1="25146" y1="50713" x2="16374" y2="49287"/>
                        <a14:foregroundMark x1="16374" y1="49287" x2="14035" y2="47454"/>
                        <a14:foregroundMark x1="37135" y1="48269" x2="47076" y2="46843"/>
                        <a14:foregroundMark x1="47076" y1="46843" x2="58772" y2="47658"/>
                        <a14:foregroundMark x1="58772" y1="47658" x2="61111" y2="49491"/>
                        <a14:foregroundMark x1="42105" y1="50305" x2="43567" y2="50509"/>
                        <a14:foregroundMark x1="13450" y1="47658" x2="21345" y2="50305"/>
                        <a14:foregroundMark x1="21345" y1="50305" x2="28947" y2="49898"/>
                        <a14:foregroundMark x1="21345" y1="45825" x2="17251" y2="50713"/>
                        <a14:foregroundMark x1="14327" y1="51120" x2="23977" y2="50713"/>
                        <a14:foregroundMark x1="23977" y1="50713" x2="28070" y2="51324"/>
                      </a14:backgroundRemoval>
                    </a14:imgEffect>
                  </a14:imgLayer>
                </a14:imgProps>
              </a:ext>
            </a:extLst>
          </a:blip>
          <a:srcRect b="48590"/>
          <a:stretch>
            <a:fillRect/>
          </a:stretch>
        </p:blipFill>
        <p:spPr>
          <a:xfrm>
            <a:off x="3331182" y="2170894"/>
            <a:ext cx="6429505" cy="474556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" name="Content Placeholder 3" descr="abc-26377781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538" b="41308" l="54663" r="61259">
                        <a14:foregroundMark x1="57847" y1="40615" x2="58378" y2="40462"/>
                        <a14:foregroundMark x1="55951" y1="22308" x2="58681" y2="22308"/>
                        <a14:foregroundMark x1="57240" y1="19615" x2="60955" y2="19615"/>
                        <a14:foregroundMark x1="58074" y1="41308" x2="59894" y2="41308"/>
                      </a14:backgroundRemoval>
                    </a14:imgEffect>
                  </a14:imgLayer>
                </a14:imgProps>
              </a:ext>
            </a:extLst>
          </a:blip>
          <a:srcRect l="53901" t="18609" r="37735" b="57391"/>
          <a:stretch>
            <a:fillRect/>
          </a:stretch>
        </p:blipFill>
        <p:spPr>
          <a:xfrm>
            <a:off x="5667372" y="214291"/>
            <a:ext cx="857256" cy="2190765"/>
          </a:xfrm>
          <a:prstGeom prst="rect">
            <a:avLst/>
          </a:prstGeom>
        </p:spPr>
      </p:pic>
      <p:pic>
        <p:nvPicPr>
          <p:cNvPr id="5" name="Content Placeholder 3" descr="abc-26377781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077" b="79077" l="75133" r="92873">
                        <a14:foregroundMark x1="90296" y1="66231" x2="93025" y2="66462"/>
                        <a14:foregroundMark x1="93025" y1="66615" x2="92798" y2="67385"/>
                        <a14:foregroundMark x1="82335" y1="79077" x2="86277" y2="78231"/>
                        <a14:foregroundMark x1="87870" y1="62077" x2="87870" y2="62077"/>
                      </a14:backgroundRemoval>
                    </a14:imgEffect>
                  </a14:imgLayer>
                </a14:imgProps>
              </a:ext>
            </a:extLst>
          </a:blip>
          <a:srcRect l="73417" t="60348" r="7997" b="19826"/>
          <a:stretch>
            <a:fillRect/>
          </a:stretch>
        </p:blipFill>
        <p:spPr>
          <a:xfrm>
            <a:off x="8562460" y="428604"/>
            <a:ext cx="2105541" cy="2000264"/>
          </a:xfrm>
          <a:prstGeom prst="rect">
            <a:avLst/>
          </a:prstGeom>
        </p:spPr>
      </p:pic>
      <p:pic>
        <p:nvPicPr>
          <p:cNvPr id="6" name="Picture 5" descr="abc-26377781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23" b="18462" l="1744" r="16300">
                        <a14:foregroundMark x1="5080" y1="17692" x2="8188" y2="18462"/>
                      </a14:backgroundRemoval>
                    </a14:imgEffect>
                  </a14:imgLayer>
                </a14:imgProps>
              </a:ext>
            </a:extLst>
          </a:blip>
          <a:srcRect r="81827" b="80209"/>
          <a:stretch>
            <a:fillRect/>
          </a:stretch>
        </p:blipFill>
        <p:spPr>
          <a:xfrm>
            <a:off x="1524000" y="214291"/>
            <a:ext cx="2071702" cy="2223671"/>
          </a:xfrm>
          <a:prstGeom prst="rect">
            <a:avLst/>
          </a:prstGeom>
        </p:spPr>
      </p:pic>
      <p:pic>
        <p:nvPicPr>
          <p:cNvPr id="7" name="Picture 6" descr="abc-26377781.jp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" b="18154" l="76801" r="90447">
                        <a14:foregroundMark x1="76801" y1="11308" x2="76801" y2="11308"/>
                        <a14:foregroundMark x1="90447" y1="6615" x2="90523" y2="8077"/>
                        <a14:foregroundMark x1="82487" y1="17385" x2="86126" y2="17231"/>
                        <a14:foregroundMark x1="83397" y1="18154" x2="85595" y2="17846"/>
                      </a14:backgroundRemoval>
                    </a14:imgEffect>
                  </a14:imgLayer>
                </a14:imgProps>
              </a:ext>
            </a:extLst>
          </a:blip>
          <a:srcRect l="75667" r="7906" b="80208"/>
          <a:stretch>
            <a:fillRect/>
          </a:stretch>
        </p:blipFill>
        <p:spPr>
          <a:xfrm>
            <a:off x="3595671" y="285728"/>
            <a:ext cx="1804781" cy="2143140"/>
          </a:xfrm>
          <a:prstGeom prst="rect">
            <a:avLst/>
          </a:prstGeom>
        </p:spPr>
      </p:pic>
      <p:pic>
        <p:nvPicPr>
          <p:cNvPr id="8" name="Picture 7" descr="abc-26377781.jpg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462" b="61077" l="58757" r="73465">
                        <a14:foregroundMark x1="67475" y1="45462" x2="70508" y2="45462"/>
                        <a14:foregroundMark x1="67400" y1="44615" x2="67400" y2="44615"/>
                        <a14:foregroundMark x1="73465" y1="50462" x2="73465" y2="50462"/>
                        <a14:foregroundMark x1="66414" y1="61077" x2="66414" y2="61077"/>
                      </a14:backgroundRemoval>
                    </a14:imgEffect>
                  </a14:imgLayer>
                </a14:imgProps>
              </a:ext>
            </a:extLst>
          </a:blip>
          <a:srcRect l="57187" t="43750" r="25360" b="37500"/>
          <a:stretch>
            <a:fillRect/>
          </a:stretch>
        </p:blipFill>
        <p:spPr>
          <a:xfrm>
            <a:off x="6596066" y="428604"/>
            <a:ext cx="1956608" cy="2071702"/>
          </a:xfrm>
          <a:prstGeom prst="rect">
            <a:avLst/>
          </a:prstGeom>
        </p:spPr>
      </p:pic>
      <p:pic>
        <p:nvPicPr>
          <p:cNvPr id="12" name="Content Placeholder 11" descr="mickeymickears.pn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rcRect b="48718"/>
          <a:stretch>
            <a:fillRect/>
          </a:stretch>
        </p:blipFill>
        <p:spPr>
          <a:xfrm>
            <a:off x="3517742" y="2298103"/>
            <a:ext cx="2292687" cy="1023525"/>
          </a:xfrm>
        </p:spPr>
      </p:pic>
      <p:pic>
        <p:nvPicPr>
          <p:cNvPr id="13" name="Content Placeholder 11" descr="mickeymickears.png"/>
          <p:cNvPicPr>
            <a:picLocks noChangeAspect="1"/>
          </p:cNvPicPr>
          <p:nvPr/>
        </p:nvPicPr>
        <p:blipFill>
          <a:blip r:embed="rId8" cstate="print"/>
          <a:srcRect b="48718"/>
          <a:stretch>
            <a:fillRect/>
          </a:stretch>
        </p:blipFill>
        <p:spPr>
          <a:xfrm>
            <a:off x="6125016" y="2299007"/>
            <a:ext cx="2399749" cy="1071321"/>
          </a:xfrm>
          <a:prstGeom prst="rect">
            <a:avLst/>
          </a:prstGeom>
        </p:spPr>
      </p:pic>
      <p:pic>
        <p:nvPicPr>
          <p:cNvPr id="14" name="Content Placeholder 11" descr="mickeymickears.png"/>
          <p:cNvPicPr>
            <a:picLocks noChangeAspect="1"/>
          </p:cNvPicPr>
          <p:nvPr/>
        </p:nvPicPr>
        <p:blipFill>
          <a:blip r:embed="rId8" cstate="print"/>
          <a:srcRect b="48718"/>
          <a:stretch>
            <a:fillRect/>
          </a:stretch>
        </p:blipFill>
        <p:spPr>
          <a:xfrm>
            <a:off x="8807627" y="2334140"/>
            <a:ext cx="2242358" cy="1001057"/>
          </a:xfrm>
          <a:prstGeom prst="rect">
            <a:avLst/>
          </a:prstGeom>
        </p:spPr>
      </p:pic>
      <p:pic>
        <p:nvPicPr>
          <p:cNvPr id="15" name="Picture 14" descr="Mickey-Mouse-4.jpg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1597689" flipH="1">
            <a:off x="274958" y="3285675"/>
            <a:ext cx="4003319" cy="49173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448 -0.01181 L -0.23073 0.0060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3" y="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831 -0.00231 L -0.24192 -0.0067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36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42 0.03379 L 0.17382 0.3694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12" y="1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073 0.00601 L -0.02747 0.3756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56" y="1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75 0.13264 C -0.07226 0.06111 0.09375 -0.01064 0.13776 0.03125 C 0.18307 0.0713 0.10599 0.225 0.02878 0.37848 " pathEditMode="relative" rAng="19980000" ptsTypes="AAA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10" y="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grpSp>
        <p:nvGrpSpPr>
          <p:cNvPr id="12" name="Group 11"/>
          <p:cNvGrpSpPr/>
          <p:nvPr/>
        </p:nvGrpSpPr>
        <p:grpSpPr>
          <a:xfrm>
            <a:off x="1952597" y="214290"/>
            <a:ext cx="2037357" cy="6643710"/>
            <a:chOff x="428596" y="214290"/>
            <a:chExt cx="2037357" cy="6643710"/>
          </a:xfrm>
        </p:grpSpPr>
        <p:pic>
          <p:nvPicPr>
            <p:cNvPr id="4" name="Content Placeholder 3" descr="abc-26377781.jpg"/>
            <p:cNvPicPr>
              <a:picLocks noChangeAspect="1"/>
            </p:cNvPicPr>
            <p:nvPr/>
          </p:nvPicPr>
          <p:blipFill>
            <a:blip r:embed="rId2"/>
            <a:srcRect l="73417" t="60348" r="7997" b="19826"/>
            <a:stretch>
              <a:fillRect/>
            </a:stretch>
          </p:blipFill>
          <p:spPr>
            <a:xfrm>
              <a:off x="500034" y="5129200"/>
              <a:ext cx="1819789" cy="1728800"/>
            </a:xfrm>
            <a:prstGeom prst="rect">
              <a:avLst/>
            </a:prstGeom>
          </p:spPr>
        </p:pic>
        <p:pic>
          <p:nvPicPr>
            <p:cNvPr id="5" name="Picture 4" descr="abc-26377781.jpg"/>
            <p:cNvPicPr>
              <a:picLocks noChangeAspect="1"/>
            </p:cNvPicPr>
            <p:nvPr/>
          </p:nvPicPr>
          <p:blipFill>
            <a:blip r:embed="rId2"/>
            <a:srcRect r="81827" b="80209"/>
            <a:stretch>
              <a:fillRect/>
            </a:stretch>
          </p:blipFill>
          <p:spPr>
            <a:xfrm>
              <a:off x="428596" y="357166"/>
              <a:ext cx="1857388" cy="1993636"/>
            </a:xfrm>
            <a:prstGeom prst="rect">
              <a:avLst/>
            </a:prstGeom>
          </p:spPr>
        </p:pic>
        <p:pic>
          <p:nvPicPr>
            <p:cNvPr id="6" name="Picture 5" descr="abc-26377781.jpg"/>
            <p:cNvPicPr>
              <a:picLocks noChangeAspect="1"/>
            </p:cNvPicPr>
            <p:nvPr/>
          </p:nvPicPr>
          <p:blipFill>
            <a:blip r:embed="rId2"/>
            <a:srcRect l="57187" t="43750" r="25360" b="37500"/>
            <a:stretch>
              <a:fillRect/>
            </a:stretch>
          </p:blipFill>
          <p:spPr>
            <a:xfrm>
              <a:off x="500034" y="2571744"/>
              <a:ext cx="1813732" cy="1920422"/>
            </a:xfrm>
            <a:prstGeom prst="rect">
              <a:avLst/>
            </a:prstGeom>
          </p:spPr>
        </p:pic>
        <p:pic>
          <p:nvPicPr>
            <p:cNvPr id="7" name="Content Placeholder 11" descr="mickeymickears.png"/>
            <p:cNvPicPr>
              <a:picLocks noChangeAspect="1"/>
            </p:cNvPicPr>
            <p:nvPr/>
          </p:nvPicPr>
          <p:blipFill>
            <a:blip r:embed="rId3" cstate="print"/>
            <a:srcRect b="48718"/>
            <a:stretch>
              <a:fillRect/>
            </a:stretch>
          </p:blipFill>
          <p:spPr>
            <a:xfrm>
              <a:off x="571472" y="214290"/>
              <a:ext cx="1628803" cy="727147"/>
            </a:xfrm>
            <a:prstGeom prst="rect">
              <a:avLst/>
            </a:prstGeom>
          </p:spPr>
        </p:pic>
        <p:pic>
          <p:nvPicPr>
            <p:cNvPr id="10" name="Content Placeholder 11" descr="mickeymickears.png"/>
            <p:cNvPicPr>
              <a:picLocks noChangeAspect="1"/>
            </p:cNvPicPr>
            <p:nvPr/>
          </p:nvPicPr>
          <p:blipFill>
            <a:blip r:embed="rId3" cstate="print"/>
            <a:srcRect b="48718"/>
            <a:stretch>
              <a:fillRect/>
            </a:stretch>
          </p:blipFill>
          <p:spPr>
            <a:xfrm>
              <a:off x="714348" y="2285992"/>
              <a:ext cx="1628803" cy="727147"/>
            </a:xfrm>
            <a:prstGeom prst="rect">
              <a:avLst/>
            </a:prstGeom>
          </p:spPr>
        </p:pic>
        <p:pic>
          <p:nvPicPr>
            <p:cNvPr id="11" name="Content Placeholder 11" descr="mickeymickears.png"/>
            <p:cNvPicPr>
              <a:picLocks noChangeAspect="1"/>
            </p:cNvPicPr>
            <p:nvPr/>
          </p:nvPicPr>
          <p:blipFill>
            <a:blip r:embed="rId4" cstate="print"/>
            <a:srcRect b="48718"/>
            <a:stretch>
              <a:fillRect/>
            </a:stretch>
          </p:blipFill>
          <p:spPr>
            <a:xfrm>
              <a:off x="500034" y="4572008"/>
              <a:ext cx="1965919" cy="870023"/>
            </a:xfrm>
            <a:prstGeom prst="rect">
              <a:avLst/>
            </a:prstGeom>
          </p:spPr>
        </p:pic>
      </p:grpSp>
      <p:sp>
        <p:nvSpPr>
          <p:cNvPr id="13" name="Right Arrow 12"/>
          <p:cNvSpPr/>
          <p:nvPr/>
        </p:nvSpPr>
        <p:spPr>
          <a:xfrm>
            <a:off x="4524364" y="1214422"/>
            <a:ext cx="1500198" cy="64294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Right Arrow 13"/>
          <p:cNvSpPr/>
          <p:nvPr/>
        </p:nvSpPr>
        <p:spPr>
          <a:xfrm>
            <a:off x="4524364" y="3000372"/>
            <a:ext cx="1500198" cy="64294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Right Arrow 14"/>
          <p:cNvSpPr/>
          <p:nvPr/>
        </p:nvSpPr>
        <p:spPr>
          <a:xfrm>
            <a:off x="4381488" y="5500702"/>
            <a:ext cx="1500198" cy="64294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5" name="Group 24"/>
          <p:cNvGrpSpPr/>
          <p:nvPr/>
        </p:nvGrpSpPr>
        <p:grpSpPr>
          <a:xfrm>
            <a:off x="7024694" y="214291"/>
            <a:ext cx="1597340" cy="1928827"/>
            <a:chOff x="5500694" y="214290"/>
            <a:chExt cx="1597340" cy="1928827"/>
          </a:xfrm>
        </p:grpSpPr>
        <p:pic>
          <p:nvPicPr>
            <p:cNvPr id="17" name="Picture 16" descr="abc-26377781.jpg"/>
            <p:cNvPicPr>
              <a:picLocks noChangeAspect="1"/>
            </p:cNvPicPr>
            <p:nvPr/>
          </p:nvPicPr>
          <p:blipFill>
            <a:blip r:embed="rId2"/>
            <a:srcRect r="81827" b="80209"/>
            <a:stretch>
              <a:fillRect/>
            </a:stretch>
          </p:blipFill>
          <p:spPr>
            <a:xfrm>
              <a:off x="5500694" y="428605"/>
              <a:ext cx="1597340" cy="1714512"/>
            </a:xfrm>
            <a:prstGeom prst="rect">
              <a:avLst/>
            </a:prstGeom>
          </p:spPr>
        </p:pic>
        <p:sp>
          <p:nvSpPr>
            <p:cNvPr id="19" name="Oval 18"/>
            <p:cNvSpPr/>
            <p:nvPr/>
          </p:nvSpPr>
          <p:spPr>
            <a:xfrm>
              <a:off x="5715008" y="214290"/>
              <a:ext cx="428628" cy="428628"/>
            </a:xfrm>
            <a:prstGeom prst="ellipse">
              <a:avLst/>
            </a:prstGeom>
            <a:solidFill>
              <a:srgbClr val="FFFF66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solidFill>
                  <a:srgbClr val="FFFF00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6429388" y="214290"/>
              <a:ext cx="428628" cy="428628"/>
            </a:xfrm>
            <a:prstGeom prst="ellipse">
              <a:avLst/>
            </a:prstGeom>
            <a:solidFill>
              <a:srgbClr val="FFFF66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953257" y="2500306"/>
            <a:ext cx="1551793" cy="2000264"/>
            <a:chOff x="5429256" y="2500306"/>
            <a:chExt cx="1551793" cy="2000264"/>
          </a:xfrm>
        </p:grpSpPr>
        <p:pic>
          <p:nvPicPr>
            <p:cNvPr id="18" name="Picture 17" descr="abc-26377781.jpg"/>
            <p:cNvPicPr>
              <a:picLocks noChangeAspect="1"/>
            </p:cNvPicPr>
            <p:nvPr/>
          </p:nvPicPr>
          <p:blipFill>
            <a:blip r:embed="rId2"/>
            <a:srcRect l="57187" t="43750" r="25360" b="37500"/>
            <a:stretch>
              <a:fillRect/>
            </a:stretch>
          </p:blipFill>
          <p:spPr>
            <a:xfrm>
              <a:off x="5429256" y="2857496"/>
              <a:ext cx="1551793" cy="1643074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5715008" y="2500306"/>
              <a:ext cx="428628" cy="428628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solidFill>
                  <a:srgbClr val="FFFF00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429388" y="2500306"/>
              <a:ext cx="428628" cy="428628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024694" y="4714884"/>
            <a:ext cx="1654354" cy="1928826"/>
            <a:chOff x="5500694" y="4714884"/>
            <a:chExt cx="1654354" cy="1928826"/>
          </a:xfrm>
        </p:grpSpPr>
        <p:pic>
          <p:nvPicPr>
            <p:cNvPr id="16" name="Content Placeholder 3" descr="abc-26377781.jpg"/>
            <p:cNvPicPr>
              <a:picLocks noChangeAspect="1"/>
            </p:cNvPicPr>
            <p:nvPr/>
          </p:nvPicPr>
          <p:blipFill>
            <a:blip r:embed="rId2"/>
            <a:srcRect l="73417" t="60348" r="7997" b="19826"/>
            <a:stretch>
              <a:fillRect/>
            </a:stretch>
          </p:blipFill>
          <p:spPr>
            <a:xfrm>
              <a:off x="5500694" y="5072074"/>
              <a:ext cx="1654354" cy="1571636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5786446" y="4714884"/>
              <a:ext cx="428628" cy="42862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solidFill>
                  <a:srgbClr val="FFFF00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6500826" y="4714884"/>
              <a:ext cx="428628" cy="42862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907905" y="226254"/>
            <a:ext cx="4369589" cy="2366784"/>
            <a:chOff x="268477" y="322336"/>
            <a:chExt cx="4369589" cy="2366784"/>
          </a:xfrm>
        </p:grpSpPr>
        <p:grpSp>
          <p:nvGrpSpPr>
            <p:cNvPr id="4" name="Group 3"/>
            <p:cNvGrpSpPr/>
            <p:nvPr/>
          </p:nvGrpSpPr>
          <p:grpSpPr>
            <a:xfrm>
              <a:off x="268477" y="322336"/>
              <a:ext cx="1941646" cy="2366784"/>
              <a:chOff x="5412013" y="108022"/>
              <a:chExt cx="1941646" cy="2366784"/>
            </a:xfrm>
          </p:grpSpPr>
          <p:pic>
            <p:nvPicPr>
              <p:cNvPr id="5" name="Picture 4" descr="abc-26377781.jpg"/>
              <p:cNvPicPr>
                <a:picLocks noChangeAspect="1"/>
              </p:cNvPicPr>
              <p:nvPr/>
            </p:nvPicPr>
            <p:blipFill>
              <a:blip r:embed="rId2"/>
              <a:srcRect r="81827" b="80209"/>
              <a:stretch>
                <a:fillRect/>
              </a:stretch>
            </p:blipFill>
            <p:spPr>
              <a:xfrm>
                <a:off x="5412013" y="390732"/>
                <a:ext cx="1941646" cy="2084074"/>
              </a:xfrm>
              <a:prstGeom prst="rect">
                <a:avLst/>
              </a:prstGeom>
            </p:spPr>
          </p:pic>
          <p:sp>
            <p:nvSpPr>
              <p:cNvPr id="6" name="Oval 5"/>
              <p:cNvSpPr/>
              <p:nvPr/>
            </p:nvSpPr>
            <p:spPr>
              <a:xfrm>
                <a:off x="5759389" y="108022"/>
                <a:ext cx="428628" cy="428628"/>
              </a:xfrm>
              <a:prstGeom prst="ellipse">
                <a:avLst/>
              </a:prstGeom>
              <a:solidFill>
                <a:srgbClr val="FFFF66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6473769" y="108022"/>
                <a:ext cx="428628" cy="428628"/>
              </a:xfrm>
              <a:prstGeom prst="ellipse">
                <a:avLst/>
              </a:prstGeom>
              <a:solidFill>
                <a:srgbClr val="FFFF66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1911037" y="730180"/>
              <a:ext cx="2727029" cy="186204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11500" b="1" dirty="0" err="1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pfel</a:t>
              </a:r>
              <a:endParaRPr lang="en-US" sz="115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37825" y="2640132"/>
            <a:ext cx="3108225" cy="2123658"/>
            <a:chOff x="1898926" y="2510047"/>
            <a:chExt cx="3108225" cy="2123658"/>
          </a:xfrm>
        </p:grpSpPr>
        <p:sp>
          <p:nvSpPr>
            <p:cNvPr id="8" name="Rectangle 7"/>
            <p:cNvSpPr/>
            <p:nvPr/>
          </p:nvSpPr>
          <p:spPr>
            <a:xfrm>
              <a:off x="1898926" y="2510047"/>
              <a:ext cx="1297151" cy="212365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13200" b="1" dirty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K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21124" y="2902662"/>
              <a:ext cx="909223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38100">
                    <a:solidFill>
                      <a:schemeClr val="accent6">
                        <a:lumMod val="75000"/>
                      </a:schemeClr>
                    </a:solidFill>
                  </a:ln>
                  <a:solidFill>
                    <a:srgbClr val="FFFF66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ä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767708" y="2902662"/>
              <a:ext cx="1239443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se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844675" y="4650481"/>
            <a:ext cx="5500878" cy="2123658"/>
            <a:chOff x="5463947" y="4007539"/>
            <a:chExt cx="5500878" cy="2123658"/>
          </a:xfrm>
        </p:grpSpPr>
        <p:sp>
          <p:nvSpPr>
            <p:cNvPr id="14" name="Rectangle 13"/>
            <p:cNvSpPr/>
            <p:nvPr/>
          </p:nvSpPr>
          <p:spPr>
            <a:xfrm>
              <a:off x="5463947" y="4007539"/>
              <a:ext cx="1571264" cy="212365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13200" b="1" dirty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M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840553" y="4419144"/>
              <a:ext cx="909223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38100">
                    <a:solidFill>
                      <a:schemeClr val="accent6">
                        <a:lumMod val="75000"/>
                      </a:schemeClr>
                    </a:solidFill>
                  </a:ln>
                  <a:solidFill>
                    <a:srgbClr val="FFFF66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ä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529268" y="4419144"/>
              <a:ext cx="3435557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9600" b="1" dirty="0" err="1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dchen</a:t>
              </a:r>
              <a:endParaRPr lang="en-US" sz="9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18" name="Picture 17" descr="12310463_10206326321260406_4867871044139530053_n.jpg"/>
          <p:cNvPicPr>
            <a:picLocks noChangeAspect="1"/>
          </p:cNvPicPr>
          <p:nvPr/>
        </p:nvPicPr>
        <p:blipFill>
          <a:blip r:embed="rId3">
            <a:lum bright="30000" contrast="40000"/>
          </a:blip>
          <a:srcRect l="27778" t="31723" r="45286" b="53125"/>
          <a:stretch>
            <a:fillRect/>
          </a:stretch>
        </p:blipFill>
        <p:spPr>
          <a:xfrm rot="5400000">
            <a:off x="3853840" y="2701831"/>
            <a:ext cx="2197553" cy="2197552"/>
          </a:xfrm>
          <a:prstGeom prst="rect">
            <a:avLst/>
          </a:prstGeom>
        </p:spPr>
      </p:pic>
      <p:pic>
        <p:nvPicPr>
          <p:cNvPr id="19" name="Picture 18" descr="12310463_10206326321260406_4867871044139530053_n.jpg"/>
          <p:cNvPicPr>
            <a:picLocks noChangeAspect="1"/>
          </p:cNvPicPr>
          <p:nvPr/>
        </p:nvPicPr>
        <p:blipFill>
          <a:blip r:embed="rId3">
            <a:lum bright="30000" contrast="40000"/>
          </a:blip>
          <a:srcRect l="27778" t="15330" r="41540" b="74280"/>
          <a:stretch>
            <a:fillRect/>
          </a:stretch>
        </p:blipFill>
        <p:spPr>
          <a:xfrm rot="5400000">
            <a:off x="8829816" y="3840605"/>
            <a:ext cx="3608415" cy="2428892"/>
          </a:xfrm>
          <a:prstGeom prst="rect">
            <a:avLst/>
          </a:prstGeom>
        </p:spPr>
      </p:pic>
      <p:pic>
        <p:nvPicPr>
          <p:cNvPr id="20" name="Picture 19" descr="12472363_10206326320260381_2689179382947935313_n.jpg"/>
          <p:cNvPicPr>
            <a:picLocks noChangeAspect="1"/>
          </p:cNvPicPr>
          <p:nvPr/>
        </p:nvPicPr>
        <p:blipFill>
          <a:blip r:embed="rId4">
            <a:lum bright="40000" contrast="40000"/>
          </a:blip>
          <a:srcRect l="32444" t="29167" r="35185" b="50250"/>
          <a:stretch>
            <a:fillRect/>
          </a:stretch>
        </p:blipFill>
        <p:spPr>
          <a:xfrm>
            <a:off x="9568880" y="199728"/>
            <a:ext cx="2130288" cy="2408167"/>
          </a:xfrm>
          <a:prstGeom prst="rect">
            <a:avLst/>
          </a:prstGeom>
        </p:spPr>
      </p:pic>
      <p:pic>
        <p:nvPicPr>
          <p:cNvPr id="21" name="Picture 20" descr="12472363_10206326320260381_2689179382947935313_n.jpg"/>
          <p:cNvPicPr>
            <a:picLocks noChangeAspect="1"/>
          </p:cNvPicPr>
          <p:nvPr/>
        </p:nvPicPr>
        <p:blipFill>
          <a:blip r:embed="rId4">
            <a:lum bright="40000" contrast="40000"/>
          </a:blip>
          <a:srcRect l="32444" t="29959" r="35185" b="50250"/>
          <a:stretch>
            <a:fillRect/>
          </a:stretch>
        </p:blipFill>
        <p:spPr>
          <a:xfrm>
            <a:off x="7419991" y="292365"/>
            <a:ext cx="2130288" cy="2315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2310463_10206326321260406_4867871044139530053_n.jpg"/>
          <p:cNvPicPr>
            <a:picLocks noChangeAspect="1"/>
          </p:cNvPicPr>
          <p:nvPr/>
        </p:nvPicPr>
        <p:blipFill>
          <a:blip r:embed="rId2">
            <a:lum bright="30000" contrast="40000"/>
          </a:blip>
          <a:srcRect l="20370" t="79687" r="42593" b="9375"/>
          <a:stretch>
            <a:fillRect/>
          </a:stretch>
        </p:blipFill>
        <p:spPr>
          <a:xfrm rot="5400000">
            <a:off x="2863911" y="946369"/>
            <a:ext cx="2571770" cy="1350179"/>
          </a:xfrm>
          <a:prstGeom prst="rect">
            <a:avLst/>
          </a:prstGeom>
        </p:spPr>
      </p:pic>
      <p:pic>
        <p:nvPicPr>
          <p:cNvPr id="10" name="Picture 9" descr="12310463_10206326321260406_4867871044139530053_n.jpg"/>
          <p:cNvPicPr>
            <a:picLocks noChangeAspect="1"/>
          </p:cNvPicPr>
          <p:nvPr/>
        </p:nvPicPr>
        <p:blipFill>
          <a:blip r:embed="rId2">
            <a:lum bright="30000" contrast="40000"/>
          </a:blip>
          <a:srcRect l="29629" t="52602" r="50000" b="30210"/>
          <a:stretch>
            <a:fillRect/>
          </a:stretch>
        </p:blipFill>
        <p:spPr>
          <a:xfrm rot="5400000">
            <a:off x="6588246" y="4812843"/>
            <a:ext cx="1519009" cy="2278514"/>
          </a:xfrm>
          <a:prstGeom prst="rect">
            <a:avLst/>
          </a:prstGeom>
        </p:spPr>
      </p:pic>
      <p:pic>
        <p:nvPicPr>
          <p:cNvPr id="11" name="Picture 10" descr="944674_10206326320900397_3983310992427213803_n.jpg"/>
          <p:cNvPicPr>
            <a:picLocks noChangeAspect="1"/>
          </p:cNvPicPr>
          <p:nvPr/>
        </p:nvPicPr>
        <p:blipFill>
          <a:blip r:embed="rId3">
            <a:lum bright="10000" contrast="40000"/>
          </a:blip>
          <a:srcRect l="32812" t="31944" r="49219" b="37500"/>
          <a:stretch>
            <a:fillRect/>
          </a:stretch>
        </p:blipFill>
        <p:spPr>
          <a:xfrm rot="20692639">
            <a:off x="8640904" y="2027992"/>
            <a:ext cx="3240209" cy="2917346"/>
          </a:xfrm>
          <a:prstGeom prst="rect">
            <a:avLst/>
          </a:prstGeom>
        </p:spPr>
      </p:pic>
      <p:grpSp>
        <p:nvGrpSpPr>
          <p:cNvPr id="33" name="Group 32"/>
          <p:cNvGrpSpPr/>
          <p:nvPr/>
        </p:nvGrpSpPr>
        <p:grpSpPr>
          <a:xfrm>
            <a:off x="594430" y="9239"/>
            <a:ext cx="2605457" cy="3293209"/>
            <a:chOff x="-90138" y="676852"/>
            <a:chExt cx="1985695" cy="2454719"/>
          </a:xfrm>
        </p:grpSpPr>
        <p:grpSp>
          <p:nvGrpSpPr>
            <p:cNvPr id="12" name="Group 11"/>
            <p:cNvGrpSpPr/>
            <p:nvPr/>
          </p:nvGrpSpPr>
          <p:grpSpPr>
            <a:xfrm>
              <a:off x="-90138" y="1046016"/>
              <a:ext cx="1337478" cy="1785950"/>
              <a:chOff x="4412979" y="2871766"/>
              <a:chExt cx="1551793" cy="2000264"/>
            </a:xfrm>
          </p:grpSpPr>
          <p:pic>
            <p:nvPicPr>
              <p:cNvPr id="13" name="Picture 12" descr="abc-26377781.jpg"/>
              <p:cNvPicPr>
                <a:picLocks noChangeAspect="1"/>
              </p:cNvPicPr>
              <p:nvPr/>
            </p:nvPicPr>
            <p:blipFill>
              <a:blip r:embed="rId4"/>
              <a:srcRect l="57187" t="43750" r="25360" b="37500"/>
              <a:stretch>
                <a:fillRect/>
              </a:stretch>
            </p:blipFill>
            <p:spPr>
              <a:xfrm>
                <a:off x="4412979" y="3228956"/>
                <a:ext cx="1551793" cy="1643074"/>
              </a:xfrm>
              <a:prstGeom prst="rect">
                <a:avLst/>
              </a:prstGeom>
            </p:spPr>
          </p:pic>
          <p:sp>
            <p:nvSpPr>
              <p:cNvPr id="14" name="Oval 13"/>
              <p:cNvSpPr/>
              <p:nvPr/>
            </p:nvSpPr>
            <p:spPr>
              <a:xfrm>
                <a:off x="4698733" y="2871766"/>
                <a:ext cx="428628" cy="428628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200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5413112" y="2871766"/>
                <a:ext cx="428628" cy="428628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2000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1212384" y="676852"/>
              <a:ext cx="683173" cy="245471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20800" b="1" dirty="0">
                  <a:ln w="11430"/>
                  <a:solidFill>
                    <a:srgbClr val="FFCC0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l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954525" y="2224211"/>
            <a:ext cx="4417677" cy="2754600"/>
            <a:chOff x="81270" y="2676140"/>
            <a:chExt cx="4417677" cy="2754600"/>
          </a:xfrm>
        </p:grpSpPr>
        <p:sp>
          <p:nvSpPr>
            <p:cNvPr id="17" name="Rectangle 16"/>
            <p:cNvSpPr/>
            <p:nvPr/>
          </p:nvSpPr>
          <p:spPr>
            <a:xfrm>
              <a:off x="2139006" y="3339493"/>
              <a:ext cx="2359941" cy="186204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11500" b="1" dirty="0" err="1">
                  <a:ln w="11430"/>
                  <a:solidFill>
                    <a:srgbClr val="FFCC0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ffel</a:t>
              </a:r>
              <a:endParaRPr lang="en-US" sz="11500" b="1" dirty="0">
                <a:ln w="11430"/>
                <a:solidFill>
                  <a:srgbClr val="FFCC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1270" y="2676140"/>
              <a:ext cx="1398140" cy="275460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17300" b="1" dirty="0">
                  <a:ln w="11430"/>
                  <a:solidFill>
                    <a:srgbClr val="FFCC0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L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284504" y="3662921"/>
              <a:ext cx="955468" cy="1251098"/>
              <a:chOff x="5266631" y="2546055"/>
              <a:chExt cx="2134786" cy="2919229"/>
            </a:xfrm>
          </p:grpSpPr>
          <p:pic>
            <p:nvPicPr>
              <p:cNvPr id="20" name="Picture 19" descr="abc-26377781.jpg"/>
              <p:cNvPicPr>
                <a:picLocks noChangeAspect="1"/>
              </p:cNvPicPr>
              <p:nvPr/>
            </p:nvPicPr>
            <p:blipFill>
              <a:blip r:embed="rId4"/>
              <a:srcRect l="57187" t="43750" r="25360" b="37500"/>
              <a:stretch>
                <a:fillRect/>
              </a:stretch>
            </p:blipFill>
            <p:spPr>
              <a:xfrm>
                <a:off x="5266631" y="3204921"/>
                <a:ext cx="2134786" cy="2260363"/>
              </a:xfrm>
              <a:prstGeom prst="rect">
                <a:avLst/>
              </a:prstGeom>
            </p:spPr>
          </p:pic>
          <p:sp>
            <p:nvSpPr>
              <p:cNvPr id="21" name="Oval 20"/>
              <p:cNvSpPr/>
              <p:nvPr/>
            </p:nvSpPr>
            <p:spPr>
              <a:xfrm>
                <a:off x="5776421" y="2546055"/>
                <a:ext cx="607142" cy="508685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6490804" y="2546055"/>
                <a:ext cx="607142" cy="508685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FFFF00"/>
                  </a:solidFill>
                </a:endParaRP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379917" y="4549676"/>
            <a:ext cx="5714127" cy="2308324"/>
            <a:chOff x="-1152238" y="4549676"/>
            <a:chExt cx="5714127" cy="2308324"/>
          </a:xfrm>
        </p:grpSpPr>
        <p:sp>
          <p:nvSpPr>
            <p:cNvPr id="23" name="Rectangle 22"/>
            <p:cNvSpPr/>
            <p:nvPr/>
          </p:nvSpPr>
          <p:spPr>
            <a:xfrm>
              <a:off x="-1152238" y="4549676"/>
              <a:ext cx="1834156" cy="230832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14400" b="1" dirty="0">
                  <a:ln w="11430"/>
                  <a:solidFill>
                    <a:srgbClr val="FFCC0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B</a:t>
              </a:r>
              <a:r>
                <a:rPr lang="en-US" sz="9600" b="1" dirty="0">
                  <a:ln w="11430"/>
                  <a:solidFill>
                    <a:srgbClr val="FFCC0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r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633537" y="5398648"/>
              <a:ext cx="845523" cy="1137264"/>
              <a:chOff x="2535284" y="2428868"/>
              <a:chExt cx="1889139" cy="2653616"/>
            </a:xfrm>
          </p:grpSpPr>
          <p:pic>
            <p:nvPicPr>
              <p:cNvPr id="25" name="Picture 24" descr="abc-26377781.jpg"/>
              <p:cNvPicPr>
                <a:picLocks noChangeAspect="1"/>
              </p:cNvPicPr>
              <p:nvPr/>
            </p:nvPicPr>
            <p:blipFill>
              <a:blip r:embed="rId4"/>
              <a:srcRect l="57187" t="43750" r="25360" b="37500"/>
              <a:stretch>
                <a:fillRect/>
              </a:stretch>
            </p:blipFill>
            <p:spPr>
              <a:xfrm>
                <a:off x="2535284" y="3082220"/>
                <a:ext cx="1889139" cy="2000264"/>
              </a:xfrm>
              <a:prstGeom prst="rect">
                <a:avLst/>
              </a:prstGeom>
            </p:spPr>
          </p:pic>
          <p:sp>
            <p:nvSpPr>
              <p:cNvPr id="26" name="Oval 25"/>
              <p:cNvSpPr/>
              <p:nvPr/>
            </p:nvSpPr>
            <p:spPr>
              <a:xfrm>
                <a:off x="2962397" y="2428868"/>
                <a:ext cx="428627" cy="428629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3676778" y="2428868"/>
                <a:ext cx="428627" cy="428629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1387622" y="5145282"/>
              <a:ext cx="3174267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9600" b="1" dirty="0" err="1">
                  <a:ln w="11430"/>
                  <a:solidFill>
                    <a:srgbClr val="FFCC0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tchen</a:t>
              </a:r>
              <a:endParaRPr lang="en-US" sz="9600" b="1" dirty="0">
                <a:ln w="11430"/>
                <a:solidFill>
                  <a:srgbClr val="FFCC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2310463_10206326321260406_4867871044139530053_n.jpg"/>
          <p:cNvPicPr>
            <a:picLocks noChangeAspect="1"/>
          </p:cNvPicPr>
          <p:nvPr/>
        </p:nvPicPr>
        <p:blipFill>
          <a:blip r:embed="rId2">
            <a:lum bright="30000" contrast="40000"/>
          </a:blip>
          <a:srcRect l="64815" t="77083" b="6250"/>
          <a:stretch>
            <a:fillRect/>
          </a:stretch>
        </p:blipFill>
        <p:spPr>
          <a:xfrm rot="5400000">
            <a:off x="8906669" y="1493965"/>
            <a:ext cx="3052541" cy="2570587"/>
          </a:xfrm>
          <a:prstGeom prst="rect">
            <a:avLst/>
          </a:prstGeom>
        </p:spPr>
      </p:pic>
      <p:pic>
        <p:nvPicPr>
          <p:cNvPr id="10" name="Picture 9" descr="12310463_10206326321260406_4867871044139530053_n.jpg"/>
          <p:cNvPicPr>
            <a:picLocks noChangeAspect="1"/>
          </p:cNvPicPr>
          <p:nvPr/>
        </p:nvPicPr>
        <p:blipFill>
          <a:blip r:embed="rId2">
            <a:lum bright="30000" contrast="40000"/>
          </a:blip>
          <a:srcRect l="64815" t="52082" b="27084"/>
          <a:stretch>
            <a:fillRect/>
          </a:stretch>
        </p:blipFill>
        <p:spPr>
          <a:xfrm rot="5400000">
            <a:off x="6334422" y="3787748"/>
            <a:ext cx="2872202" cy="3023401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477824" y="226438"/>
            <a:ext cx="4615912" cy="2313816"/>
            <a:chOff x="317544" y="398828"/>
            <a:chExt cx="4615912" cy="2313816"/>
          </a:xfrm>
        </p:grpSpPr>
        <p:grpSp>
          <p:nvGrpSpPr>
            <p:cNvPr id="4" name="Group 3"/>
            <p:cNvGrpSpPr/>
            <p:nvPr/>
          </p:nvGrpSpPr>
          <p:grpSpPr>
            <a:xfrm>
              <a:off x="317544" y="398828"/>
              <a:ext cx="1865162" cy="2243385"/>
              <a:chOff x="4988191" y="4609778"/>
              <a:chExt cx="2041471" cy="2329669"/>
            </a:xfrm>
          </p:grpSpPr>
          <p:pic>
            <p:nvPicPr>
              <p:cNvPr id="5" name="Content Placeholder 3" descr="abc-26377781.jpg"/>
              <p:cNvPicPr>
                <a:picLocks noChangeAspect="1"/>
              </p:cNvPicPr>
              <p:nvPr/>
            </p:nvPicPr>
            <p:blipFill>
              <a:blip r:embed="rId3"/>
              <a:srcRect l="73417" t="60348" r="7997" b="19826"/>
              <a:stretch>
                <a:fillRect/>
              </a:stretch>
            </p:blipFill>
            <p:spPr>
              <a:xfrm>
                <a:off x="4988191" y="5000049"/>
                <a:ext cx="2041471" cy="1939398"/>
              </a:xfrm>
              <a:prstGeom prst="rect">
                <a:avLst/>
              </a:prstGeom>
            </p:spPr>
          </p:pic>
          <p:sp>
            <p:nvSpPr>
              <p:cNvPr id="6" name="Oval 5"/>
              <p:cNvSpPr/>
              <p:nvPr/>
            </p:nvSpPr>
            <p:spPr>
              <a:xfrm>
                <a:off x="5407577" y="4643152"/>
                <a:ext cx="428628" cy="42862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6218619" y="4609778"/>
                <a:ext cx="428628" cy="42862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1906665" y="1142984"/>
              <a:ext cx="3026791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/>
                  <a:solidFill>
                    <a:srgbClr val="FF9999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Berlin Sans FB Demi" pitchFamily="34" charset="0"/>
                </a:rPr>
                <a:t>bung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387481" y="2195477"/>
            <a:ext cx="3578689" cy="2308324"/>
            <a:chOff x="4006356" y="2552667"/>
            <a:chExt cx="3578689" cy="2308324"/>
          </a:xfrm>
        </p:grpSpPr>
        <p:sp>
          <p:nvSpPr>
            <p:cNvPr id="12" name="Rectangle 11"/>
            <p:cNvSpPr/>
            <p:nvPr/>
          </p:nvSpPr>
          <p:spPr>
            <a:xfrm>
              <a:off x="4006356" y="2552667"/>
              <a:ext cx="1696298" cy="230832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14400" b="1" dirty="0">
                  <a:ln w="11430"/>
                  <a:solidFill>
                    <a:srgbClr val="FF9999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M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5575863" y="3254372"/>
              <a:ext cx="812672" cy="1146363"/>
              <a:chOff x="15084460" y="4500570"/>
              <a:chExt cx="2055032" cy="2380909"/>
            </a:xfrm>
          </p:grpSpPr>
          <p:pic>
            <p:nvPicPr>
              <p:cNvPr id="14" name="Content Placeholder 3" descr="abc-26377781.jpg"/>
              <p:cNvPicPr>
                <a:picLocks noChangeAspect="1"/>
              </p:cNvPicPr>
              <p:nvPr/>
            </p:nvPicPr>
            <p:blipFill>
              <a:blip r:embed="rId3"/>
              <a:srcRect l="73417" t="60348" r="7997" b="19826"/>
              <a:stretch>
                <a:fillRect/>
              </a:stretch>
            </p:blipFill>
            <p:spPr>
              <a:xfrm>
                <a:off x="15084460" y="4929198"/>
                <a:ext cx="2055032" cy="1952281"/>
              </a:xfrm>
              <a:prstGeom prst="rect">
                <a:avLst/>
              </a:prstGeom>
            </p:spPr>
          </p:pic>
          <p:sp>
            <p:nvSpPr>
              <p:cNvPr id="15" name="Oval 14"/>
              <p:cNvSpPr/>
              <p:nvPr/>
            </p:nvSpPr>
            <p:spPr>
              <a:xfrm>
                <a:off x="15515495" y="4500572"/>
                <a:ext cx="428628" cy="42862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16229876" y="4500570"/>
                <a:ext cx="428628" cy="42862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6295910" y="3001360"/>
              <a:ext cx="1289135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 err="1">
                  <a:ln w="11430"/>
                  <a:solidFill>
                    <a:srgbClr val="FF9999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Berlin Sans FB Demi" pitchFamily="34" charset="0"/>
                </a:rPr>
                <a:t>sli</a:t>
              </a:r>
              <a:endParaRPr lang="en-US" sz="9600" b="1" dirty="0">
                <a:ln w="11430"/>
                <a:solidFill>
                  <a:srgbClr val="FF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18" name="Picture 17" descr="12310463_10206326321260406_4867871044139530053_n.jpg"/>
          <p:cNvPicPr>
            <a:picLocks noChangeAspect="1"/>
          </p:cNvPicPr>
          <p:nvPr/>
        </p:nvPicPr>
        <p:blipFill>
          <a:blip r:embed="rId2">
            <a:lum bright="30000" contrast="40000"/>
          </a:blip>
          <a:srcRect l="67014" t="31477" r="3299" b="51824"/>
          <a:stretch>
            <a:fillRect/>
          </a:stretch>
        </p:blipFill>
        <p:spPr>
          <a:xfrm rot="5400000">
            <a:off x="4994557" y="248276"/>
            <a:ext cx="2143140" cy="2143140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190600" y="4263948"/>
            <a:ext cx="6142633" cy="2308324"/>
            <a:chOff x="-2333533" y="4121072"/>
            <a:chExt cx="6142633" cy="2308324"/>
          </a:xfrm>
        </p:grpSpPr>
        <p:sp>
          <p:nvSpPr>
            <p:cNvPr id="19" name="Rectangle 18"/>
            <p:cNvSpPr/>
            <p:nvPr/>
          </p:nvSpPr>
          <p:spPr>
            <a:xfrm>
              <a:off x="-2333533" y="4121072"/>
              <a:ext cx="4035079" cy="230832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14400" b="1" dirty="0">
                  <a:ln w="11430"/>
                  <a:solidFill>
                    <a:srgbClr val="FF9999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erlin Sans FB Demi" pitchFamily="34" charset="0"/>
                </a:rPr>
                <a:t>Gem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501128" y="4764188"/>
              <a:ext cx="969296" cy="1370530"/>
              <a:chOff x="625637" y="3927059"/>
              <a:chExt cx="2451093" cy="2846486"/>
            </a:xfrm>
          </p:grpSpPr>
          <p:pic>
            <p:nvPicPr>
              <p:cNvPr id="21" name="Content Placeholder 3" descr="abc-26377781.jpg"/>
              <p:cNvPicPr>
                <a:picLocks noChangeAspect="1"/>
              </p:cNvPicPr>
              <p:nvPr/>
            </p:nvPicPr>
            <p:blipFill>
              <a:blip r:embed="rId3"/>
              <a:srcRect l="73417" t="60348" r="7997" b="19826"/>
              <a:stretch>
                <a:fillRect/>
              </a:stretch>
            </p:blipFill>
            <p:spPr>
              <a:xfrm>
                <a:off x="625637" y="4445004"/>
                <a:ext cx="2451093" cy="2328541"/>
              </a:xfrm>
              <a:prstGeom prst="rect">
                <a:avLst/>
              </a:prstGeom>
            </p:spPr>
          </p:pic>
          <p:sp>
            <p:nvSpPr>
              <p:cNvPr id="22" name="Oval 21"/>
              <p:cNvSpPr/>
              <p:nvPr/>
            </p:nvSpPr>
            <p:spPr>
              <a:xfrm>
                <a:off x="2048609" y="3927059"/>
                <a:ext cx="428628" cy="42862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1132441" y="3927059"/>
                <a:ext cx="428628" cy="42862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2361267" y="4443117"/>
              <a:ext cx="1447833" cy="186204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11500" b="1" dirty="0">
                  <a:ln w="11430"/>
                  <a:solidFill>
                    <a:srgbClr val="FF9999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Berlin Sans FB Demi" pitchFamily="34" charset="0"/>
                </a:rPr>
                <a:t>se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/>
          <a:srcRect l="3843" t="22461" r="43448" b="42846"/>
          <a:stretch/>
        </p:blipFill>
        <p:spPr bwMode="auto">
          <a:xfrm>
            <a:off x="-10467" y="882502"/>
            <a:ext cx="12056689" cy="4720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BF3AB-A260-470C-BFAA-359B0FDA0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E7AEF-4DBF-4AB8-8373-C19CD9D62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9186DCC-619C-4242-AEDC-418E46272A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3843" t="58445" r="43448" b="11957"/>
          <a:stretch/>
        </p:blipFill>
        <p:spPr bwMode="auto">
          <a:xfrm>
            <a:off x="0" y="681037"/>
            <a:ext cx="12190735" cy="4072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11922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rgbClr val="FAA8B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au</a:t>
              </a: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4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rgbClr val="FAA8B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ai</a:t>
              </a: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6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rgbClr val="FAA8B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ei</a:t>
              </a:r>
              <a:endParaRPr lang="en-US" sz="3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endParaRP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8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rgbClr val="FAA8B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ie</a:t>
              </a:r>
              <a:endParaRPr lang="en-US" sz="3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endParaRP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47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rgbClr val="FAA8B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eu</a:t>
              </a:r>
              <a:endParaRPr lang="en-US" sz="3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endParaRP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1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rgbClr val="FAA8B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äu</a:t>
              </a:r>
              <a:endParaRPr lang="en-US" sz="3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endParaRP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9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rgbClr val="FAA8B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er</a:t>
              </a: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98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rgbClr val="FAA8B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ur</a:t>
              </a:r>
              <a:endParaRPr lang="en-US" sz="3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endParaRP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3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rgbClr val="FAA8B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ür</a:t>
              </a:r>
              <a:endParaRPr lang="en-US" sz="3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endParaRP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8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ei</a:t>
              </a:r>
              <a:endParaRPr lang="en-US" sz="3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endParaRP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3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ie</a:t>
              </a:r>
              <a:endParaRPr lang="en-US" sz="3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endParaRP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24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er</a:t>
              </a: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31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eu</a:t>
              </a:r>
              <a:endParaRPr lang="en-US" sz="3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endParaRP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6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au</a:t>
              </a: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8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ür</a:t>
              </a:r>
              <a:endParaRPr lang="en-US" sz="3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endParaRP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3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ai</a:t>
              </a: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äu</a:t>
              </a:r>
              <a:endParaRPr lang="en-US" sz="3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endParaRP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88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1D7E47-8182-4D6D-AEF4-97E89E5633E3}"/>
              </a:ext>
            </a:extLst>
          </p:cNvPr>
          <p:cNvGrpSpPr/>
          <p:nvPr/>
        </p:nvGrpSpPr>
        <p:grpSpPr>
          <a:xfrm>
            <a:off x="-265379" y="170225"/>
            <a:ext cx="8133472" cy="6394829"/>
            <a:chOff x="-265379" y="170225"/>
            <a:chExt cx="8133472" cy="639482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05DB1915-D024-4C2E-A43B-A4F7C57A8C75}"/>
                </a:ext>
              </a:extLst>
            </p:cNvPr>
            <p:cNvSpPr/>
            <p:nvPr/>
          </p:nvSpPr>
          <p:spPr>
            <a:xfrm rot="20385101" flipH="1">
              <a:off x="613501" y="292945"/>
              <a:ext cx="6682213" cy="6272109"/>
            </a:xfrm>
            <a:prstGeom prst="wedgeEllipseCallout">
              <a:avLst>
                <a:gd name="adj1" fmla="val -72038"/>
                <a:gd name="adj2" fmla="val 22234"/>
              </a:avLst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0FDA72-545A-424C-B453-844316451AB5}"/>
                </a:ext>
              </a:extLst>
            </p:cNvPr>
            <p:cNvSpPr/>
            <p:nvPr/>
          </p:nvSpPr>
          <p:spPr>
            <a:xfrm>
              <a:off x="-265379" y="170225"/>
              <a:ext cx="8133472" cy="538609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44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/>
                  <a:latin typeface="Berlin Sans FB Demi" pitchFamily="34" charset="0"/>
                </a:rPr>
                <a:t>ur</a:t>
              </a:r>
              <a:endParaRPr lang="en-US" sz="3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endParaRPr>
            </a:p>
          </p:txBody>
        </p:sp>
      </p:grpSp>
      <p:pic>
        <p:nvPicPr>
          <p:cNvPr id="6" name="Picture 5" descr="Mickey-Mouse-4.jpg">
            <a:extLst>
              <a:ext uri="{FF2B5EF4-FFF2-40B4-BE49-F238E27FC236}">
                <a16:creationId xmlns:a16="http://schemas.microsoft.com/office/drawing/2014/main" id="{41200F22-6AF5-4D4E-BDE8-6EEDA5FC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0000" l="12000" r="78000">
                        <a14:foregroundMark x1="78444" y1="22750" x2="78444" y2="22750"/>
                        <a14:foregroundMark x1="77111" y1="22500" x2="76000" y2="27500"/>
                        <a14:foregroundMark x1="55778" y1="8750" x2="49111" y2="8250"/>
                        <a14:foregroundMark x1="53778" y1="24000" x2="59778" y2="27750"/>
                        <a14:foregroundMark x1="55333" y1="4500" x2="51778" y2="5250"/>
                        <a14:foregroundMark x1="30000" y1="15750" x2="24667" y2="24750"/>
                        <a14:foregroundMark x1="24667" y1="24750" x2="31778" y2="11250"/>
                        <a14:foregroundMark x1="31111" y1="23000" x2="19556" y2="27250"/>
                        <a14:foregroundMark x1="19556" y1="27250" x2="24667" y2="17250"/>
                        <a14:foregroundMark x1="24667" y1="17250" x2="31778" y2="9000"/>
                        <a14:foregroundMark x1="31778" y1="9000" x2="32000" y2="8750"/>
                        <a14:foregroundMark x1="32444" y1="20500" x2="34444" y2="10500"/>
                        <a14:foregroundMark x1="34444" y1="10500" x2="34444" y2="10500"/>
                        <a14:foregroundMark x1="34000" y1="23250" x2="21333" y2="26250"/>
                        <a14:foregroundMark x1="21333" y1="26250" x2="20444" y2="21500"/>
                        <a14:foregroundMark x1="18667" y1="23250" x2="19333" y2="26500"/>
                        <a14:foregroundMark x1="19778" y1="22250" x2="22000" y2="26250"/>
                        <a14:foregroundMark x1="34222" y1="26500" x2="31333" y2="27000"/>
                        <a14:foregroundMark x1="56000" y1="53500" x2="48222" y2="69250"/>
                        <a14:foregroundMark x1="48222" y1="69250" x2="44000" y2="57000"/>
                        <a14:foregroundMark x1="44000" y1="57000" x2="38000" y2="59250"/>
                        <a14:foregroundMark x1="43333" y1="53250" x2="38000" y2="54250"/>
                        <a14:foregroundMark x1="59778" y1="57000" x2="53778" y2="61500"/>
                        <a14:foregroundMark x1="57778" y1="60250" x2="54667" y2="64750"/>
                        <a14:foregroundMark x1="60222" y1="59000" x2="58444" y2="61500"/>
                        <a14:foregroundMark x1="59333" y1="59250" x2="56222" y2="67000"/>
                        <a14:foregroundMark x1="18000" y1="25750" x2="18000" y2="25250"/>
                        <a14:foregroundMark x1="20889" y1="21750" x2="19111" y2="22250"/>
                        <a14:foregroundMark x1="15111" y1="27000" x2="16000" y2="25250"/>
                        <a14:foregroundMark x1="19556" y1="23250" x2="20444" y2="20000"/>
                        <a14:foregroundMark x1="18889" y1="22750" x2="19333" y2="21000"/>
                        <a14:foregroundMark x1="17778" y1="22000" x2="14222" y2="26500"/>
                        <a14:foregroundMark x1="18667" y1="24000" x2="15778" y2="22500"/>
                        <a14:foregroundMark x1="19778" y1="21500" x2="16222" y2="21000"/>
                        <a14:foregroundMark x1="14667" y1="25000" x2="12000" y2="25500"/>
                        <a14:foregroundMark x1="77111" y1="69750" x2="77111" y2="69750"/>
                        <a14:foregroundMark x1="76222" y1="69750" x2="76222" y2="69750"/>
                      </a14:backgroundRemoval>
                    </a14:imgEffect>
                  </a14:imgLayer>
                </a14:imgProps>
              </a:ext>
            </a:extLst>
          </a:blip>
          <a:srcRect l="10000" r="18333"/>
          <a:stretch>
            <a:fillRect/>
          </a:stretch>
        </p:blipFill>
        <p:spPr>
          <a:xfrm rot="294122">
            <a:off x="7682105" y="1588335"/>
            <a:ext cx="4817138" cy="59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914297" y="549193"/>
            <a:ext cx="8133472" cy="53860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Eis</a:t>
            </a:r>
            <a:endParaRPr lang="en-US" sz="3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07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Türen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8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Bern</a:t>
            </a:r>
          </a:p>
        </p:txBody>
      </p:sp>
    </p:spTree>
    <p:extLst>
      <p:ext uri="{BB962C8B-B14F-4D97-AF65-F5344CB8AC3E}">
        <p14:creationId xmlns:p14="http://schemas.microsoft.com/office/powerpoint/2010/main" val="295733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Sprache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11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Deutsch</a:t>
            </a:r>
          </a:p>
        </p:txBody>
      </p:sp>
    </p:spTree>
    <p:extLst>
      <p:ext uri="{BB962C8B-B14F-4D97-AF65-F5344CB8AC3E}">
        <p14:creationId xmlns:p14="http://schemas.microsoft.com/office/powerpoint/2010/main" val="167167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Kurs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17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274892" y="1429349"/>
            <a:ext cx="11642215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Päckchen</a:t>
            </a:r>
            <a:endParaRPr lang="en-US" sz="19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23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gleich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89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freuen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04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auf</a:t>
            </a:r>
          </a:p>
        </p:txBody>
      </p:sp>
    </p:spTree>
    <p:extLst>
      <p:ext uri="{BB962C8B-B14F-4D97-AF65-F5344CB8AC3E}">
        <p14:creationId xmlns:p14="http://schemas.microsoft.com/office/powerpoint/2010/main" val="386993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heute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45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383209" y="1370884"/>
            <a:ext cx="11642215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rauchen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85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keine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80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genau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39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über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16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Brief</a:t>
            </a:r>
          </a:p>
        </p:txBody>
      </p:sp>
    </p:spTree>
    <p:extLst>
      <p:ext uri="{BB962C8B-B14F-4D97-AF65-F5344CB8AC3E}">
        <p14:creationId xmlns:p14="http://schemas.microsoft.com/office/powerpoint/2010/main" val="382478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274892" y="2105561"/>
            <a:ext cx="1164221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beschreiben</a:t>
            </a:r>
            <a:endParaRPr lang="en-US" sz="1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55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1851645"/>
            <a:ext cx="11642215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Lerntipps</a:t>
            </a:r>
            <a:endParaRPr lang="en-US" sz="19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65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für</a:t>
            </a:r>
          </a:p>
        </p:txBody>
      </p:sp>
    </p:spTree>
    <p:extLst>
      <p:ext uri="{BB962C8B-B14F-4D97-AF65-F5344CB8AC3E}">
        <p14:creationId xmlns:p14="http://schemas.microsoft.com/office/powerpoint/2010/main" val="314522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95118" y="308558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274892" y="1326775"/>
            <a:ext cx="11642215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einsteigen</a:t>
            </a:r>
            <a:endParaRPr lang="en-US" sz="19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2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Raum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3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95118" y="308558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274892" y="1326775"/>
            <a:ext cx="11642215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Ausweis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84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95118" y="308558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274892" y="1326775"/>
            <a:ext cx="11642215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Träume</a:t>
            </a:r>
            <a:endParaRPr lang="en-US" sz="19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14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95118" y="308558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274892" y="1326775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zwei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59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95118" y="308558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274892" y="1326775"/>
            <a:ext cx="11642215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früher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16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95118" y="308558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-127780" y="801011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laut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42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95118" y="308558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274892" y="1326775"/>
            <a:ext cx="11642215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fernsehen</a:t>
            </a:r>
            <a:endParaRPr lang="en-US" sz="19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77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274892" y="1222587"/>
            <a:ext cx="11642215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würden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97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274892" y="926126"/>
            <a:ext cx="11642215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Zuschauer</a:t>
            </a:r>
            <a:endParaRPr lang="en-US" sz="19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95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später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31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Gurke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09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Ausflüge</a:t>
            </a:r>
            <a:endParaRPr lang="en-US" sz="19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79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durch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82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Frau</a:t>
            </a:r>
          </a:p>
        </p:txBody>
      </p:sp>
    </p:spTree>
    <p:extLst>
      <p:ext uri="{BB962C8B-B14F-4D97-AF65-F5344CB8AC3E}">
        <p14:creationId xmlns:p14="http://schemas.microsoft.com/office/powerpoint/2010/main" val="43428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274892" y="1289135"/>
            <a:ext cx="11642215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Urlaub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26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752240"/>
            <a:ext cx="11642215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Friedhof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37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38474" y="268097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1121572"/>
            <a:ext cx="11642215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Fähre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28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027B59-1630-42DD-BD1F-C58A6D1E3AAD}"/>
              </a:ext>
            </a:extLst>
          </p:cNvPr>
          <p:cNvSpPr/>
          <p:nvPr/>
        </p:nvSpPr>
        <p:spPr>
          <a:xfrm rot="18347614" flipH="1">
            <a:off x="5246863" y="595268"/>
            <a:ext cx="4498737" cy="4470769"/>
          </a:xfrm>
          <a:prstGeom prst="roundRect">
            <a:avLst/>
          </a:prstGeom>
          <a:solidFill>
            <a:srgbClr val="F88C9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DB1915-D024-4C2E-A43B-A4F7C57A8C75}"/>
              </a:ext>
            </a:extLst>
          </p:cNvPr>
          <p:cNvSpPr/>
          <p:nvPr/>
        </p:nvSpPr>
        <p:spPr>
          <a:xfrm rot="20385101" flipH="1">
            <a:off x="109422" y="668184"/>
            <a:ext cx="5565432" cy="529696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4B637B-29CC-4EC8-A119-005BE01EC063}"/>
              </a:ext>
            </a:extLst>
          </p:cNvPr>
          <p:cNvSpPr/>
          <p:nvPr/>
        </p:nvSpPr>
        <p:spPr>
          <a:xfrm rot="1161813" flipH="1">
            <a:off x="7753790" y="3556156"/>
            <a:ext cx="3855148" cy="316998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FDA72-545A-424C-B453-844316451AB5}"/>
              </a:ext>
            </a:extLst>
          </p:cNvPr>
          <p:cNvSpPr/>
          <p:nvPr/>
        </p:nvSpPr>
        <p:spPr>
          <a:xfrm>
            <a:off x="166576" y="1163300"/>
            <a:ext cx="11642215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Werkstatt</a:t>
            </a:r>
            <a:endParaRPr lang="en-US" sz="19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43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DDBC95-F94F-4C83-B5E3-F53533DAFE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77" t="25369" r="9523" b="65611"/>
          <a:stretch/>
        </p:blipFill>
        <p:spPr>
          <a:xfrm>
            <a:off x="129472" y="996158"/>
            <a:ext cx="12202790" cy="10754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EB0E247-570B-44AB-B206-D485C2D20710}"/>
              </a:ext>
            </a:extLst>
          </p:cNvPr>
          <p:cNvSpPr/>
          <p:nvPr/>
        </p:nvSpPr>
        <p:spPr>
          <a:xfrm>
            <a:off x="245829" y="72828"/>
            <a:ext cx="6625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Juliana in Deutschland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61300C-36DD-4EC4-8274-EA9A29ABD7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77" t="36984" r="9523" b="52884"/>
          <a:stretch/>
        </p:blipFill>
        <p:spPr>
          <a:xfrm>
            <a:off x="63387" y="2220985"/>
            <a:ext cx="12202790" cy="12080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44909D-C4E6-40FB-BD3E-4E2AD9F7F9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77" t="50204" r="9523" b="43145"/>
          <a:stretch/>
        </p:blipFill>
        <p:spPr>
          <a:xfrm>
            <a:off x="63387" y="3643161"/>
            <a:ext cx="12202790" cy="7930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E138D5-017F-4272-9810-23382B23E2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77" t="59907" r="9523" b="30592"/>
          <a:stretch/>
        </p:blipFill>
        <p:spPr>
          <a:xfrm>
            <a:off x="0" y="4531540"/>
            <a:ext cx="12202790" cy="11328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CBB52B-CABF-4225-922E-CD11683DE1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35" t="72835" r="9975" b="17666"/>
          <a:stretch/>
        </p:blipFill>
        <p:spPr>
          <a:xfrm>
            <a:off x="0" y="5935507"/>
            <a:ext cx="12086433" cy="113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33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76</Words>
  <Application>Microsoft Office PowerPoint</Application>
  <PresentationFormat>แบบจอกว้าง</PresentationFormat>
  <Paragraphs>74</Paragraphs>
  <Slides>65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65</vt:i4>
      </vt:variant>
    </vt:vector>
  </HeadingPairs>
  <TitlesOfParts>
    <vt:vector size="70" baseType="lpstr">
      <vt:lpstr>Arial</vt:lpstr>
      <vt:lpstr>Berlin Sans FB Demi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26</cp:revision>
  <dcterms:created xsi:type="dcterms:W3CDTF">2022-03-04T04:54:55Z</dcterms:created>
  <dcterms:modified xsi:type="dcterms:W3CDTF">2024-01-23T08:51:06Z</dcterms:modified>
</cp:coreProperties>
</file>