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553" r:id="rId2"/>
    <p:sldId id="554" r:id="rId3"/>
    <p:sldId id="556" r:id="rId4"/>
    <p:sldId id="557" r:id="rId5"/>
    <p:sldId id="265" r:id="rId6"/>
    <p:sldId id="266" r:id="rId7"/>
    <p:sldId id="558" r:id="rId8"/>
    <p:sldId id="268" r:id="rId9"/>
    <p:sldId id="559" r:id="rId10"/>
    <p:sldId id="270" r:id="rId11"/>
    <p:sldId id="271" r:id="rId12"/>
    <p:sldId id="560" r:id="rId13"/>
    <p:sldId id="561" r:id="rId14"/>
    <p:sldId id="562" r:id="rId15"/>
    <p:sldId id="563" r:id="rId16"/>
    <p:sldId id="564" r:id="rId17"/>
    <p:sldId id="565" r:id="rId18"/>
    <p:sldId id="568" r:id="rId19"/>
    <p:sldId id="571" r:id="rId20"/>
    <p:sldId id="566" r:id="rId21"/>
    <p:sldId id="631" r:id="rId22"/>
    <p:sldId id="63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8B0"/>
    <a:srgbClr val="FEE6F1"/>
    <a:srgbClr val="FED8EA"/>
    <a:srgbClr val="FEF0DA"/>
    <a:srgbClr val="FCE1B6"/>
    <a:srgbClr val="E2AC00"/>
    <a:srgbClr val="F73F89"/>
    <a:srgbClr val="DCC4EE"/>
    <a:srgbClr val="C59EE2"/>
    <a:srgbClr val="F9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6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Die</a:t>
            </a:r>
            <a:r>
              <a:rPr lang="en-US" baseline="0" dirty="0"/>
              <a:t> </a:t>
            </a:r>
            <a:r>
              <a:rPr lang="en-US" baseline="0" dirty="0" err="1"/>
              <a:t>Brasilius-Kathedrale</a:t>
            </a:r>
            <a:r>
              <a:rPr lang="en-US" baseline="0" dirty="0"/>
              <a:t> = main church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2E8C0-A9E9-4AC6-BE6D-106E269F4B9E}" type="slidenum">
              <a:rPr lang="th-TH" smtClean="0"/>
              <a:t>7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6.jpe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24.gif"/><Relationship Id="rId2" Type="http://schemas.openxmlformats.org/officeDocument/2006/relationships/image" Target="../media/image4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22.png"/><Relationship Id="rId5" Type="http://schemas.openxmlformats.org/officeDocument/2006/relationships/image" Target="../media/image10.png"/><Relationship Id="rId15" Type="http://schemas.openxmlformats.org/officeDocument/2006/relationships/image" Target="../media/image30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8.jpeg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6.jpe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24.gif"/><Relationship Id="rId17" Type="http://schemas.openxmlformats.org/officeDocument/2006/relationships/image" Target="../media/image34.jpeg"/><Relationship Id="rId2" Type="http://schemas.openxmlformats.org/officeDocument/2006/relationships/image" Target="../media/image4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22.png"/><Relationship Id="rId5" Type="http://schemas.openxmlformats.org/officeDocument/2006/relationships/image" Target="../media/image10.png"/><Relationship Id="rId15" Type="http://schemas.openxmlformats.org/officeDocument/2006/relationships/image" Target="../media/image30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8.jpeg"/><Relationship Id="rId1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2140812/woher-kommst-d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1068511/l%C3%A4nder-woher-kommen-sie-woher-kommst-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oher kommst du">
            <a:hlinkClick r:id="" action="ppaction://media"/>
            <a:extLst>
              <a:ext uri="{FF2B5EF4-FFF2-40B4-BE49-F238E27FC236}">
                <a16:creationId xmlns:a16="http://schemas.microsoft.com/office/drawing/2014/main" id="{A0E970ED-FF47-49A9-B2A6-E4E91502FB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013" y="0"/>
            <a:ext cx="12102987" cy="680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3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8ACC82-0293-4A77-A84B-B2373112A52E}"/>
              </a:ext>
            </a:extLst>
          </p:cNvPr>
          <p:cNvSpPr/>
          <p:nvPr/>
        </p:nvSpPr>
        <p:spPr>
          <a:xfrm>
            <a:off x="114561" y="240571"/>
            <a:ext cx="94867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Woher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kommst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050" name="Picture 2" descr="Saying Where You&amp;amp;#39;re From in Greek">
            <a:extLst>
              <a:ext uri="{FF2B5EF4-FFF2-40B4-BE49-F238E27FC236}">
                <a16:creationId xmlns:a16="http://schemas.microsoft.com/office/drawing/2014/main" id="{1C67DA8C-6068-4345-A752-847533F96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793" y="1438175"/>
            <a:ext cx="13562811" cy="541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3D09B7-F873-4995-A53D-0FD2A00C9673}"/>
              </a:ext>
            </a:extLst>
          </p:cNvPr>
          <p:cNvSpPr/>
          <p:nvPr/>
        </p:nvSpPr>
        <p:spPr>
          <a:xfrm>
            <a:off x="3403827" y="1438175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7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6644"/>
            <a:ext cx="12192000" cy="806296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84194" y="80872"/>
            <a:ext cx="506954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Santorini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9586" y="891694"/>
            <a:ext cx="679899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Griechenland</a:t>
            </a:r>
            <a:endParaRPr lang="en-US" sz="8800" dirty="0">
              <a:ln w="0"/>
              <a:effectLst>
                <a:glow rad="228600">
                  <a:schemeClr val="bg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A1B6466-D6DC-4EBD-850B-E1B5DCB41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14" y="2350070"/>
            <a:ext cx="3380453" cy="2253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125035" y="102914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2290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1985"/>
            <a:ext cx="12192000" cy="834655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1699" y="80872"/>
            <a:ext cx="45591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Venedig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6498" y="904359"/>
            <a:ext cx="557216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Italien</a:t>
            </a:r>
            <a:endParaRPr lang="en-US" sz="9600" dirty="0">
              <a:ln w="0"/>
              <a:effectLst>
                <a:glow rad="228600">
                  <a:schemeClr val="bg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20AA95E-C0D0-4B2C-961D-4B67F242A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65" y="2296667"/>
            <a:ext cx="3646266" cy="24312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24753F-13AF-4C54-9332-9EAD222417AE}"/>
              </a:ext>
            </a:extLst>
          </p:cNvPr>
          <p:cNvSpPr/>
          <p:nvPr/>
        </p:nvSpPr>
        <p:spPr>
          <a:xfrm>
            <a:off x="-124950" y="260653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3314" name="Picture 2" descr="Image result for cristo redentor"/>
          <p:cNvPicPr>
            <a:picLocks noChangeAspect="1" noChangeArrowheads="1"/>
          </p:cNvPicPr>
          <p:nvPr/>
        </p:nvPicPr>
        <p:blipFill rotWithShape="1">
          <a:blip r:embed="rId2"/>
          <a:srcRect t="-1" b="143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579407" y="1027701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Brasilien</a:t>
            </a:r>
            <a:endParaRPr lang="en-US" sz="8000" dirty="0">
              <a:ln w="0"/>
              <a:effectLst>
                <a:glow rad="228600">
                  <a:schemeClr val="bg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5122" name="Picture 2" descr="Flag of Brazil - Wikipedia">
            <a:extLst>
              <a:ext uri="{FF2B5EF4-FFF2-40B4-BE49-F238E27FC236}">
                <a16:creationId xmlns:a16="http://schemas.microsoft.com/office/drawing/2014/main" id="{DDB6137A-B2C1-4F0D-9B5C-43CD167E4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12" y="2271876"/>
            <a:ext cx="3581148" cy="25068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138CB5-6F68-41C4-A2D9-7725D20FC84B}"/>
              </a:ext>
            </a:extLst>
          </p:cNvPr>
          <p:cNvSpPr/>
          <p:nvPr/>
        </p:nvSpPr>
        <p:spPr>
          <a:xfrm>
            <a:off x="-124950" y="260653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4338" name="Picture 2" descr="Image result for keukenhof"/>
          <p:cNvPicPr>
            <a:picLocks noChangeAspect="1" noChangeArrowheads="1"/>
          </p:cNvPicPr>
          <p:nvPr/>
        </p:nvPicPr>
        <p:blipFill rotWithShape="1">
          <a:blip r:embed="rId2"/>
          <a:srcRect t="5139" b="9881"/>
          <a:stretch/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23835" y="365125"/>
            <a:ext cx="557216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Keukenhof</a:t>
            </a:r>
            <a:endParaRPr lang="en-US" sz="7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49952" y="1027906"/>
            <a:ext cx="627534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Niederlanden</a:t>
            </a:r>
            <a:endParaRPr lang="en-US" sz="80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7714428-F4F8-4986-9616-1C5564C5C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58" y="2228507"/>
            <a:ext cx="3915772" cy="2609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0D2C78-000D-48EE-8529-E21E2193885E}"/>
              </a:ext>
            </a:extLst>
          </p:cNvPr>
          <p:cNvSpPr/>
          <p:nvPr/>
        </p:nvSpPr>
        <p:spPr>
          <a:xfrm>
            <a:off x="-124950" y="260653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den</a:t>
            </a:r>
            <a:endParaRPr lang="th-TH" sz="72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5362" name="Picture 2" descr="Image result for russia"/>
          <p:cNvPicPr>
            <a:picLocks noChangeAspect="1" noChangeArrowheads="1"/>
          </p:cNvPicPr>
          <p:nvPr/>
        </p:nvPicPr>
        <p:blipFill rotWithShape="1">
          <a:blip r:embed="rId3"/>
          <a:srcRect b="11765"/>
          <a:stretch/>
        </p:blipFill>
        <p:spPr bwMode="auto">
          <a:xfrm>
            <a:off x="-95693" y="0"/>
            <a:ext cx="12287693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23836" y="230188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Moskau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87855" y="1027906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  <a:cs typeface="Times New Roman"/>
              </a:rPr>
              <a:t>Russland</a:t>
            </a:r>
            <a:endParaRPr lang="en-US" sz="8000" dirty="0">
              <a:ln w="0"/>
              <a:effectLst>
                <a:glow rad="228600">
                  <a:schemeClr val="bg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43EBD7A-8B47-4E98-88FA-4DA8174F4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2" y="2363172"/>
            <a:ext cx="3915745" cy="2593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90C950-FC76-4C88-A4E0-0A392C4B4FE3}"/>
              </a:ext>
            </a:extLst>
          </p:cNvPr>
          <p:cNvSpPr/>
          <p:nvPr/>
        </p:nvSpPr>
        <p:spPr>
          <a:xfrm>
            <a:off x="-124950" y="260653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6386" name="Picture 2" descr="Image result for tunnel of love ukra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4161"/>
          <a:stretch/>
        </p:blipFill>
        <p:spPr bwMode="auto">
          <a:xfrm>
            <a:off x="0" y="0"/>
            <a:ext cx="12269972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87982" y="167194"/>
            <a:ext cx="957674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Der</a:t>
            </a:r>
            <a:r>
              <a:rPr lang="en-US" sz="7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Tunnel </a:t>
            </a:r>
            <a:r>
              <a:rPr lang="en-US" sz="7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der</a:t>
            </a:r>
            <a:r>
              <a:rPr lang="en-US" sz="7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7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Liebe</a:t>
            </a:r>
            <a:endParaRPr lang="en-US" sz="80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55394" y="1070928"/>
            <a:ext cx="55721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rgbClr val="FF616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  <a:cs typeface="Times New Roman"/>
              </a:rPr>
              <a:t>Ukraine</a:t>
            </a:r>
            <a:endParaRPr lang="en-US" sz="8800" dirty="0">
              <a:ln w="0"/>
              <a:solidFill>
                <a:srgbClr val="FF6161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99B66C1-5DEA-415F-8DE5-184803C4C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4" y="2394367"/>
            <a:ext cx="4074220" cy="2716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053CD5-C9A2-4F33-97C1-FEADADB24763}"/>
              </a:ext>
            </a:extLst>
          </p:cNvPr>
          <p:cNvSpPr/>
          <p:nvPr/>
        </p:nvSpPr>
        <p:spPr>
          <a:xfrm>
            <a:off x="-77972" y="340925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der</a:t>
            </a:r>
            <a:endParaRPr lang="th-TH" sz="72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9458" name="Picture 2" descr="Image result for hagia sophia"/>
          <p:cNvPicPr>
            <a:picLocks noChangeAspect="1" noChangeArrowheads="1"/>
          </p:cNvPicPr>
          <p:nvPr/>
        </p:nvPicPr>
        <p:blipFill rotWithShape="1">
          <a:blip r:embed="rId2"/>
          <a:srcRect b="1103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440426" y="1096437"/>
            <a:ext cx="55721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616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</a:t>
            </a:r>
            <a:r>
              <a:rPr lang="en-US" sz="80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616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"/>
                <a:cs typeface="Times New Roman"/>
              </a:rPr>
              <a:t>ürkei</a:t>
            </a:r>
            <a:endParaRPr lang="en-US" sz="88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BFF6B2-AFBD-4BE4-94CB-017D31E906AC}"/>
              </a:ext>
            </a:extLst>
          </p:cNvPr>
          <p:cNvSpPr/>
          <p:nvPr/>
        </p:nvSpPr>
        <p:spPr>
          <a:xfrm>
            <a:off x="-77972" y="340925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der</a:t>
            </a:r>
            <a:endParaRPr lang="th-TH" sz="72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9218" name="Picture 2" descr="2 – Puntland Post">
            <a:extLst>
              <a:ext uri="{FF2B5EF4-FFF2-40B4-BE49-F238E27FC236}">
                <a16:creationId xmlns:a16="http://schemas.microsoft.com/office/drawing/2014/main" id="{BE9B2860-7E0C-4ADD-9B61-549654D74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1" y="2431399"/>
            <a:ext cx="4566557" cy="3045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482" name="Picture 2" descr="Image result for matterhorn"/>
          <p:cNvPicPr>
            <a:picLocks noChangeAspect="1" noChangeArrowheads="1"/>
          </p:cNvPicPr>
          <p:nvPr/>
        </p:nvPicPr>
        <p:blipFill rotWithShape="1">
          <a:blip r:embed="rId2"/>
          <a:srcRect b="14460"/>
          <a:stretch/>
        </p:blipFill>
        <p:spPr bwMode="auto">
          <a:xfrm>
            <a:off x="-90494" y="-1"/>
            <a:ext cx="12282494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23836" y="252580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Matterhorn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24282" y="826144"/>
            <a:ext cx="55721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616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Schweiz</a:t>
            </a:r>
            <a:endParaRPr lang="en-US" sz="88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242" name="Picture 2" descr="Swiss flag Royalty Free Vector Image - VectorStock">
            <a:extLst>
              <a:ext uri="{FF2B5EF4-FFF2-40B4-BE49-F238E27FC236}">
                <a16:creationId xmlns:a16="http://schemas.microsoft.com/office/drawing/2014/main" id="{314F9077-0C22-4634-9780-F5477472D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838201" y="2378238"/>
            <a:ext cx="4419600" cy="2977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4EE07E-23A4-4C64-B756-FF1ECBA8FA2D}"/>
              </a:ext>
            </a:extLst>
          </p:cNvPr>
          <p:cNvSpPr/>
          <p:nvPr/>
        </p:nvSpPr>
        <p:spPr>
          <a:xfrm>
            <a:off x="-228599" y="252580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der</a:t>
            </a:r>
            <a:endParaRPr lang="th-TH" sz="72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1506" name="Picture 2" descr="Image result for heidelberg"/>
          <p:cNvPicPr>
            <a:picLocks noChangeAspect="1" noChangeArrowheads="1"/>
          </p:cNvPicPr>
          <p:nvPr/>
        </p:nvPicPr>
        <p:blipFill rotWithShape="1">
          <a:blip r:embed="rId2"/>
          <a:srcRect r="7812" b="1331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580" y="93739"/>
            <a:ext cx="55721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Heidelberg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64996" y="1093169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  <a:cs typeface="Times New Roman"/>
              </a:rPr>
              <a:t>Deutschland</a:t>
            </a:r>
            <a:endParaRPr lang="en-US" sz="8000" dirty="0">
              <a:ln w="0"/>
              <a:effectLst>
                <a:glow rad="228600">
                  <a:schemeClr val="bg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1266" name="Picture 2" descr="Flag of Germany - Wikipedia">
            <a:extLst>
              <a:ext uri="{FF2B5EF4-FFF2-40B4-BE49-F238E27FC236}">
                <a16:creationId xmlns:a16="http://schemas.microsoft.com/office/drawing/2014/main" id="{4A81F84C-E8E1-4991-9DFF-C92FE14FA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0" y="2418732"/>
            <a:ext cx="4054791" cy="2709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5FEEA32-974B-4491-9CB6-338C67C120FA}"/>
              </a:ext>
            </a:extLst>
          </p:cNvPr>
          <p:cNvSpPr/>
          <p:nvPr/>
        </p:nvSpPr>
        <p:spPr>
          <a:xfrm>
            <a:off x="0" y="284838"/>
            <a:ext cx="86736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…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La Movida Madrileña - A Comprehensive Guide to Counterculture Movements in  Madrid - Context Travel">
            <a:extLst>
              <a:ext uri="{FF2B5EF4-FFF2-40B4-BE49-F238E27FC236}">
                <a16:creationId xmlns:a16="http://schemas.microsoft.com/office/drawing/2014/main" id="{C89D1542-23B5-454D-A29C-1EE52A7CE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50"/>
          <a:stretch/>
        </p:blipFill>
        <p:spPr bwMode="auto">
          <a:xfrm>
            <a:off x="-78504" y="-339383"/>
            <a:ext cx="12270503" cy="731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CF8175-234A-4ADE-BD66-2601B6F6757F}"/>
              </a:ext>
            </a:extLst>
          </p:cNvPr>
          <p:cNvSpPr/>
          <p:nvPr/>
        </p:nvSpPr>
        <p:spPr>
          <a:xfrm>
            <a:off x="523836" y="252580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Madrid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8EBD2A-ABC8-44D9-BA52-B19A03C97A97}"/>
              </a:ext>
            </a:extLst>
          </p:cNvPr>
          <p:cNvSpPr/>
          <p:nvPr/>
        </p:nvSpPr>
        <p:spPr>
          <a:xfrm>
            <a:off x="3842298" y="953868"/>
            <a:ext cx="557216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Spanien</a:t>
            </a:r>
            <a:endParaRPr lang="en-US" sz="96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2292" name="Picture 4" descr="Spanien – Wikipedia">
            <a:extLst>
              <a:ext uri="{FF2B5EF4-FFF2-40B4-BE49-F238E27FC236}">
                <a16:creationId xmlns:a16="http://schemas.microsoft.com/office/drawing/2014/main" id="{C43E0029-BA98-4E25-9759-615FE4F69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6" y="2400418"/>
            <a:ext cx="4163164" cy="2775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4E1759-7083-41DB-AF30-26A42DC30F75}"/>
              </a:ext>
            </a:extLst>
          </p:cNvPr>
          <p:cNvSpPr/>
          <p:nvPr/>
        </p:nvSpPr>
        <p:spPr>
          <a:xfrm>
            <a:off x="179614" y="191024"/>
            <a:ext cx="86736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…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95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EDE6-5B80-4543-884E-0A83FA703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0235E-BF59-4B07-8AB4-58C85EAD7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52,977 Warsaw Poland Stock Photos, Pictures &amp;amp;amp; Royalty-Free Images - iStock">
            <a:extLst>
              <a:ext uri="{FF2B5EF4-FFF2-40B4-BE49-F238E27FC236}">
                <a16:creationId xmlns:a16="http://schemas.microsoft.com/office/drawing/2014/main" id="{8588E362-E1A5-4CB6-9199-5860C9BEF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8" b="3063"/>
          <a:stretch/>
        </p:blipFill>
        <p:spPr bwMode="auto">
          <a:xfrm>
            <a:off x="0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AACF56-8CA5-4D2A-9B0A-229885E9CD73}"/>
              </a:ext>
            </a:extLst>
          </p:cNvPr>
          <p:cNvSpPr/>
          <p:nvPr/>
        </p:nvSpPr>
        <p:spPr>
          <a:xfrm>
            <a:off x="523836" y="92214"/>
            <a:ext cx="55721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Warschau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E1C878-B4F9-4A30-A103-1F5A15E64704}"/>
              </a:ext>
            </a:extLst>
          </p:cNvPr>
          <p:cNvSpPr/>
          <p:nvPr/>
        </p:nvSpPr>
        <p:spPr>
          <a:xfrm>
            <a:off x="3833754" y="1013165"/>
            <a:ext cx="55721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Polen</a:t>
            </a:r>
            <a:endParaRPr lang="en-US" sz="115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3316" name="Picture 4" descr="flagge-polen - ECLA">
            <a:extLst>
              <a:ext uri="{FF2B5EF4-FFF2-40B4-BE49-F238E27FC236}">
                <a16:creationId xmlns:a16="http://schemas.microsoft.com/office/drawing/2014/main" id="{FDADA1EE-F717-4727-806B-3ADEBCEC5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32" y="2510631"/>
            <a:ext cx="4762500" cy="2943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892349-6603-46C2-BE6D-92CBEC6E66B9}"/>
              </a:ext>
            </a:extLst>
          </p:cNvPr>
          <p:cNvSpPr/>
          <p:nvPr/>
        </p:nvSpPr>
        <p:spPr>
          <a:xfrm>
            <a:off x="523836" y="-1944053"/>
            <a:ext cx="86736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…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0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FF90E-AE9D-4687-932C-6331F701B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738C1-33A9-4922-81D9-0E7710A44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Where to stay in Paris: best hotels by area | Telegraph Travel">
            <a:extLst>
              <a:ext uri="{FF2B5EF4-FFF2-40B4-BE49-F238E27FC236}">
                <a16:creationId xmlns:a16="http://schemas.microsoft.com/office/drawing/2014/main" id="{9BB89CAD-694F-4DD3-B934-347E5E01A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5" b="84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88D53D-CD09-4CB6-BEE5-87367AE0F8C6}"/>
              </a:ext>
            </a:extLst>
          </p:cNvPr>
          <p:cNvSpPr/>
          <p:nvPr/>
        </p:nvSpPr>
        <p:spPr>
          <a:xfrm>
            <a:off x="523836" y="92214"/>
            <a:ext cx="55721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Paris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F80498-756A-4FD9-BF5D-F908D3865B6D}"/>
              </a:ext>
            </a:extLst>
          </p:cNvPr>
          <p:cNvSpPr/>
          <p:nvPr/>
        </p:nvSpPr>
        <p:spPr>
          <a:xfrm>
            <a:off x="2206340" y="910374"/>
            <a:ext cx="6518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Frankreich</a:t>
            </a:r>
            <a:endParaRPr lang="en-US" sz="115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2FBFFBE3-D1AD-4D5E-82BE-366F14A4E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6" y="2614971"/>
            <a:ext cx="4408289" cy="2930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11359E-1F91-4F29-9116-F5D2C0532C30}"/>
              </a:ext>
            </a:extLst>
          </p:cNvPr>
          <p:cNvSpPr/>
          <p:nvPr/>
        </p:nvSpPr>
        <p:spPr>
          <a:xfrm>
            <a:off x="523836" y="-1347409"/>
            <a:ext cx="86736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…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4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2701E-CBFD-485F-889E-CF1252FCA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3EC58-5653-42A0-9ED4-6701C8B6B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ท่องเที่ยว สถานที่ท่องเที่ยว 10 สุดยอด ที่หมายของหนุ่มโสด">
            <a:extLst>
              <a:ext uri="{FF2B5EF4-FFF2-40B4-BE49-F238E27FC236}">
                <a16:creationId xmlns:a16="http://schemas.microsoft.com/office/drawing/2014/main" id="{C9308C3F-4771-4EF5-8B82-944529E86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794"/>
          <a:stretch/>
        </p:blipFill>
        <p:spPr bwMode="auto">
          <a:xfrm>
            <a:off x="224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6375DC-2D05-48BD-BF75-75C6D68A7310}"/>
              </a:ext>
            </a:extLst>
          </p:cNvPr>
          <p:cNvSpPr/>
          <p:nvPr/>
        </p:nvSpPr>
        <p:spPr>
          <a:xfrm>
            <a:off x="523836" y="92214"/>
            <a:ext cx="55721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Helsinki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1887FF-AF47-4E94-B69F-5BBFE2FD58B9}"/>
              </a:ext>
            </a:extLst>
          </p:cNvPr>
          <p:cNvSpPr/>
          <p:nvPr/>
        </p:nvSpPr>
        <p:spPr>
          <a:xfrm>
            <a:off x="2836623" y="995883"/>
            <a:ext cx="6518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Finnland</a:t>
            </a:r>
            <a:endParaRPr lang="en-US" sz="115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17C5F064-6FED-4F2F-A25B-71171C860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6" y="2791545"/>
            <a:ext cx="5134429" cy="31368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5A7C0C-33D8-4FC9-982A-7C20F59B1E17}"/>
              </a:ext>
            </a:extLst>
          </p:cNvPr>
          <p:cNvSpPr/>
          <p:nvPr/>
        </p:nvSpPr>
        <p:spPr>
          <a:xfrm>
            <a:off x="-2436" y="323427"/>
            <a:ext cx="86736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…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12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C326B-896A-42F5-8D4B-1EBB9FE9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F17E-0905-45CC-8A09-957808189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Two Day Tehran Itinerary + 13 Things To Do In Tehran">
            <a:extLst>
              <a:ext uri="{FF2B5EF4-FFF2-40B4-BE49-F238E27FC236}">
                <a16:creationId xmlns:a16="http://schemas.microsoft.com/office/drawing/2014/main" id="{D5C1A8B5-0905-432B-9950-0EED6B32F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7" b="963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5A9952-ECC9-4CCA-B31A-BD726A408A99}"/>
              </a:ext>
            </a:extLst>
          </p:cNvPr>
          <p:cNvSpPr/>
          <p:nvPr/>
        </p:nvSpPr>
        <p:spPr>
          <a:xfrm>
            <a:off x="306453" y="-59834"/>
            <a:ext cx="55721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Teheran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D86416-448D-46F1-A100-48FD3D9E676A}"/>
              </a:ext>
            </a:extLst>
          </p:cNvPr>
          <p:cNvSpPr/>
          <p:nvPr/>
        </p:nvSpPr>
        <p:spPr>
          <a:xfrm>
            <a:off x="4051469" y="905858"/>
            <a:ext cx="6518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Iran</a:t>
            </a:r>
            <a:endParaRPr lang="en-US" sz="115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F1A59B1D-44A4-4BCB-B5E1-787A128EF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26" y="2531628"/>
            <a:ext cx="4659731" cy="3086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23AF18-508C-45AB-BC39-F8F10682C3F1}"/>
              </a:ext>
            </a:extLst>
          </p:cNvPr>
          <p:cNvSpPr/>
          <p:nvPr/>
        </p:nvSpPr>
        <p:spPr>
          <a:xfrm>
            <a:off x="-1" y="193468"/>
            <a:ext cx="1027067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dem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68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77E70-ACFC-489B-85E3-FF291E4C1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33983-7F35-4F94-920B-63E3B8A41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Austria | Facts, People, and Points of Interest | Britannica">
            <a:extLst>
              <a:ext uri="{FF2B5EF4-FFF2-40B4-BE49-F238E27FC236}">
                <a16:creationId xmlns:a16="http://schemas.microsoft.com/office/drawing/2014/main" id="{EAD43D3B-BF34-4DF1-AF81-944C967E0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41" b="13927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14BA4B-CE90-4067-AFDE-F2BE193DA074}"/>
              </a:ext>
            </a:extLst>
          </p:cNvPr>
          <p:cNvSpPr/>
          <p:nvPr/>
        </p:nvSpPr>
        <p:spPr>
          <a:xfrm>
            <a:off x="365002" y="33791"/>
            <a:ext cx="55721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Hallstatt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B2CD0-03BD-4DF2-9FA3-9288B6666E0B}"/>
              </a:ext>
            </a:extLst>
          </p:cNvPr>
          <p:cNvSpPr/>
          <p:nvPr/>
        </p:nvSpPr>
        <p:spPr>
          <a:xfrm>
            <a:off x="3151084" y="1270983"/>
            <a:ext cx="6518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Österreich</a:t>
            </a:r>
            <a:endParaRPr lang="en-US" sz="115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624E38B1-F8A6-40B6-9DB7-3F717624A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" y="2840643"/>
            <a:ext cx="4724359" cy="3151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ABC14A-6187-4020-AF79-258EC31841C2}"/>
              </a:ext>
            </a:extLst>
          </p:cNvPr>
          <p:cNvSpPr/>
          <p:nvPr/>
        </p:nvSpPr>
        <p:spPr>
          <a:xfrm>
            <a:off x="23660" y="414949"/>
            <a:ext cx="86736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…</a:t>
            </a:r>
            <a:endParaRPr lang="th-TH" sz="8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7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B91D-7939-4B1E-95FA-FB158DEE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BA5A6-810E-4DEB-9E26-7010B02A6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20 สุดยอดสถานที่ท่องเที่ยวในนิวยอร์ก New York, สหรัฐอเมริกา USA">
            <a:extLst>
              <a:ext uri="{FF2B5EF4-FFF2-40B4-BE49-F238E27FC236}">
                <a16:creationId xmlns:a16="http://schemas.microsoft.com/office/drawing/2014/main" id="{4EC23FE6-3B76-4617-9400-50000A7BD5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7FFCD-3087-47B7-AF66-2706EE104CF4}"/>
              </a:ext>
            </a:extLst>
          </p:cNvPr>
          <p:cNvSpPr/>
          <p:nvPr/>
        </p:nvSpPr>
        <p:spPr>
          <a:xfrm>
            <a:off x="365002" y="33791"/>
            <a:ext cx="557216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New York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E4005F-3B38-4717-8E43-CF74FE7C7AE1}"/>
              </a:ext>
            </a:extLst>
          </p:cNvPr>
          <p:cNvSpPr/>
          <p:nvPr/>
        </p:nvSpPr>
        <p:spPr>
          <a:xfrm>
            <a:off x="3516086" y="1183746"/>
            <a:ext cx="6518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  <a:cs typeface="Times New Roman"/>
              </a:rPr>
              <a:t>USA</a:t>
            </a:r>
            <a:endParaRPr lang="en-US" sz="115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8440" name="Picture 8" descr="Flag USA 40 x 60 cm">
            <a:extLst>
              <a:ext uri="{FF2B5EF4-FFF2-40B4-BE49-F238E27FC236}">
                <a16:creationId xmlns:a16="http://schemas.microsoft.com/office/drawing/2014/main" id="{2B8E51E4-ED8C-478F-BF4F-3A9ED757D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0" y="2648744"/>
            <a:ext cx="4210271" cy="2705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FCD0BE-101A-4860-91FE-CDC5940455CF}"/>
              </a:ext>
            </a:extLst>
          </p:cNvPr>
          <p:cNvSpPr/>
          <p:nvPr/>
        </p:nvSpPr>
        <p:spPr>
          <a:xfrm>
            <a:off x="0" y="369223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den</a:t>
            </a:r>
            <a:endParaRPr lang="th-TH" sz="72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51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444642C-87E6-4465-B60B-2BD801326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9" y="362425"/>
            <a:ext cx="1688172" cy="1125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CD04F3-FE35-4566-90C7-449B1C9E0898}"/>
              </a:ext>
            </a:extLst>
          </p:cNvPr>
          <p:cNvSpPr/>
          <p:nvPr/>
        </p:nvSpPr>
        <p:spPr>
          <a:xfrm>
            <a:off x="216687" y="1643583"/>
            <a:ext cx="67989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Griechenland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3205B4F-AD1F-4491-A244-0134153C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983" y="306569"/>
            <a:ext cx="1771942" cy="1181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06CEC6-5320-42DD-95A0-8DB227E27F7E}"/>
              </a:ext>
            </a:extLst>
          </p:cNvPr>
          <p:cNvSpPr/>
          <p:nvPr/>
        </p:nvSpPr>
        <p:spPr>
          <a:xfrm>
            <a:off x="2888161" y="1510022"/>
            <a:ext cx="17719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8" name="Picture 2" descr="Flag of Brazil - Wikipedia">
            <a:extLst>
              <a:ext uri="{FF2B5EF4-FFF2-40B4-BE49-F238E27FC236}">
                <a16:creationId xmlns:a16="http://schemas.microsoft.com/office/drawing/2014/main" id="{CC7F370D-AA89-409C-BB74-48D617028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207" y="362361"/>
            <a:ext cx="1719218" cy="1203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546ADF-D16A-488F-9848-492DCB0E073B}"/>
              </a:ext>
            </a:extLst>
          </p:cNvPr>
          <p:cNvSpPr/>
          <p:nvPr/>
        </p:nvSpPr>
        <p:spPr>
          <a:xfrm>
            <a:off x="4975161" y="1510022"/>
            <a:ext cx="23564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Brasilien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B1F0924-8604-41EB-89DD-8146B6180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623" y="357882"/>
            <a:ext cx="1801573" cy="1200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C56B8A-FA5E-4F06-AE37-D06DB1353511}"/>
              </a:ext>
            </a:extLst>
          </p:cNvPr>
          <p:cNvSpPr/>
          <p:nvPr/>
        </p:nvSpPr>
        <p:spPr>
          <a:xfrm>
            <a:off x="6397512" y="1558375"/>
            <a:ext cx="39905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C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den </a:t>
            </a:r>
          </a:p>
          <a:p>
            <a:pPr algn="ctr"/>
            <a:r>
              <a:rPr lang="en-US" sz="3600" dirty="0" err="1">
                <a:ln w="0"/>
                <a:solidFill>
                  <a:srgbClr val="FFC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Niederlanden</a:t>
            </a:r>
            <a:endParaRPr lang="en-US" sz="4000" dirty="0">
              <a:ln w="0"/>
              <a:solidFill>
                <a:srgbClr val="FFC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8470555-E0B2-4E52-B4F3-99DDB1D7A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918" y="357882"/>
            <a:ext cx="1836217" cy="1216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AD7CBB-AB5E-4D6C-8CDE-0EE6B9D2B7A1}"/>
              </a:ext>
            </a:extLst>
          </p:cNvPr>
          <p:cNvSpPr/>
          <p:nvPr/>
        </p:nvSpPr>
        <p:spPr>
          <a:xfrm>
            <a:off x="9823537" y="1565814"/>
            <a:ext cx="23684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Russland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5CC0A8A-2A02-431C-8CBF-23783393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85" y="2410540"/>
            <a:ext cx="1800216" cy="12003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D5BB13F-F274-4B84-AD48-5BA7E4BD340C}"/>
              </a:ext>
            </a:extLst>
          </p:cNvPr>
          <p:cNvSpPr/>
          <p:nvPr/>
        </p:nvSpPr>
        <p:spPr>
          <a:xfrm>
            <a:off x="-703432" y="3576572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Ukraine</a:t>
            </a:r>
            <a:endParaRPr lang="en-US" sz="4000" dirty="0">
              <a:ln w="0"/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6" name="Picture 2" descr="2 – Puntland Post">
            <a:extLst>
              <a:ext uri="{FF2B5EF4-FFF2-40B4-BE49-F238E27FC236}">
                <a16:creationId xmlns:a16="http://schemas.microsoft.com/office/drawing/2014/main" id="{32391AED-16A2-40B0-965D-0F891D8C7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46" y="2446046"/>
            <a:ext cx="1799615" cy="12003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B19CA84-8162-47F6-9FCB-99727223CF4D}"/>
              </a:ext>
            </a:extLst>
          </p:cNvPr>
          <p:cNvSpPr/>
          <p:nvPr/>
        </p:nvSpPr>
        <p:spPr>
          <a:xfrm>
            <a:off x="1778846" y="3685536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</a:t>
            </a:r>
            <a:r>
              <a:rPr lang="en-US" sz="3600" dirty="0" err="1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Türkei</a:t>
            </a:r>
            <a:endParaRPr lang="en-US" sz="4000" dirty="0">
              <a:ln w="0"/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8" name="Picture 2" descr="Swiss flag Royalty Free Vector Image - VectorStock">
            <a:extLst>
              <a:ext uri="{FF2B5EF4-FFF2-40B4-BE49-F238E27FC236}">
                <a16:creationId xmlns:a16="http://schemas.microsoft.com/office/drawing/2014/main" id="{8DDD81FC-7267-426B-839D-F0BE1725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5071564" y="2473671"/>
            <a:ext cx="1807781" cy="12179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DBAB40C-B71E-4A72-BA92-D95B056D2AC6}"/>
              </a:ext>
            </a:extLst>
          </p:cNvPr>
          <p:cNvSpPr/>
          <p:nvPr/>
        </p:nvSpPr>
        <p:spPr>
          <a:xfrm>
            <a:off x="4158083" y="3721042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Schweiz</a:t>
            </a:r>
            <a:endParaRPr lang="en-US" sz="4000" dirty="0">
              <a:ln w="0"/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0" name="Picture 2" descr="Flag of Germany - Wikipedia">
            <a:extLst>
              <a:ext uri="{FF2B5EF4-FFF2-40B4-BE49-F238E27FC236}">
                <a16:creationId xmlns:a16="http://schemas.microsoft.com/office/drawing/2014/main" id="{5E80BC68-1CD2-429D-8085-815388B53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069" y="2758378"/>
            <a:ext cx="1807781" cy="1055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FEB00EC-B517-4943-B016-01F64EEBFCD9}"/>
              </a:ext>
            </a:extLst>
          </p:cNvPr>
          <p:cNvSpPr/>
          <p:nvPr/>
        </p:nvSpPr>
        <p:spPr>
          <a:xfrm>
            <a:off x="7380767" y="3808647"/>
            <a:ext cx="220928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Deutschland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2" name="Picture 4" descr="Spanien – Wikipedia">
            <a:extLst>
              <a:ext uri="{FF2B5EF4-FFF2-40B4-BE49-F238E27FC236}">
                <a16:creationId xmlns:a16="http://schemas.microsoft.com/office/drawing/2014/main" id="{558F5347-1AE9-4DE6-BFEB-1D034B541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958" y="2509471"/>
            <a:ext cx="1705356" cy="1136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D9A11C-8895-4B04-99FA-316BD926E682}"/>
              </a:ext>
            </a:extLst>
          </p:cNvPr>
          <p:cNvSpPr/>
          <p:nvPr/>
        </p:nvSpPr>
        <p:spPr>
          <a:xfrm>
            <a:off x="9760004" y="3612693"/>
            <a:ext cx="23684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Spanien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4" name="Picture 4" descr="flagge-polen - ECLA">
            <a:extLst>
              <a:ext uri="{FF2B5EF4-FFF2-40B4-BE49-F238E27FC236}">
                <a16:creationId xmlns:a16="http://schemas.microsoft.com/office/drawing/2014/main" id="{C2D9566E-A83B-4E7E-8CB0-7752014BA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5" y="4373325"/>
            <a:ext cx="1800126" cy="1112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51B7DCC-B3EE-4897-B634-B089AE24EFA3}"/>
              </a:ext>
            </a:extLst>
          </p:cNvPr>
          <p:cNvSpPr/>
          <p:nvPr/>
        </p:nvSpPr>
        <p:spPr>
          <a:xfrm>
            <a:off x="431683" y="5434768"/>
            <a:ext cx="23684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Polen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B1DDFFCB-F2AD-4C0C-B219-176297E0D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73" y="4377066"/>
            <a:ext cx="1848951" cy="1228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F6963D3-D46B-4344-AEB4-311804BE56E0}"/>
              </a:ext>
            </a:extLst>
          </p:cNvPr>
          <p:cNvSpPr/>
          <p:nvPr/>
        </p:nvSpPr>
        <p:spPr>
          <a:xfrm>
            <a:off x="2434362" y="5578859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Frankreich</a:t>
            </a:r>
            <a:endParaRPr lang="en-US" sz="40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3701EEC4-4E8D-4363-A41A-2B75E4F20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161" y="4442372"/>
            <a:ext cx="1895197" cy="1157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11DD55F-96A1-4E0D-8DB5-610FF5E352ED}"/>
              </a:ext>
            </a:extLst>
          </p:cNvPr>
          <p:cNvSpPr/>
          <p:nvPr/>
        </p:nvSpPr>
        <p:spPr>
          <a:xfrm>
            <a:off x="4975161" y="5602100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Finnland</a:t>
            </a:r>
            <a:endParaRPr lang="en-US" sz="40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40C78E87-6C43-48A6-B405-57E87E8B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28" y="4454978"/>
            <a:ext cx="1777008" cy="1176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4E17B81-03A3-4BF8-A289-9DCCFB96DC1F}"/>
              </a:ext>
            </a:extLst>
          </p:cNvPr>
          <p:cNvSpPr/>
          <p:nvPr/>
        </p:nvSpPr>
        <p:spPr>
          <a:xfrm>
            <a:off x="6259246" y="5612124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dem Iran</a:t>
            </a:r>
            <a:endParaRPr lang="en-US" sz="4000" dirty="0">
              <a:ln w="0"/>
              <a:solidFill>
                <a:schemeClr val="accent5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ECE66ACC-AAA7-4946-B06D-E82171EAA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85" y="4487255"/>
            <a:ext cx="1770127" cy="1180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EE58643-9EDB-405D-ABB1-993543BCE7B7}"/>
              </a:ext>
            </a:extLst>
          </p:cNvPr>
          <p:cNvSpPr/>
          <p:nvPr/>
        </p:nvSpPr>
        <p:spPr>
          <a:xfrm>
            <a:off x="9546106" y="5667916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Österreich</a:t>
            </a:r>
            <a:endParaRPr lang="en-US" sz="40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533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985648-8968-48EB-94C2-56E0869CF650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8CDBC-B0D2-4E8B-AD3A-6F7E28540D57}"/>
              </a:ext>
            </a:extLst>
          </p:cNvPr>
          <p:cNvSpPr/>
          <p:nvPr/>
        </p:nvSpPr>
        <p:spPr>
          <a:xfrm>
            <a:off x="-1334586" y="144204"/>
            <a:ext cx="94867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Woher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du?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FF2AA4-ABFD-4C32-810D-3DA06E5EAC64}"/>
              </a:ext>
            </a:extLst>
          </p:cNvPr>
          <p:cNvSpPr/>
          <p:nvPr/>
        </p:nvSpPr>
        <p:spPr>
          <a:xfrm>
            <a:off x="-1334586" y="934293"/>
            <a:ext cx="94867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Woher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Sie?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1115FA-8289-43F4-B649-E8BCFEC8ABD1}"/>
              </a:ext>
            </a:extLst>
          </p:cNvPr>
          <p:cNvSpPr/>
          <p:nvPr/>
        </p:nvSpPr>
        <p:spPr>
          <a:xfrm>
            <a:off x="755475" y="1924571"/>
            <a:ext cx="86736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69108F-41B7-4DEB-8CA1-8DBB4268A9EF}"/>
              </a:ext>
            </a:extLst>
          </p:cNvPr>
          <p:cNvCxnSpPr/>
          <p:nvPr/>
        </p:nvCxnSpPr>
        <p:spPr>
          <a:xfrm rot="5400000">
            <a:off x="715888" y="4952355"/>
            <a:ext cx="3714752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45E9BE5-8384-41A0-811E-34D96C0AB035}"/>
              </a:ext>
            </a:extLst>
          </p:cNvPr>
          <p:cNvSpPr/>
          <p:nvPr/>
        </p:nvSpPr>
        <p:spPr>
          <a:xfrm>
            <a:off x="316768" y="2933337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err="1">
                <a:solidFill>
                  <a:schemeClr val="tx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dem</a:t>
            </a:r>
            <a:endParaRPr lang="th-TH" sz="7200" dirty="0">
              <a:solidFill>
                <a:schemeClr val="tx2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FA94FB-D1D1-46A2-BDF4-806789CA9111}"/>
              </a:ext>
            </a:extLst>
          </p:cNvPr>
          <p:cNvCxnSpPr/>
          <p:nvPr/>
        </p:nvCxnSpPr>
        <p:spPr>
          <a:xfrm rot="5400000">
            <a:off x="3399072" y="4946334"/>
            <a:ext cx="3786984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208FDDC-BFCD-440B-A657-42FA0F5F4625}"/>
              </a:ext>
            </a:extLst>
          </p:cNvPr>
          <p:cNvSpPr/>
          <p:nvPr/>
        </p:nvSpPr>
        <p:spPr>
          <a:xfrm>
            <a:off x="3035671" y="2975614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err="1">
                <a:solidFill>
                  <a:srgbClr val="FA2E77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der</a:t>
            </a:r>
            <a:endParaRPr lang="th-TH" sz="7200" dirty="0">
              <a:solidFill>
                <a:srgbClr val="FA2E77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2255F1-5BA9-4141-B5CB-9832FC982DF7}"/>
              </a:ext>
            </a:extLst>
          </p:cNvPr>
          <p:cNvSpPr/>
          <p:nvPr/>
        </p:nvSpPr>
        <p:spPr>
          <a:xfrm>
            <a:off x="5753780" y="2975427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FFC000"/>
                </a:solidFill>
                <a:effectLst>
                  <a:glow rad="228600">
                    <a:srgbClr val="FDFD59"/>
                  </a:glow>
                </a:effectLst>
                <a:latin typeface="Aharoni" pitchFamily="2" charset="-79"/>
                <a:cs typeface="Aharoni" pitchFamily="2" charset="-79"/>
              </a:rPr>
              <a:t>den</a:t>
            </a:r>
            <a:endParaRPr lang="th-TH" sz="7200" dirty="0">
              <a:solidFill>
                <a:srgbClr val="FFC000"/>
              </a:solidFill>
              <a:effectLst>
                <a:glow rad="228600">
                  <a:srgbClr val="FDFD59"/>
                </a:glow>
              </a:effectLs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C4723D-B42F-4433-86E9-91CE6EA27FE3}"/>
              </a:ext>
            </a:extLst>
          </p:cNvPr>
          <p:cNvCxnSpPr/>
          <p:nvPr/>
        </p:nvCxnSpPr>
        <p:spPr>
          <a:xfrm rot="5400000">
            <a:off x="5978564" y="4946334"/>
            <a:ext cx="3786984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E4EB8C5-598F-4E1D-9116-5FD14AAAB960}"/>
              </a:ext>
            </a:extLst>
          </p:cNvPr>
          <p:cNvSpPr/>
          <p:nvPr/>
        </p:nvSpPr>
        <p:spPr>
          <a:xfrm>
            <a:off x="9442354" y="1832237"/>
            <a:ext cx="1260171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800" b="1" dirty="0">
                <a:effectLst>
                  <a:glow rad="228600">
                    <a:schemeClr val="bg1">
                      <a:lumMod val="65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_</a:t>
            </a:r>
            <a:endParaRPr lang="th-TH" sz="13800" dirty="0">
              <a:effectLst>
                <a:glow rad="228600">
                  <a:schemeClr val="bg1">
                    <a:lumMod val="65000"/>
                  </a:schemeClr>
                </a:glow>
              </a:effectLst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1C89A6A-BE10-4C71-9F78-DA494714B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809" y="288424"/>
            <a:ext cx="1425733" cy="950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D72B73E4-0B12-476B-82E8-9EC3199B0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321" y="281692"/>
            <a:ext cx="1458683" cy="972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Flag of Brazil - Wikipedia">
            <a:extLst>
              <a:ext uri="{FF2B5EF4-FFF2-40B4-BE49-F238E27FC236}">
                <a16:creationId xmlns:a16="http://schemas.microsoft.com/office/drawing/2014/main" id="{51AA7F1F-1E52-4C2E-89D2-88E0DAB60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809" y="327349"/>
            <a:ext cx="1319042" cy="923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023F2A71-DFAD-4505-A984-B89918F26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703" y="280511"/>
            <a:ext cx="1339917" cy="8928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D14D182-A094-45FF-8D99-1ECBD38F1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783" y="254813"/>
            <a:ext cx="1425733" cy="944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C6D2C2A3-8438-4D0F-810A-CC0FA4D44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012" y="288423"/>
            <a:ext cx="1354502" cy="903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2 – Puntland Post">
            <a:extLst>
              <a:ext uri="{FF2B5EF4-FFF2-40B4-BE49-F238E27FC236}">
                <a16:creationId xmlns:a16="http://schemas.microsoft.com/office/drawing/2014/main" id="{8964D621-3A7C-4710-B200-1B5AC7514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477" y="216170"/>
            <a:ext cx="1531571" cy="1021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Swiss flag Royalty Free Vector Image - VectorStock">
            <a:extLst>
              <a:ext uri="{FF2B5EF4-FFF2-40B4-BE49-F238E27FC236}">
                <a16:creationId xmlns:a16="http://schemas.microsoft.com/office/drawing/2014/main" id="{F9A3F44E-0607-4758-9613-2455A7895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10406226" y="199589"/>
            <a:ext cx="1507566" cy="1015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lag of Germany - Wikipedia">
            <a:extLst>
              <a:ext uri="{FF2B5EF4-FFF2-40B4-BE49-F238E27FC236}">
                <a16:creationId xmlns:a16="http://schemas.microsoft.com/office/drawing/2014/main" id="{077CC7C0-1E9C-429D-95EE-D87479F59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431" y="211717"/>
            <a:ext cx="1444645" cy="965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panien – Wikipedia">
            <a:extLst>
              <a:ext uri="{FF2B5EF4-FFF2-40B4-BE49-F238E27FC236}">
                <a16:creationId xmlns:a16="http://schemas.microsoft.com/office/drawing/2014/main" id="{CA1D2E58-B6A4-4EE7-8208-9932E9D0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489" y="197316"/>
            <a:ext cx="1576371" cy="1050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flagge-polen - ECLA">
            <a:extLst>
              <a:ext uri="{FF2B5EF4-FFF2-40B4-BE49-F238E27FC236}">
                <a16:creationId xmlns:a16="http://schemas.microsoft.com/office/drawing/2014/main" id="{4CA57293-BF52-4C85-97C1-247062C66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640" y="240438"/>
            <a:ext cx="1604053" cy="991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00865607-EDD4-4F0C-9E7C-006D5F78C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5323" y="228802"/>
            <a:ext cx="1528085" cy="1015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7E8C3E88-5A5D-43B1-AAB9-41FAB5CC9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988" y="196130"/>
            <a:ext cx="1511314" cy="923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DB8358ED-9BD2-4649-A8C8-30ED46DB7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895" y="249148"/>
            <a:ext cx="1579410" cy="1046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E9657F29-567B-4902-AD21-78226AC82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279" y="224167"/>
            <a:ext cx="1617931" cy="1079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Flag USA 40 x 60 cm">
            <a:extLst>
              <a:ext uri="{FF2B5EF4-FFF2-40B4-BE49-F238E27FC236}">
                <a16:creationId xmlns:a16="http://schemas.microsoft.com/office/drawing/2014/main" id="{9F762EF7-BB24-4515-A7A7-E387F8506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326" y="264439"/>
            <a:ext cx="1610704" cy="10348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1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-0.15677 0.51482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9" y="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0.01002 0.4953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2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15652 0.6416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26" y="3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0857 L -0.37409 0.54375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45" y="2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0.01341 0.6317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3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7 L -0.60768 0.52454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91" y="2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07 L -0.00417 0.31782 C -0.00417 0.46065 -0.16367 0.6368 -0.29297 0.6368 L -0.58164 0.6368 " pathEditMode="relative" rAng="0" ptsTypes="AAAA">
                                      <p:cBhvr>
                                        <p:cTn id="1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3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-0.57916 0.77639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58" y="3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0.14648 0.78426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3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-0.00156 0.76574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3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-0.0056 0.30532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-0.14818 0.32315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11601 0.1632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07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38778E-17 L -0.79856 0.54167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35" y="2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59259E-6 L -2.91667E-6 0.00023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L -0.3543 0.70162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1" y="3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1B16-2352-41FA-AB77-AF97B2487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https://wordwall.net/resource/2140812/woher-kommst-du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8D92EB-0525-4018-96E7-406D59A5B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58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28A13-2774-4F4D-BEC5-F511DBDAD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C04A9-5760-4CF7-A8AE-53017274B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21DD0F-2CAF-444A-9996-F840C2D9D926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hlinkClick r:id="rId2"/>
              </a:rPr>
              <a:t>https://wordwall.net/resource/1068511/l%C3%A4nder-woher-kommen-sie-woher-kommst-du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4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1241</TotalTime>
  <Words>175</Words>
  <Application>Microsoft Office PowerPoint</Application>
  <PresentationFormat>แบบจอกว้าง</PresentationFormat>
  <Paragraphs>75</Paragraphs>
  <Slides>22</Slides>
  <Notes>1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22</vt:i4>
      </vt:variant>
    </vt:vector>
  </HeadingPairs>
  <TitlesOfParts>
    <vt:vector size="29" baseType="lpstr">
      <vt:lpstr>Aharoni</vt:lpstr>
      <vt:lpstr>Arial</vt:lpstr>
      <vt:lpstr>Berlin Sans FB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https://wordwall.net/resource/2140812/woher-kommst-du 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27</cp:revision>
  <dcterms:created xsi:type="dcterms:W3CDTF">2022-03-04T04:54:55Z</dcterms:created>
  <dcterms:modified xsi:type="dcterms:W3CDTF">2024-01-23T09:02:17Z</dcterms:modified>
</cp:coreProperties>
</file>