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577" r:id="rId2"/>
    <p:sldId id="574" r:id="rId3"/>
    <p:sldId id="579" r:id="rId4"/>
    <p:sldId id="576" r:id="rId5"/>
    <p:sldId id="570" r:id="rId6"/>
    <p:sldId id="572" r:id="rId7"/>
    <p:sldId id="588" r:id="rId8"/>
    <p:sldId id="587" r:id="rId9"/>
    <p:sldId id="591" r:id="rId10"/>
    <p:sldId id="593" r:id="rId11"/>
    <p:sldId id="592" r:id="rId12"/>
    <p:sldId id="595" r:id="rId13"/>
    <p:sldId id="603" r:id="rId14"/>
    <p:sldId id="602" r:id="rId15"/>
    <p:sldId id="601" r:id="rId16"/>
    <p:sldId id="600" r:id="rId17"/>
    <p:sldId id="599" r:id="rId18"/>
    <p:sldId id="598" r:id="rId19"/>
    <p:sldId id="597" r:id="rId20"/>
    <p:sldId id="596" r:id="rId21"/>
    <p:sldId id="604" r:id="rId22"/>
    <p:sldId id="605" r:id="rId23"/>
    <p:sldId id="606" r:id="rId24"/>
    <p:sldId id="607" r:id="rId25"/>
    <p:sldId id="608" r:id="rId26"/>
    <p:sldId id="609" r:id="rId27"/>
    <p:sldId id="610" r:id="rId28"/>
    <p:sldId id="611" r:id="rId29"/>
    <p:sldId id="613" r:id="rId30"/>
    <p:sldId id="622" r:id="rId31"/>
    <p:sldId id="621" r:id="rId32"/>
    <p:sldId id="620" r:id="rId33"/>
    <p:sldId id="619" r:id="rId34"/>
    <p:sldId id="618" r:id="rId35"/>
    <p:sldId id="617" r:id="rId36"/>
    <p:sldId id="616" r:id="rId37"/>
    <p:sldId id="615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A8B0"/>
    <a:srgbClr val="FEE6F1"/>
    <a:srgbClr val="FED8EA"/>
    <a:srgbClr val="FEF0DA"/>
    <a:srgbClr val="FCE1B6"/>
    <a:srgbClr val="E2AC00"/>
    <a:srgbClr val="F73F89"/>
    <a:srgbClr val="DCC4EE"/>
    <a:srgbClr val="C59EE2"/>
    <a:srgbClr val="F973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351" autoAdjust="0"/>
    <p:restoredTop sz="94660"/>
  </p:normalViewPr>
  <p:slideViewPr>
    <p:cSldViewPr snapToGrid="0">
      <p:cViewPr varScale="1">
        <p:scale>
          <a:sx n="41" d="100"/>
          <a:sy n="41" d="100"/>
        </p:scale>
        <p:origin x="48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2888E-D49D-458E-B70A-57D49D949CE9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635DB-D9CF-444B-A4AF-F65819FB5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69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DCD69-8A90-4EA7-8368-BC76BDEE9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B6266B-6FCD-49E3-8DA8-7A9F425470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3CFAE-2B4D-4752-8F22-7368850EA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D7CB6-EB6C-41C7-927A-EF42536C4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D7218-FCBF-4943-9BA2-C3B5E1650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23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765B6-1144-4EF9-9E1B-FC979378D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EC925-2AF2-4280-8FCA-9FC801579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4B6D5-D8DD-4EF0-B1CF-D71C528C6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A6279-F086-410F-B43F-5E42ECD6F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C46DA-CFAE-4658-9840-E145D25C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4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799CA-79F7-45F3-BB5E-1FB83244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823E0-F953-4322-98EB-32FD6A685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C34B2-2D49-4FE6-9B2F-4583CDFAF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FB24F-F8A8-4D3E-B256-4B382D9C2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81E3E-F000-4DBC-85FB-A2D329E1C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5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6A8C5-4F86-4D20-AAF4-010978DCF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5AC97-59E4-49D7-8EE4-7E5C0F3877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DFBD6C-9381-4669-9E1D-17F6EE560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7BF5D-2303-43B9-B22C-124B0EBF2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244A49-F762-482A-B658-9A9A356F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2BD05-3CF2-43E5-9EEB-31B54201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655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A551-7E72-4567-92B3-5963191C2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D2726-DCFE-41B4-B381-F308B9CD7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2F1CF-FA76-419E-A3A1-60D424B7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C1FDA9-9F0A-4125-864E-A4F44B9BE6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CA2346-F602-4815-A2B2-E9E2B9BF7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774ED7-D894-48FC-A024-F952E08C7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722A96-F7A4-4B2F-88D9-BC31C00FC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43D286-8557-46F5-BB6B-3286D159A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1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BB0BB-F278-486C-99A1-ED26819C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251A9F-35EF-4A6F-AA8E-E6485F59C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2E704A-E46A-41FC-802A-F9E5A4DD9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A5E900-C67C-4BB0-8D4E-5017F8682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9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FC24FA-3F73-4471-A841-0C19DA9FA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100498-6BB9-4381-AAAA-A5BBBB2BA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ECDD3-49BA-4DEB-AC97-CC44AFF5A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94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13BE-10F7-4E1B-9337-B1150E25B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118FB-17D7-4441-94E1-1E68841B5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8EAA4-E3C9-4EE0-94A3-F696378DE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48F9D-F658-42C8-BEDC-6A7D57457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862B7-1153-4AE2-8620-CD76FBDE9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5B247B-8E05-4BA0-9718-DC72E883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11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E193B-2D8F-46E3-80F1-C75039C03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33A832-57EE-40BA-B001-2950A1DD1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D7418-43B4-4921-B566-3107BB1107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B11711-CE51-4130-BEFA-BAA9B4A2D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36058-22C7-421F-9D42-8C64F6048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6121A-FC17-4113-8C3A-1C78A11D5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6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CD08-0B3D-4250-B5BA-9D9102DD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F7FEBB-F3A4-4FB0-8CCE-C81208E68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5376B-71F1-4584-B65C-8D8FC6C25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4B8EE-F9BD-4ADD-9FE9-1563B2DFE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48CEF-7862-4FCC-A664-A19DDD0E7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8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9A2F5B-7E2A-4606-B05E-71E536324F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4563B8-145B-45E7-815B-523D99193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EE74A-6BAF-487B-B22E-A3AF9E68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63D9A-7DB5-4C81-BBB4-7C345888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E5186-4E5B-4A33-9A8A-A5159D2F7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21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ACF1D5-1211-456D-A93B-FDACFC6DE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BE97D-BB5D-4CA7-B8F1-54B670A49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7D363-1E40-4509-A9CD-3F1DF21FD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B2C2B-1164-46D8-AF35-E7ADA7AB6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E2102-B394-4625-AD33-FA0C069C9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9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2.pn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microsoft.com/office/2007/relationships/hdphoto" Target="../media/hdphoto3.wdp"/><Relationship Id="rId3" Type="http://schemas.microsoft.com/office/2007/relationships/hdphoto" Target="../media/hdphoto4.wdp"/><Relationship Id="rId7" Type="http://schemas.openxmlformats.org/officeDocument/2006/relationships/image" Target="../media/image14.png"/><Relationship Id="rId12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openxmlformats.org/officeDocument/2006/relationships/image" Target="../media/image10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042A5-E687-4F6A-9276-FB8EAFC0D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D3965-19A7-445E-9B3B-C67C1E290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D099C8-D3A9-48FA-BE2C-A32CF53D9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579" y="365125"/>
            <a:ext cx="9809980" cy="61277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8F1E997-FEC4-43BB-80DC-F3E014F8872C}"/>
              </a:ext>
            </a:extLst>
          </p:cNvPr>
          <p:cNvSpPr/>
          <p:nvPr/>
        </p:nvSpPr>
        <p:spPr>
          <a:xfrm>
            <a:off x="-1" y="244138"/>
            <a:ext cx="6900569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Wer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das?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D518E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1AA9E7-808B-45DC-B154-32B61701910B}"/>
              </a:ext>
            </a:extLst>
          </p:cNvPr>
          <p:cNvSpPr/>
          <p:nvPr/>
        </p:nvSpPr>
        <p:spPr>
          <a:xfrm>
            <a:off x="-1" y="4988837"/>
            <a:ext cx="7140786" cy="11079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Das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Nicole.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D518E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03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44DAFD-ABA4-467F-9110-42BDBD419AC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51611" t="14648" r="20937" b="38525"/>
          <a:stretch>
            <a:fillRect/>
          </a:stretch>
        </p:blipFill>
        <p:spPr bwMode="auto">
          <a:xfrm>
            <a:off x="634062" y="243330"/>
            <a:ext cx="6643734" cy="6371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943487" y="379075"/>
            <a:ext cx="8162614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Wer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das?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D518E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51215" y="4733823"/>
            <a:ext cx="7140786" cy="1107996"/>
          </a:xfrm>
          <a:prstGeom prst="rect">
            <a:avLst/>
          </a:prstGeom>
          <a:solidFill>
            <a:srgbClr val="FEACC9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Das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Nicole.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D518E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D594A25-6C39-4C5D-8DA7-808452BC5631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/>
          <a:srcRect l="52138" t="19531" r="32933" b="51172"/>
          <a:stretch/>
        </p:blipFill>
        <p:spPr bwMode="auto">
          <a:xfrm rot="451634">
            <a:off x="6514126" y="1575773"/>
            <a:ext cx="2405744" cy="26543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561263" y="106196"/>
            <a:ext cx="1092656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Woher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komm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t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er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/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D518E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sie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?</a:t>
            </a:r>
            <a:endParaRPr lang="en-US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2CA1344-3D51-4836-AB85-3F8D8BCA6A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52620" t="18260" r="30569" b="51006"/>
          <a:stretch/>
        </p:blipFill>
        <p:spPr bwMode="auto">
          <a:xfrm rot="21042584">
            <a:off x="9265609" y="1477432"/>
            <a:ext cx="2385328" cy="24516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AC8E2F1-BF4E-4E69-8706-FEE4B16419B3}"/>
              </a:ext>
            </a:extLst>
          </p:cNvPr>
          <p:cNvSpPr/>
          <p:nvPr/>
        </p:nvSpPr>
        <p:spPr>
          <a:xfrm>
            <a:off x="561263" y="4911315"/>
            <a:ext cx="1208314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Er 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/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D518E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Sie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komm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t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aus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… </a:t>
            </a:r>
            <a:endParaRPr lang="th-TH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20482" name="Picture 2" descr="ประเทศเม็กซิโก - วิกิพีเดีย">
            <a:extLst>
              <a:ext uri="{FF2B5EF4-FFF2-40B4-BE49-F238E27FC236}">
                <a16:creationId xmlns:a16="http://schemas.microsoft.com/office/drawing/2014/main" id="{2AF85280-205D-491C-B95C-4891DBD14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1925">
            <a:off x="4026195" y="2378687"/>
            <a:ext cx="2532254" cy="1446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B4418F15-2996-45C5-9D11-06383AF63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9092">
            <a:off x="9646548" y="3976891"/>
            <a:ext cx="1984189" cy="13234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80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0F5D64-289F-483E-87AD-037E898D9536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32943" t="52734" r="45644" b="19922"/>
          <a:stretch>
            <a:fillRect/>
          </a:stretch>
        </p:blipFill>
        <p:spPr bwMode="auto">
          <a:xfrm>
            <a:off x="2455056" y="1381556"/>
            <a:ext cx="7538029" cy="5411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-1" y="214291"/>
            <a:ext cx="8262257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Wer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sind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das?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D518E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" y="5079995"/>
            <a:ext cx="5107807" cy="769441"/>
          </a:xfrm>
          <a:prstGeom prst="rect">
            <a:avLst/>
          </a:prstGeom>
          <a:solidFill>
            <a:srgbClr val="FEACC9"/>
          </a:solidFill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Das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Nicole.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D518E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67539" y="5628865"/>
            <a:ext cx="5738810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Das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Paco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.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D518E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81588" y="1565454"/>
            <a:ext cx="6810412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Das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Frau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Wachter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.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D518E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63B7BB3-D68E-4C9C-BF4D-B02BB267E71F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3B7DE5-4E73-4382-A47C-25725C280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7C1C9D09">
            <a:hlinkClick r:id="" action="ppaction://media"/>
            <a:extLst>
              <a:ext uri="{FF2B5EF4-FFF2-40B4-BE49-F238E27FC236}">
                <a16:creationId xmlns:a16="http://schemas.microsoft.com/office/drawing/2014/main" id="{5B24405A-2ABD-440F-BC71-C5E984DB94B2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3114" y="161925"/>
            <a:ext cx="406400" cy="4064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733687-C44E-4C6F-B672-AA2090A6D0D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5670" t="22857" r="6875" b="11666"/>
          <a:stretch/>
        </p:blipFill>
        <p:spPr>
          <a:xfrm>
            <a:off x="243114" y="598489"/>
            <a:ext cx="11836663" cy="589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27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5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75ED36-E203-4AD8-B301-73494DD4D0B2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0619FE-DB97-4CF6-BE5D-0C6D5ECAB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20DCEAC2">
            <a:hlinkClick r:id="" action="ppaction://media"/>
            <a:extLst>
              <a:ext uri="{FF2B5EF4-FFF2-40B4-BE49-F238E27FC236}">
                <a16:creationId xmlns:a16="http://schemas.microsoft.com/office/drawing/2014/main" id="{50EA3F14-2487-42D1-979D-9355F6F54202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00" y="621506"/>
            <a:ext cx="406400" cy="4064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40AC84-D03C-4C14-BFC1-90C36CC769B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6473" t="31429" r="48170" b="29762"/>
          <a:stretch/>
        </p:blipFill>
        <p:spPr>
          <a:xfrm>
            <a:off x="2006535" y="365125"/>
            <a:ext cx="10185465" cy="628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2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D4F4519-A513-4C90-8A53-79E0576E076C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5F27D3-D15C-4AF6-AB84-3614C7CCC3C1}"/>
              </a:ext>
            </a:extLst>
          </p:cNvPr>
          <p:cNvSpPr/>
          <p:nvPr/>
        </p:nvSpPr>
        <p:spPr>
          <a:xfrm>
            <a:off x="743277" y="339413"/>
            <a:ext cx="226639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du</a:t>
            </a:r>
            <a:endParaRPr lang="th-TH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A0621B3-F062-401C-B320-FDF9727AD7A7}"/>
              </a:ext>
            </a:extLst>
          </p:cNvPr>
          <p:cNvCxnSpPr>
            <a:cxnSpLocks/>
          </p:cNvCxnSpPr>
          <p:nvPr/>
        </p:nvCxnSpPr>
        <p:spPr>
          <a:xfrm>
            <a:off x="2530997" y="1064531"/>
            <a:ext cx="177563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kid (คิด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2E9F3B8C-A80C-404D-812D-287D33223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635" y="228177"/>
            <a:ext cx="1468731" cy="1468731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972CF96-9BDE-4435-B7F1-A3D3FCB4F4CB}"/>
              </a:ext>
            </a:extLst>
          </p:cNvPr>
          <p:cNvSpPr/>
          <p:nvPr/>
        </p:nvSpPr>
        <p:spPr>
          <a:xfrm>
            <a:off x="653996" y="1551082"/>
            <a:ext cx="247772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Sie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84851DD-BCE1-49D9-9919-54BF2460DDFC}"/>
              </a:ext>
            </a:extLst>
          </p:cNvPr>
          <p:cNvCxnSpPr>
            <a:cxnSpLocks/>
          </p:cNvCxnSpPr>
          <p:nvPr/>
        </p:nvCxnSpPr>
        <p:spPr>
          <a:xfrm>
            <a:off x="2387190" y="2329284"/>
            <a:ext cx="3139306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6" descr="Waitress Clipart Cartoon - Restaurant Waiter Clip Art, HD Png Download -  kindpng">
            <a:extLst>
              <a:ext uri="{FF2B5EF4-FFF2-40B4-BE49-F238E27FC236}">
                <a16:creationId xmlns:a16="http://schemas.microsoft.com/office/drawing/2014/main" id="{B0DC8E71-BA91-4888-A0AC-8BA442B3E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462" b="90000" l="10000" r="90000">
                        <a14:foregroundMark x1="57558" y1="8462" x2="58721" y2="33231"/>
                        <a14:foregroundMark x1="55814" y1="27385" x2="56047" y2="38615"/>
                        <a14:foregroundMark x1="56047" y1="38615" x2="58953" y2="30462"/>
                        <a14:foregroundMark x1="48488" y1="45231" x2="47093" y2="59692"/>
                        <a14:foregroundMark x1="47093" y1="59692" x2="40116" y2="56769"/>
                        <a14:foregroundMark x1="40116" y1="56769" x2="37093" y2="58615"/>
                        <a14:foregroundMark x1="34419" y1="54462" x2="39767" y2="59385"/>
                        <a14:foregroundMark x1="39767" y1="59385" x2="39767" y2="60308"/>
                        <a14:foregroundMark x1="39302" y1="82154" x2="33488" y2="84308"/>
                        <a14:foregroundMark x1="33488" y1="84308" x2="46744" y2="86308"/>
                        <a14:foregroundMark x1="46744" y1="86308" x2="61860" y2="85692"/>
                        <a14:foregroundMark x1="61860" y1="85692" x2="46163" y2="81692"/>
                        <a14:foregroundMark x1="58023" y1="79077" x2="65000" y2="81231"/>
                        <a14:foregroundMark x1="65000" y1="81231" x2="69767" y2="86923"/>
                        <a14:foregroundMark x1="69767" y1="86923" x2="36395" y2="87538"/>
                        <a14:foregroundMark x1="36395" y1="87538" x2="26628" y2="84923"/>
                        <a14:foregroundMark x1="26628" y1="84923" x2="28372" y2="77538"/>
                        <a14:foregroundMark x1="28372" y1="77538" x2="31977" y2="75538"/>
                        <a14:foregroundMark x1="35116" y1="55692" x2="35116" y2="607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000" y="1139094"/>
            <a:ext cx="2567290" cy="194039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0E0C12-50C0-4B22-A894-3A29DC2E0419}"/>
              </a:ext>
            </a:extLst>
          </p:cNvPr>
          <p:cNvSpPr/>
          <p:nvPr/>
        </p:nvSpPr>
        <p:spPr>
          <a:xfrm>
            <a:off x="637612" y="2762751"/>
            <a:ext cx="247772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ich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DF2716-BE2F-4847-82DC-509F74A20885}"/>
              </a:ext>
            </a:extLst>
          </p:cNvPr>
          <p:cNvCxnSpPr>
            <a:cxnSpLocks/>
          </p:cNvCxnSpPr>
          <p:nvPr/>
        </p:nvCxnSpPr>
        <p:spPr>
          <a:xfrm>
            <a:off x="2804774" y="3547581"/>
            <a:ext cx="184313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utoShape 2" descr="ตัวฉันเอง ภาพเวกเตอร์สต็อก ตัวฉันเอง ภาพประกอบที่ปลอดค่าลิขสิทธิ์ |  Depositphotos®">
            <a:extLst>
              <a:ext uri="{FF2B5EF4-FFF2-40B4-BE49-F238E27FC236}">
                <a16:creationId xmlns:a16="http://schemas.microsoft.com/office/drawing/2014/main" id="{670889D5-C178-451E-81BE-48B48C8EF4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D24324C-D738-43F1-8AA6-7775175061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67" b="62500" l="2286" r="93143">
                        <a14:foregroundMark x1="44000" y1="4167" x2="58857" y2="5167"/>
                        <a14:foregroundMark x1="93143" y1="31667" x2="82000" y2="20167"/>
                        <a14:foregroundMark x1="82000" y1="20167" x2="82000" y2="20000"/>
                        <a14:foregroundMark x1="25714" y1="22833" x2="25714" y2="22833"/>
                        <a14:foregroundMark x1="42000" y1="20667" x2="42857" y2="20667"/>
                        <a14:foregroundMark x1="45429" y1="19833" x2="40000" y2="21167"/>
                        <a14:foregroundMark x1="28857" y1="21667" x2="23429" y2="24833"/>
                        <a14:foregroundMark x1="26000" y1="27000" x2="24286" y2="25500"/>
                        <a14:foregroundMark x1="10000" y1="43000" x2="10000" y2="48833"/>
                        <a14:foregroundMark x1="2857" y1="45167" x2="11429" y2="49500"/>
                        <a14:foregroundMark x1="35143" y1="47333" x2="53143" y2="48333"/>
                        <a14:foregroundMark x1="53143" y1="48333" x2="54286" y2="48167"/>
                        <a14:foregroundMark x1="26857" y1="56667" x2="41429" y2="46833"/>
                        <a14:foregroundMark x1="41429" y1="46833" x2="51429" y2="52833"/>
                        <a14:foregroundMark x1="51429" y1="52833" x2="39714" y2="59167"/>
                        <a14:foregroundMark x1="39714" y1="59167" x2="39429" y2="58333"/>
                        <a14:foregroundMark x1="43429" y1="43500" x2="54000" y2="51833"/>
                        <a14:foregroundMark x1="54000" y1="51833" x2="40857" y2="60833"/>
                        <a14:foregroundMark x1="40857" y1="60833" x2="25143" y2="60000"/>
                        <a14:foregroundMark x1="25143" y1="60000" x2="38286" y2="44000"/>
                        <a14:foregroundMark x1="38286" y1="44000" x2="39714" y2="43000"/>
                        <a14:foregroundMark x1="22000" y1="61167" x2="43429" y2="60500"/>
                        <a14:foregroundMark x1="19143" y1="62500" x2="48286" y2="61000"/>
                      </a14:backgroundRemoval>
                    </a14:imgEffect>
                  </a14:imgLayer>
                </a14:imgProps>
              </a:ext>
            </a:extLst>
          </a:blip>
          <a:srcRect b="36277"/>
          <a:stretch/>
        </p:blipFill>
        <p:spPr>
          <a:xfrm>
            <a:off x="4808411" y="2782885"/>
            <a:ext cx="1224354" cy="133747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78BBAF6-DE16-4FE6-8A1F-30B01C4B9A84}"/>
              </a:ext>
            </a:extLst>
          </p:cNvPr>
          <p:cNvSpPr/>
          <p:nvPr/>
        </p:nvSpPr>
        <p:spPr>
          <a:xfrm>
            <a:off x="5859454" y="209005"/>
            <a:ext cx="376059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dein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>
                  <a:lumMod val="5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11FC03-3A27-4EDF-A77A-CB875DDC5FB9}"/>
              </a:ext>
            </a:extLst>
          </p:cNvPr>
          <p:cNvSpPr/>
          <p:nvPr/>
        </p:nvSpPr>
        <p:spPr>
          <a:xfrm>
            <a:off x="7383590" y="1695415"/>
            <a:ext cx="376059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Ihr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>
                  <a:lumMod val="5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7A1DD48-2206-43E7-ACAC-7DCE16C2127E}"/>
              </a:ext>
            </a:extLst>
          </p:cNvPr>
          <p:cNvSpPr/>
          <p:nvPr/>
        </p:nvSpPr>
        <p:spPr>
          <a:xfrm>
            <a:off x="6121776" y="2895744"/>
            <a:ext cx="376059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mein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>
                  <a:lumMod val="5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10882F-393D-4F59-BF9D-43AF55B35CCB}"/>
              </a:ext>
            </a:extLst>
          </p:cNvPr>
          <p:cNvSpPr/>
          <p:nvPr/>
        </p:nvSpPr>
        <p:spPr>
          <a:xfrm>
            <a:off x="653996" y="3942188"/>
            <a:ext cx="226639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er</a:t>
            </a:r>
            <a:endParaRPr lang="th-TH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72248A7-2D6E-4191-B10B-FC82ED616C76}"/>
              </a:ext>
            </a:extLst>
          </p:cNvPr>
          <p:cNvCxnSpPr>
            <a:cxnSpLocks/>
          </p:cNvCxnSpPr>
          <p:nvPr/>
        </p:nvCxnSpPr>
        <p:spPr>
          <a:xfrm>
            <a:off x="2088106" y="4739510"/>
            <a:ext cx="184313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Digi Stamps - Boys And Girls Cartoon Clipart - Full Size Clipart (#37835) -  PinClipart">
            <a:extLst>
              <a:ext uri="{FF2B5EF4-FFF2-40B4-BE49-F238E27FC236}">
                <a16:creationId xmlns:a16="http://schemas.microsoft.com/office/drawing/2014/main" id="{FC8CF5D9-4F73-46E9-908D-39697A60FE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628" b="58874" l="2294" r="36239">
                        <a14:foregroundMark x1="18349" y1="39394" x2="14220" y2="52381"/>
                        <a14:foregroundMark x1="14220" y1="52381" x2="27523" y2="54545"/>
                        <a14:foregroundMark x1="12385" y1="47619" x2="20183" y2="57576"/>
                        <a14:foregroundMark x1="20183" y1="57576" x2="20183" y2="57576"/>
                        <a14:foregroundMark x1="10550" y1="49351" x2="14220" y2="55844"/>
                        <a14:foregroundMark x1="24771" y1="44589" x2="22936" y2="41126"/>
                        <a14:foregroundMark x1="2294" y1="17749" x2="2294" y2="15152"/>
                        <a14:foregroundMark x1="8257" y1="56277" x2="21101" y2="45022"/>
                        <a14:foregroundMark x1="21101" y1="45022" x2="10550" y2="56277"/>
                        <a14:foregroundMark x1="10550" y1="56277" x2="8257" y2="56277"/>
                        <a14:foregroundMark x1="9174" y1="51948" x2="22477" y2="44156"/>
                        <a14:foregroundMark x1="22477" y1="44156" x2="28440" y2="55844"/>
                        <a14:foregroundMark x1="28440" y1="55844" x2="9633" y2="53680"/>
                        <a14:foregroundMark x1="9633" y1="53680" x2="9174" y2="52381"/>
                        <a14:foregroundMark x1="11468" y1="42857" x2="5963" y2="53680"/>
                        <a14:foregroundMark x1="5963" y1="53680" x2="5963" y2="54113"/>
                        <a14:foregroundMark x1="28440" y1="56277" x2="32110" y2="54978"/>
                        <a14:foregroundMark x1="23853" y1="54545" x2="31651" y2="55411"/>
                        <a14:foregroundMark x1="28440" y1="57576" x2="7798" y2="58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8971" b="41060"/>
          <a:stretch/>
        </p:blipFill>
        <p:spPr bwMode="auto">
          <a:xfrm>
            <a:off x="3956843" y="3697283"/>
            <a:ext cx="1036087" cy="1577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F4254FF-08F9-41A1-A80B-8A4D44F9CF00}"/>
              </a:ext>
            </a:extLst>
          </p:cNvPr>
          <p:cNvSpPr/>
          <p:nvPr/>
        </p:nvSpPr>
        <p:spPr>
          <a:xfrm>
            <a:off x="5004034" y="4065298"/>
            <a:ext cx="376059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sein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8AEB4F7-F8EC-4768-9B46-9444BE36161D}"/>
              </a:ext>
            </a:extLst>
          </p:cNvPr>
          <p:cNvSpPr/>
          <p:nvPr/>
        </p:nvSpPr>
        <p:spPr>
          <a:xfrm>
            <a:off x="551694" y="5134116"/>
            <a:ext cx="226639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73F89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sie</a:t>
            </a:r>
            <a:endParaRPr lang="th-TH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73F89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7352749-223C-4FF4-A5A3-24EE36E2A2C8}"/>
              </a:ext>
            </a:extLst>
          </p:cNvPr>
          <p:cNvCxnSpPr>
            <a:cxnSpLocks/>
          </p:cNvCxnSpPr>
          <p:nvPr/>
        </p:nvCxnSpPr>
        <p:spPr>
          <a:xfrm>
            <a:off x="2210154" y="5931439"/>
            <a:ext cx="304524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lip Art Little Png For - Little Girl Cartoon Png, Transparent Png - kindpng">
            <a:extLst>
              <a:ext uri="{FF2B5EF4-FFF2-40B4-BE49-F238E27FC236}">
                <a16:creationId xmlns:a16="http://schemas.microsoft.com/office/drawing/2014/main" id="{C7CD281B-EA90-47C4-A532-55F6A103A1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251" b="89834" l="10000" r="90000">
                        <a14:foregroundMark x1="42558" y1="10351" x2="51628" y2="7763"/>
                        <a14:foregroundMark x1="51628" y1="7763" x2="59419" y2="9150"/>
                        <a14:foregroundMark x1="50349" y1="4251" x2="54651" y2="11091"/>
                        <a14:foregroundMark x1="51744" y1="25416" x2="51744" y2="31608"/>
                        <a14:foregroundMark x1="65465" y1="25231" x2="65349" y2="314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117" t="3048" r="26381" b="42225"/>
          <a:stretch/>
        </p:blipFill>
        <p:spPr bwMode="auto">
          <a:xfrm flipH="1">
            <a:off x="5354522" y="5026249"/>
            <a:ext cx="1009864" cy="144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58242F1-9B2E-42CA-B8C2-FA67DE160002}"/>
              </a:ext>
            </a:extLst>
          </p:cNvPr>
          <p:cNvSpPr/>
          <p:nvPr/>
        </p:nvSpPr>
        <p:spPr>
          <a:xfrm>
            <a:off x="6489942" y="5274418"/>
            <a:ext cx="376059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AA8B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ihr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AA8B0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73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2" grpId="0"/>
      <p:bldP spid="18" grpId="0"/>
      <p:bldP spid="19" grpId="0"/>
      <p:bldP spid="20" grpId="0"/>
      <p:bldP spid="15" grpId="0"/>
      <p:bldP spid="22" grpId="0"/>
      <p:bldP spid="23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A88656A-5BBF-4099-B7B9-5030DA492D18}"/>
              </a:ext>
            </a:extLst>
          </p:cNvPr>
          <p:cNvSpPr/>
          <p:nvPr/>
        </p:nvSpPr>
        <p:spPr>
          <a:xfrm>
            <a:off x="370517" y="0"/>
            <a:ext cx="1092656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Pronomen</a:t>
            </a:r>
            <a:endParaRPr lang="en-US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73761B5-BDA7-4E5C-8EF2-2C9D42062C4D}"/>
              </a:ext>
            </a:extLst>
          </p:cNvPr>
          <p:cNvSpPr/>
          <p:nvPr/>
        </p:nvSpPr>
        <p:spPr>
          <a:xfrm>
            <a:off x="322989" y="1476196"/>
            <a:ext cx="11643723" cy="16002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E2F2BC-0733-47DD-8AAF-596D8B82462C}"/>
              </a:ext>
            </a:extLst>
          </p:cNvPr>
          <p:cNvSpPr/>
          <p:nvPr/>
        </p:nvSpPr>
        <p:spPr>
          <a:xfrm>
            <a:off x="626376" y="1779942"/>
            <a:ext cx="51035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BC01E7-0A79-4E2A-B4F8-4991454C9176}"/>
              </a:ext>
            </a:extLst>
          </p:cNvPr>
          <p:cNvSpPr/>
          <p:nvPr/>
        </p:nvSpPr>
        <p:spPr>
          <a:xfrm>
            <a:off x="1566324" y="1676131"/>
            <a:ext cx="223645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you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D3DD6C-1EDE-46F3-AA30-D50B9247DFAC}"/>
              </a:ext>
            </a:extLst>
          </p:cNvPr>
          <p:cNvSpPr/>
          <p:nvPr/>
        </p:nvSpPr>
        <p:spPr>
          <a:xfrm>
            <a:off x="3522640" y="1676130"/>
            <a:ext cx="223645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we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93B96F-A9A3-48CE-B731-171D5B8262DB}"/>
              </a:ext>
            </a:extLst>
          </p:cNvPr>
          <p:cNvSpPr/>
          <p:nvPr/>
        </p:nvSpPr>
        <p:spPr>
          <a:xfrm>
            <a:off x="5164276" y="1676130"/>
            <a:ext cx="223645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they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042BEB-5227-4EF1-B93F-83214505E065}"/>
              </a:ext>
            </a:extLst>
          </p:cNvPr>
          <p:cNvSpPr/>
          <p:nvPr/>
        </p:nvSpPr>
        <p:spPr>
          <a:xfrm>
            <a:off x="7523665" y="1688437"/>
            <a:ext cx="223645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he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5FA900-A685-4DE4-B45F-7E36537FD767}"/>
              </a:ext>
            </a:extLst>
          </p:cNvPr>
          <p:cNvSpPr/>
          <p:nvPr/>
        </p:nvSpPr>
        <p:spPr>
          <a:xfrm>
            <a:off x="8941402" y="1688435"/>
            <a:ext cx="161804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she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6BDA4F-6ADC-4E36-9CF6-3144E88C96EE}"/>
              </a:ext>
            </a:extLst>
          </p:cNvPr>
          <p:cNvSpPr/>
          <p:nvPr/>
        </p:nvSpPr>
        <p:spPr>
          <a:xfrm>
            <a:off x="10743380" y="1688435"/>
            <a:ext cx="83128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it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2050" name="Picture 2" descr="ข้อมูลทั่วไปประเทศอังกฤษ – TORNOK.COM">
            <a:extLst>
              <a:ext uri="{FF2B5EF4-FFF2-40B4-BE49-F238E27FC236}">
                <a16:creationId xmlns:a16="http://schemas.microsoft.com/office/drawing/2014/main" id="{43C8E75B-F2EF-4411-9E38-24CEDB266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707" y="409365"/>
            <a:ext cx="2131782" cy="12790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DC0FDDA-380A-46A5-9F25-D225B28DFE2B}"/>
              </a:ext>
            </a:extLst>
          </p:cNvPr>
          <p:cNvSpPr/>
          <p:nvPr/>
        </p:nvSpPr>
        <p:spPr>
          <a:xfrm>
            <a:off x="274138" y="4581704"/>
            <a:ext cx="11762149" cy="16002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4" descr="Germany - Wikipedia">
            <a:extLst>
              <a:ext uri="{FF2B5EF4-FFF2-40B4-BE49-F238E27FC236}">
                <a16:creationId xmlns:a16="http://schemas.microsoft.com/office/drawing/2014/main" id="{C5B21C34-D762-4F4A-AE8E-1BF0B1ACC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900" y="3592629"/>
            <a:ext cx="2129589" cy="12777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6156C0C-FF76-49D6-981D-85787078F62C}"/>
              </a:ext>
            </a:extLst>
          </p:cNvPr>
          <p:cNvSpPr/>
          <p:nvPr/>
        </p:nvSpPr>
        <p:spPr>
          <a:xfrm>
            <a:off x="322989" y="4870015"/>
            <a:ext cx="165641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ich</a:t>
            </a:r>
            <a:endParaRPr lang="en-US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7439DE-55E0-4C3E-A5DE-59C96990BC05}"/>
              </a:ext>
            </a:extLst>
          </p:cNvPr>
          <p:cNvSpPr/>
          <p:nvPr/>
        </p:nvSpPr>
        <p:spPr>
          <a:xfrm>
            <a:off x="1697860" y="4855379"/>
            <a:ext cx="13108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du</a:t>
            </a:r>
            <a:endParaRPr lang="en-US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1B5897-2D3C-4089-8932-FDD7C5CA33F7}"/>
              </a:ext>
            </a:extLst>
          </p:cNvPr>
          <p:cNvSpPr/>
          <p:nvPr/>
        </p:nvSpPr>
        <p:spPr>
          <a:xfrm>
            <a:off x="9634080" y="4920139"/>
            <a:ext cx="13108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Sie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DA88F9-5D15-4D8E-93DD-8527BBB84993}"/>
              </a:ext>
            </a:extLst>
          </p:cNvPr>
          <p:cNvSpPr/>
          <p:nvPr/>
        </p:nvSpPr>
        <p:spPr>
          <a:xfrm>
            <a:off x="6774492" y="4901545"/>
            <a:ext cx="16940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wir</a:t>
            </a:r>
            <a:endParaRPr lang="en-US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69687D-5825-46AE-B33C-29F91978E78B}"/>
              </a:ext>
            </a:extLst>
          </p:cNvPr>
          <p:cNvSpPr/>
          <p:nvPr/>
        </p:nvSpPr>
        <p:spPr>
          <a:xfrm>
            <a:off x="10881176" y="4910361"/>
            <a:ext cx="13108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E2AC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sie</a:t>
            </a:r>
            <a:endParaRPr lang="en-US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E2AC00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C289ED-04A7-483C-8E5B-353EE63ACB41}"/>
              </a:ext>
            </a:extLst>
          </p:cNvPr>
          <p:cNvSpPr/>
          <p:nvPr/>
        </p:nvSpPr>
        <p:spPr>
          <a:xfrm>
            <a:off x="3111515" y="4867105"/>
            <a:ext cx="13108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er</a:t>
            </a:r>
            <a:endParaRPr lang="en-US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65D5C3B-BF74-4374-96A0-E45F9C77086C}"/>
              </a:ext>
            </a:extLst>
          </p:cNvPr>
          <p:cNvSpPr/>
          <p:nvPr/>
        </p:nvSpPr>
        <p:spPr>
          <a:xfrm>
            <a:off x="4290432" y="4855379"/>
            <a:ext cx="13108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73F89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sie</a:t>
            </a:r>
            <a:endParaRPr lang="en-US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73F89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7F6D9D5-0E8B-4913-BDC3-F08AA523E2F1}"/>
              </a:ext>
            </a:extLst>
          </p:cNvPr>
          <p:cNvSpPr/>
          <p:nvPr/>
        </p:nvSpPr>
        <p:spPr>
          <a:xfrm>
            <a:off x="5664756" y="4864195"/>
            <a:ext cx="13108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es</a:t>
            </a:r>
            <a:endParaRPr lang="en-US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9E7F95F-AB4F-42AE-98D3-A48D61A98A03}"/>
              </a:ext>
            </a:extLst>
          </p:cNvPr>
          <p:cNvSpPr/>
          <p:nvPr/>
        </p:nvSpPr>
        <p:spPr>
          <a:xfrm>
            <a:off x="8317696" y="4920139"/>
            <a:ext cx="13108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ihr</a:t>
            </a:r>
            <a:endParaRPr lang="en-US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1740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  <p:bldP spid="8" grpId="0"/>
      <p:bldP spid="10" grpId="0"/>
      <p:bldP spid="11" grpId="0"/>
      <p:bldP spid="12" grpId="0"/>
      <p:bldP spid="15" grpId="0" animBg="1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2A0BE-D2E5-49E1-A65C-0B805A20B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D4F6C-49BD-4AD4-8DE1-411C0E55E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76F18DA-9FAF-429B-9AD0-1AE227C0F3B6}"/>
              </a:ext>
            </a:extLst>
          </p:cNvPr>
          <p:cNvSpPr/>
          <p:nvPr/>
        </p:nvSpPr>
        <p:spPr>
          <a:xfrm>
            <a:off x="228600" y="238539"/>
            <a:ext cx="11698357" cy="64604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1A29CE-B548-4760-B322-24DE3459C8DB}"/>
              </a:ext>
            </a:extLst>
          </p:cNvPr>
          <p:cNvSpPr/>
          <p:nvPr/>
        </p:nvSpPr>
        <p:spPr>
          <a:xfrm>
            <a:off x="838200" y="468019"/>
            <a:ext cx="247772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ich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81DE392-BF8D-4364-9FFE-FBADBD51417F}"/>
              </a:ext>
            </a:extLst>
          </p:cNvPr>
          <p:cNvCxnSpPr>
            <a:cxnSpLocks/>
          </p:cNvCxnSpPr>
          <p:nvPr/>
        </p:nvCxnSpPr>
        <p:spPr>
          <a:xfrm>
            <a:off x="2394358" y="1034188"/>
            <a:ext cx="1843138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F8E99DCE-454D-4C9C-B930-941F9A01EE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62500" l="2286" r="93143">
                        <a14:foregroundMark x1="44000" y1="4167" x2="58857" y2="5167"/>
                        <a14:foregroundMark x1="93143" y1="31667" x2="82000" y2="20167"/>
                        <a14:foregroundMark x1="82000" y1="20167" x2="82000" y2="20000"/>
                        <a14:foregroundMark x1="25714" y1="22833" x2="25714" y2="22833"/>
                        <a14:foregroundMark x1="42000" y1="20667" x2="42857" y2="20667"/>
                        <a14:foregroundMark x1="45429" y1="19833" x2="40000" y2="21167"/>
                        <a14:foregroundMark x1="28857" y1="21667" x2="23429" y2="24833"/>
                        <a14:foregroundMark x1="26000" y1="27000" x2="24286" y2="25500"/>
                        <a14:foregroundMark x1="10000" y1="43000" x2="10000" y2="48833"/>
                        <a14:foregroundMark x1="2857" y1="45167" x2="11429" y2="49500"/>
                        <a14:foregroundMark x1="35143" y1="47333" x2="53143" y2="48333"/>
                        <a14:foregroundMark x1="53143" y1="48333" x2="54286" y2="48167"/>
                        <a14:foregroundMark x1="26857" y1="56667" x2="41429" y2="46833"/>
                        <a14:foregroundMark x1="41429" y1="46833" x2="51429" y2="52833"/>
                        <a14:foregroundMark x1="51429" y1="52833" x2="39714" y2="59167"/>
                        <a14:foregroundMark x1="39714" y1="59167" x2="39429" y2="58333"/>
                        <a14:foregroundMark x1="43429" y1="43500" x2="54000" y2="51833"/>
                        <a14:foregroundMark x1="54000" y1="51833" x2="40857" y2="60833"/>
                        <a14:foregroundMark x1="40857" y1="60833" x2="25143" y2="60000"/>
                        <a14:foregroundMark x1="25143" y1="60000" x2="38286" y2="44000"/>
                        <a14:foregroundMark x1="38286" y1="44000" x2="39714" y2="43000"/>
                        <a14:foregroundMark x1="22000" y1="61167" x2="43429" y2="60500"/>
                        <a14:foregroundMark x1="19143" y1="62500" x2="48286" y2="61000"/>
                      </a14:backgroundRemoval>
                    </a14:imgEffect>
                  </a14:imgLayer>
                </a14:imgProps>
              </a:ext>
            </a:extLst>
          </a:blip>
          <a:srcRect b="36277"/>
          <a:stretch/>
        </p:blipFill>
        <p:spPr>
          <a:xfrm>
            <a:off x="4326323" y="350290"/>
            <a:ext cx="962369" cy="105128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DD04E01-DC3E-44B1-AF51-F915BAB3F985}"/>
              </a:ext>
            </a:extLst>
          </p:cNvPr>
          <p:cNvSpPr/>
          <p:nvPr/>
        </p:nvSpPr>
        <p:spPr>
          <a:xfrm>
            <a:off x="838200" y="1405722"/>
            <a:ext cx="247772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du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33E1C63-0EB4-4C34-A57E-6FEC196CD548}"/>
              </a:ext>
            </a:extLst>
          </p:cNvPr>
          <p:cNvCxnSpPr>
            <a:cxnSpLocks/>
          </p:cNvCxnSpPr>
          <p:nvPr/>
        </p:nvCxnSpPr>
        <p:spPr>
          <a:xfrm>
            <a:off x="2394358" y="1971891"/>
            <a:ext cx="2654720" cy="2297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kid (คิด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7B84FAA2-BF19-4FB5-A35E-F407BCF69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348" y="1210308"/>
            <a:ext cx="1195842" cy="119584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891C4E4-C366-4B93-9D14-29CCF50AEFAB}"/>
              </a:ext>
            </a:extLst>
          </p:cNvPr>
          <p:cNvSpPr/>
          <p:nvPr/>
        </p:nvSpPr>
        <p:spPr>
          <a:xfrm>
            <a:off x="859878" y="2319285"/>
            <a:ext cx="226639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er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F38FF75-1CC0-40B9-91DC-717EDE5A3FA8}"/>
              </a:ext>
            </a:extLst>
          </p:cNvPr>
          <p:cNvCxnSpPr>
            <a:cxnSpLocks/>
          </p:cNvCxnSpPr>
          <p:nvPr/>
        </p:nvCxnSpPr>
        <p:spPr>
          <a:xfrm>
            <a:off x="1946118" y="2977459"/>
            <a:ext cx="787143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 descr="Digi Stamps - Boys And Girls Cartoon Clipart - Full Size Clipart (#37835) -  PinClipart">
            <a:extLst>
              <a:ext uri="{FF2B5EF4-FFF2-40B4-BE49-F238E27FC236}">
                <a16:creationId xmlns:a16="http://schemas.microsoft.com/office/drawing/2014/main" id="{3C9F90EF-9256-4786-8EDC-965116E7FC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628" b="58874" l="2294" r="36239">
                        <a14:foregroundMark x1="18349" y1="39394" x2="14220" y2="52381"/>
                        <a14:foregroundMark x1="14220" y1="52381" x2="27523" y2="54545"/>
                        <a14:foregroundMark x1="12385" y1="47619" x2="20183" y2="57576"/>
                        <a14:foregroundMark x1="20183" y1="57576" x2="20183" y2="57576"/>
                        <a14:foregroundMark x1="10550" y1="49351" x2="14220" y2="55844"/>
                        <a14:foregroundMark x1="24771" y1="44589" x2="22936" y2="41126"/>
                        <a14:foregroundMark x1="2294" y1="17749" x2="2294" y2="15152"/>
                        <a14:foregroundMark x1="8257" y1="56277" x2="21101" y2="45022"/>
                        <a14:foregroundMark x1="21101" y1="45022" x2="10550" y2="56277"/>
                        <a14:foregroundMark x1="10550" y1="56277" x2="8257" y2="56277"/>
                        <a14:foregroundMark x1="9174" y1="51948" x2="22477" y2="44156"/>
                        <a14:foregroundMark x1="22477" y1="44156" x2="28440" y2="55844"/>
                        <a14:foregroundMark x1="28440" y1="55844" x2="9633" y2="53680"/>
                        <a14:foregroundMark x1="9633" y1="53680" x2="9174" y2="52381"/>
                        <a14:foregroundMark x1="11468" y1="42857" x2="5963" y2="53680"/>
                        <a14:foregroundMark x1="5963" y1="53680" x2="5963" y2="54113"/>
                        <a14:foregroundMark x1="28440" y1="56277" x2="32110" y2="54978"/>
                        <a14:foregroundMark x1="23853" y1="54545" x2="31651" y2="55411"/>
                        <a14:foregroundMark x1="28440" y1="57576" x2="7798" y2="58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8971" b="41060"/>
          <a:stretch/>
        </p:blipFill>
        <p:spPr bwMode="auto">
          <a:xfrm>
            <a:off x="2909515" y="2202298"/>
            <a:ext cx="734052" cy="111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AE1320E-A75F-40D6-9752-FC2F61EEB7B8}"/>
              </a:ext>
            </a:extLst>
          </p:cNvPr>
          <p:cNvSpPr/>
          <p:nvPr/>
        </p:nvSpPr>
        <p:spPr>
          <a:xfrm>
            <a:off x="3788913" y="2359751"/>
            <a:ext cx="226639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73F89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sie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73F89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159E052-587E-44DD-AAA3-A35C0C8DF8FC}"/>
              </a:ext>
            </a:extLst>
          </p:cNvPr>
          <p:cNvCxnSpPr>
            <a:cxnSpLocks/>
          </p:cNvCxnSpPr>
          <p:nvPr/>
        </p:nvCxnSpPr>
        <p:spPr>
          <a:xfrm>
            <a:off x="5150334" y="2977459"/>
            <a:ext cx="915002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4" descr="Clip Art Little Png For - Little Girl Cartoon Png, Transparent Png - kindpng">
            <a:extLst>
              <a:ext uri="{FF2B5EF4-FFF2-40B4-BE49-F238E27FC236}">
                <a16:creationId xmlns:a16="http://schemas.microsoft.com/office/drawing/2014/main" id="{CA610953-B1C2-4B81-AE34-DAEA3C2894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51" b="89834" l="10000" r="90000">
                        <a14:foregroundMark x1="42558" y1="10351" x2="51628" y2="7763"/>
                        <a14:foregroundMark x1="51628" y1="7763" x2="59419" y2="9150"/>
                        <a14:foregroundMark x1="50349" y1="4251" x2="54651" y2="11091"/>
                        <a14:foregroundMark x1="51744" y1="25416" x2="51744" y2="31608"/>
                        <a14:foregroundMark x1="65465" y1="25231" x2="65349" y2="314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117" t="3048" r="26381" b="42225"/>
          <a:stretch/>
        </p:blipFill>
        <p:spPr bwMode="auto">
          <a:xfrm flipH="1">
            <a:off x="6226176" y="2231064"/>
            <a:ext cx="726779" cy="104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16599D0-386D-41A5-8E24-F2BD887B3C9D}"/>
              </a:ext>
            </a:extLst>
          </p:cNvPr>
          <p:cNvSpPr/>
          <p:nvPr/>
        </p:nvSpPr>
        <p:spPr>
          <a:xfrm>
            <a:off x="7274246" y="2359750"/>
            <a:ext cx="226639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es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4226749-5225-4FC5-8386-9AF1EE65512F}"/>
              </a:ext>
            </a:extLst>
          </p:cNvPr>
          <p:cNvCxnSpPr>
            <a:cxnSpLocks/>
          </p:cNvCxnSpPr>
          <p:nvPr/>
        </p:nvCxnSpPr>
        <p:spPr>
          <a:xfrm>
            <a:off x="8304351" y="2959914"/>
            <a:ext cx="915002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T-Shirt with Logo – PAN THAI AIR">
            <a:extLst>
              <a:ext uri="{FF2B5EF4-FFF2-40B4-BE49-F238E27FC236}">
                <a16:creationId xmlns:a16="http://schemas.microsoft.com/office/drawing/2014/main" id="{EDBBD962-A446-41C3-A16B-3CF7BFF23A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56500" y1="44375" x2="56500" y2="44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351" t="19008" r="17798" b="19275"/>
          <a:stretch/>
        </p:blipFill>
        <p:spPr bwMode="auto">
          <a:xfrm>
            <a:off x="9108559" y="2224814"/>
            <a:ext cx="1204021" cy="116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9B25130-5681-4674-9024-E40188AC2CEF}"/>
              </a:ext>
            </a:extLst>
          </p:cNvPr>
          <p:cNvSpPr/>
          <p:nvPr/>
        </p:nvSpPr>
        <p:spPr>
          <a:xfrm>
            <a:off x="734418" y="3348868"/>
            <a:ext cx="247772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wir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324DFA9-A3E0-4279-BD37-3164CF053897}"/>
              </a:ext>
            </a:extLst>
          </p:cNvPr>
          <p:cNvCxnSpPr>
            <a:cxnSpLocks/>
          </p:cNvCxnSpPr>
          <p:nvPr/>
        </p:nvCxnSpPr>
        <p:spPr>
          <a:xfrm>
            <a:off x="2291543" y="3968671"/>
            <a:ext cx="2654720" cy="2297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 descr="we (วี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44ED4DBE-7B98-42EC-9EBA-EC41A94662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13"/>
          <a:stretch/>
        </p:blipFill>
        <p:spPr bwMode="auto">
          <a:xfrm>
            <a:off x="5095439" y="3023415"/>
            <a:ext cx="1989976" cy="16282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7C05D31E-3D6E-4208-803B-1E5BA1FFB9D1}"/>
              </a:ext>
            </a:extLst>
          </p:cNvPr>
          <p:cNvSpPr/>
          <p:nvPr/>
        </p:nvSpPr>
        <p:spPr>
          <a:xfrm>
            <a:off x="689171" y="4286571"/>
            <a:ext cx="247772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ihr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20A5527-7910-4A9F-A21B-FBF6DEC9F8B5}"/>
              </a:ext>
            </a:extLst>
          </p:cNvPr>
          <p:cNvCxnSpPr>
            <a:cxnSpLocks/>
          </p:cNvCxnSpPr>
          <p:nvPr/>
        </p:nvCxnSpPr>
        <p:spPr>
          <a:xfrm>
            <a:off x="2079223" y="4928189"/>
            <a:ext cx="5593786" cy="1836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CFCF0944-3486-4D18-AAF0-48F5692F43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62500" l="2286" r="93143">
                        <a14:foregroundMark x1="44000" y1="4167" x2="58857" y2="5167"/>
                        <a14:foregroundMark x1="93143" y1="31667" x2="82000" y2="20167"/>
                        <a14:foregroundMark x1="82000" y1="20167" x2="82000" y2="20000"/>
                        <a14:foregroundMark x1="25714" y1="22833" x2="25714" y2="22833"/>
                        <a14:foregroundMark x1="42000" y1="20667" x2="42857" y2="20667"/>
                        <a14:foregroundMark x1="45429" y1="19833" x2="40000" y2="21167"/>
                        <a14:foregroundMark x1="28857" y1="21667" x2="23429" y2="24833"/>
                        <a14:foregroundMark x1="26000" y1="27000" x2="24286" y2="25500"/>
                        <a14:foregroundMark x1="10000" y1="43000" x2="10000" y2="48833"/>
                        <a14:foregroundMark x1="2857" y1="45167" x2="11429" y2="49500"/>
                        <a14:foregroundMark x1="35143" y1="47333" x2="53143" y2="48333"/>
                        <a14:foregroundMark x1="53143" y1="48333" x2="54286" y2="48167"/>
                        <a14:foregroundMark x1="26857" y1="56667" x2="41429" y2="46833"/>
                        <a14:foregroundMark x1="41429" y1="46833" x2="51429" y2="52833"/>
                        <a14:foregroundMark x1="51429" y1="52833" x2="39714" y2="59167"/>
                        <a14:foregroundMark x1="39714" y1="59167" x2="39429" y2="58333"/>
                        <a14:foregroundMark x1="43429" y1="43500" x2="54000" y2="51833"/>
                        <a14:foregroundMark x1="54000" y1="51833" x2="40857" y2="60833"/>
                        <a14:foregroundMark x1="40857" y1="60833" x2="25143" y2="60000"/>
                        <a14:foregroundMark x1="25143" y1="60000" x2="38286" y2="44000"/>
                        <a14:foregroundMark x1="38286" y1="44000" x2="39714" y2="43000"/>
                        <a14:foregroundMark x1="22000" y1="61167" x2="43429" y2="60500"/>
                        <a14:foregroundMark x1="19143" y1="62500" x2="48286" y2="61000"/>
                      </a14:backgroundRemoval>
                    </a14:imgEffect>
                  </a14:imgLayer>
                </a14:imgProps>
              </a:ext>
            </a:extLst>
          </a:blip>
          <a:srcRect b="36277"/>
          <a:stretch/>
        </p:blipFill>
        <p:spPr>
          <a:xfrm flipH="1">
            <a:off x="7722516" y="4382063"/>
            <a:ext cx="937773" cy="966281"/>
          </a:xfrm>
          <a:prstGeom prst="rect">
            <a:avLst/>
          </a:prstGeom>
        </p:spPr>
      </p:pic>
      <p:pic>
        <p:nvPicPr>
          <p:cNvPr id="36" name="Picture 4" descr="we (วี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3FC677E0-339F-4106-8FA5-0DAA9CBB0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13"/>
          <a:stretch/>
        </p:blipFill>
        <p:spPr bwMode="auto">
          <a:xfrm>
            <a:off x="9182756" y="3567953"/>
            <a:ext cx="2068339" cy="169233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Speech Bubble: Oval 33">
            <a:extLst>
              <a:ext uri="{FF2B5EF4-FFF2-40B4-BE49-F238E27FC236}">
                <a16:creationId xmlns:a16="http://schemas.microsoft.com/office/drawing/2014/main" id="{DA4C708F-CC08-484F-B8C2-DC84956726A1}"/>
              </a:ext>
            </a:extLst>
          </p:cNvPr>
          <p:cNvSpPr/>
          <p:nvPr/>
        </p:nvSpPr>
        <p:spPr>
          <a:xfrm>
            <a:off x="8096272" y="3988760"/>
            <a:ext cx="1012287" cy="393303"/>
          </a:xfrm>
          <a:prstGeom prst="wedgeEllipseCallout">
            <a:avLst>
              <a:gd name="adj1" fmla="val -12354"/>
              <a:gd name="adj2" fmla="val 103060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103F541-13B5-43FD-B3ED-8D8BDA21D279}"/>
              </a:ext>
            </a:extLst>
          </p:cNvPr>
          <p:cNvSpPr/>
          <p:nvPr/>
        </p:nvSpPr>
        <p:spPr>
          <a:xfrm>
            <a:off x="8946595" y="3870546"/>
            <a:ext cx="2656915" cy="1366523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909423A-AAD9-4CB7-95D2-1690E20F0799}"/>
              </a:ext>
            </a:extLst>
          </p:cNvPr>
          <p:cNvSpPr/>
          <p:nvPr/>
        </p:nvSpPr>
        <p:spPr>
          <a:xfrm>
            <a:off x="674796" y="5397140"/>
            <a:ext cx="247772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Sie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6E01073-B58B-4D75-A291-C2FDEAD3907D}"/>
              </a:ext>
            </a:extLst>
          </p:cNvPr>
          <p:cNvCxnSpPr>
            <a:cxnSpLocks/>
          </p:cNvCxnSpPr>
          <p:nvPr/>
        </p:nvCxnSpPr>
        <p:spPr>
          <a:xfrm>
            <a:off x="2017441" y="5991196"/>
            <a:ext cx="1843138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6" descr="Waitress Clipart Cartoon - Restaurant Waiter Clip Art, HD Png Download -  kindpng">
            <a:extLst>
              <a:ext uri="{FF2B5EF4-FFF2-40B4-BE49-F238E27FC236}">
                <a16:creationId xmlns:a16="http://schemas.microsoft.com/office/drawing/2014/main" id="{7D2F7077-1F52-42A5-A44E-219448C45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8462" b="90000" l="10000" r="90000">
                        <a14:foregroundMark x1="57558" y1="8462" x2="58721" y2="33231"/>
                        <a14:foregroundMark x1="55814" y1="27385" x2="56047" y2="38615"/>
                        <a14:foregroundMark x1="56047" y1="38615" x2="58953" y2="30462"/>
                        <a14:foregroundMark x1="48488" y1="45231" x2="47093" y2="59692"/>
                        <a14:foregroundMark x1="47093" y1="59692" x2="40116" y2="56769"/>
                        <a14:foregroundMark x1="40116" y1="56769" x2="37093" y2="58615"/>
                        <a14:foregroundMark x1="34419" y1="54462" x2="39767" y2="59385"/>
                        <a14:foregroundMark x1="39767" y1="59385" x2="39767" y2="60308"/>
                        <a14:foregroundMark x1="39302" y1="82154" x2="33488" y2="84308"/>
                        <a14:foregroundMark x1="33488" y1="84308" x2="46744" y2="86308"/>
                        <a14:foregroundMark x1="46744" y1="86308" x2="61860" y2="85692"/>
                        <a14:foregroundMark x1="61860" y1="85692" x2="46163" y2="81692"/>
                        <a14:foregroundMark x1="58023" y1="79077" x2="65000" y2="81231"/>
                        <a14:foregroundMark x1="65000" y1="81231" x2="69767" y2="86923"/>
                        <a14:foregroundMark x1="69767" y1="86923" x2="36395" y2="87538"/>
                        <a14:foregroundMark x1="36395" y1="87538" x2="26628" y2="84923"/>
                        <a14:foregroundMark x1="26628" y1="84923" x2="28372" y2="77538"/>
                        <a14:foregroundMark x1="28372" y1="77538" x2="31977" y2="75538"/>
                        <a14:foregroundMark x1="35116" y1="55692" x2="35116" y2="607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552" y="5198772"/>
            <a:ext cx="2216509" cy="167526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9B1AF87E-BEC3-4F1F-BB2F-614677EC4170}"/>
              </a:ext>
            </a:extLst>
          </p:cNvPr>
          <p:cNvSpPr/>
          <p:nvPr/>
        </p:nvSpPr>
        <p:spPr>
          <a:xfrm>
            <a:off x="5344223" y="5327658"/>
            <a:ext cx="226639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E2AC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sie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E2AC00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A32ACF4-110A-42F2-B055-FCB351EF04B3}"/>
              </a:ext>
            </a:extLst>
          </p:cNvPr>
          <p:cNvCxnSpPr>
            <a:cxnSpLocks/>
          </p:cNvCxnSpPr>
          <p:nvPr/>
        </p:nvCxnSpPr>
        <p:spPr>
          <a:xfrm>
            <a:off x="6705644" y="5945366"/>
            <a:ext cx="915002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>
            <a:extLst>
              <a:ext uri="{FF2B5EF4-FFF2-40B4-BE49-F238E27FC236}">
                <a16:creationId xmlns:a16="http://schemas.microsoft.com/office/drawing/2014/main" id="{50335769-E767-4804-8729-2E883312B7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62500" l="2286" r="93143">
                        <a14:foregroundMark x1="44000" y1="4167" x2="58857" y2="5167"/>
                        <a14:foregroundMark x1="93143" y1="31667" x2="82000" y2="20167"/>
                        <a14:foregroundMark x1="82000" y1="20167" x2="82000" y2="20000"/>
                        <a14:foregroundMark x1="25714" y1="22833" x2="25714" y2="22833"/>
                        <a14:foregroundMark x1="42000" y1="20667" x2="42857" y2="20667"/>
                        <a14:foregroundMark x1="45429" y1="19833" x2="40000" y2="21167"/>
                        <a14:foregroundMark x1="28857" y1="21667" x2="23429" y2="24833"/>
                        <a14:foregroundMark x1="26000" y1="27000" x2="24286" y2="25500"/>
                        <a14:foregroundMark x1="10000" y1="43000" x2="10000" y2="48833"/>
                        <a14:foregroundMark x1="2857" y1="45167" x2="11429" y2="49500"/>
                        <a14:foregroundMark x1="35143" y1="47333" x2="53143" y2="48333"/>
                        <a14:foregroundMark x1="53143" y1="48333" x2="54286" y2="48167"/>
                        <a14:foregroundMark x1="26857" y1="56667" x2="41429" y2="46833"/>
                        <a14:foregroundMark x1="41429" y1="46833" x2="51429" y2="52833"/>
                        <a14:foregroundMark x1="51429" y1="52833" x2="39714" y2="59167"/>
                        <a14:foregroundMark x1="39714" y1="59167" x2="39429" y2="58333"/>
                        <a14:foregroundMark x1="43429" y1="43500" x2="54000" y2="51833"/>
                        <a14:foregroundMark x1="54000" y1="51833" x2="40857" y2="60833"/>
                        <a14:foregroundMark x1="40857" y1="60833" x2="25143" y2="60000"/>
                        <a14:foregroundMark x1="25143" y1="60000" x2="38286" y2="44000"/>
                        <a14:foregroundMark x1="38286" y1="44000" x2="39714" y2="43000"/>
                        <a14:foregroundMark x1="22000" y1="61167" x2="43429" y2="60500"/>
                        <a14:foregroundMark x1="19143" y1="62500" x2="48286" y2="61000"/>
                      </a14:backgroundRemoval>
                    </a14:imgEffect>
                  </a14:imgLayer>
                </a14:imgProps>
              </a:ext>
            </a:extLst>
          </a:blip>
          <a:srcRect b="36277"/>
          <a:stretch/>
        </p:blipFill>
        <p:spPr>
          <a:xfrm flipH="1">
            <a:off x="7650799" y="5754221"/>
            <a:ext cx="937773" cy="966281"/>
          </a:xfrm>
          <a:prstGeom prst="rect">
            <a:avLst/>
          </a:prstGeom>
        </p:spPr>
      </p:pic>
      <p:pic>
        <p:nvPicPr>
          <p:cNvPr id="46" name="Picture 2" descr="Digi Stamps - Boys And Girls Cartoon Clipart - Full Size Clipart (#37835) -  PinClipart">
            <a:extLst>
              <a:ext uri="{FF2B5EF4-FFF2-40B4-BE49-F238E27FC236}">
                <a16:creationId xmlns:a16="http://schemas.microsoft.com/office/drawing/2014/main" id="{638B4DF0-D6EC-4B2A-BC74-A77AE211BB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628" b="58874" l="2294" r="36239">
                        <a14:foregroundMark x1="18349" y1="39394" x2="14220" y2="52381"/>
                        <a14:foregroundMark x1="14220" y1="52381" x2="27523" y2="54545"/>
                        <a14:foregroundMark x1="12385" y1="47619" x2="20183" y2="57576"/>
                        <a14:foregroundMark x1="20183" y1="57576" x2="20183" y2="57576"/>
                        <a14:foregroundMark x1="10550" y1="49351" x2="14220" y2="55844"/>
                        <a14:foregroundMark x1="24771" y1="44589" x2="22936" y2="41126"/>
                        <a14:foregroundMark x1="2294" y1="17749" x2="2294" y2="15152"/>
                        <a14:foregroundMark x1="8257" y1="56277" x2="21101" y2="45022"/>
                        <a14:foregroundMark x1="21101" y1="45022" x2="10550" y2="56277"/>
                        <a14:foregroundMark x1="10550" y1="56277" x2="8257" y2="56277"/>
                        <a14:foregroundMark x1="9174" y1="51948" x2="22477" y2="44156"/>
                        <a14:foregroundMark x1="22477" y1="44156" x2="28440" y2="55844"/>
                        <a14:foregroundMark x1="28440" y1="55844" x2="9633" y2="53680"/>
                        <a14:foregroundMark x1="9633" y1="53680" x2="9174" y2="52381"/>
                        <a14:foregroundMark x1="11468" y1="42857" x2="5963" y2="53680"/>
                        <a14:foregroundMark x1="5963" y1="53680" x2="5963" y2="54113"/>
                        <a14:foregroundMark x1="28440" y1="56277" x2="32110" y2="54978"/>
                        <a14:foregroundMark x1="23853" y1="54545" x2="31651" y2="55411"/>
                        <a14:foregroundMark x1="28440" y1="57576" x2="7798" y2="58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8971" b="41060"/>
          <a:stretch/>
        </p:blipFill>
        <p:spPr bwMode="auto">
          <a:xfrm>
            <a:off x="8579569" y="5630372"/>
            <a:ext cx="734052" cy="111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Speech Bubble: Oval 46">
            <a:extLst>
              <a:ext uri="{FF2B5EF4-FFF2-40B4-BE49-F238E27FC236}">
                <a16:creationId xmlns:a16="http://schemas.microsoft.com/office/drawing/2014/main" id="{2F521775-D43A-442F-B267-6EC3388CA1E1}"/>
              </a:ext>
            </a:extLst>
          </p:cNvPr>
          <p:cNvSpPr/>
          <p:nvPr/>
        </p:nvSpPr>
        <p:spPr>
          <a:xfrm>
            <a:off x="8090231" y="5391666"/>
            <a:ext cx="1012287" cy="393303"/>
          </a:xfrm>
          <a:prstGeom prst="wedgeEllipseCallout">
            <a:avLst>
              <a:gd name="adj1" fmla="val -12354"/>
              <a:gd name="adj2" fmla="val 103060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" descr="we (วี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D065B0A1-E5B3-4B5B-84C0-760C96065E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13"/>
          <a:stretch/>
        </p:blipFill>
        <p:spPr bwMode="auto">
          <a:xfrm>
            <a:off x="10073679" y="5341030"/>
            <a:ext cx="1113858" cy="91136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Oval 48">
            <a:extLst>
              <a:ext uri="{FF2B5EF4-FFF2-40B4-BE49-F238E27FC236}">
                <a16:creationId xmlns:a16="http://schemas.microsoft.com/office/drawing/2014/main" id="{4A1BEC25-33B0-4107-9AC8-F11E2A3DC081}"/>
              </a:ext>
            </a:extLst>
          </p:cNvPr>
          <p:cNvSpPr/>
          <p:nvPr/>
        </p:nvSpPr>
        <p:spPr>
          <a:xfrm>
            <a:off x="9944042" y="5465440"/>
            <a:ext cx="1513540" cy="84646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B6083B1-0145-4E44-858B-31449525CCA7}"/>
              </a:ext>
            </a:extLst>
          </p:cNvPr>
          <p:cNvCxnSpPr>
            <a:cxnSpLocks/>
          </p:cNvCxnSpPr>
          <p:nvPr/>
        </p:nvCxnSpPr>
        <p:spPr>
          <a:xfrm>
            <a:off x="8588572" y="4801966"/>
            <a:ext cx="44222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8A48E76-B595-43AC-93EF-A3A4FFEF52BC}"/>
              </a:ext>
            </a:extLst>
          </p:cNvPr>
          <p:cNvCxnSpPr>
            <a:cxnSpLocks/>
          </p:cNvCxnSpPr>
          <p:nvPr/>
        </p:nvCxnSpPr>
        <p:spPr>
          <a:xfrm>
            <a:off x="8746435" y="5630372"/>
            <a:ext cx="1197607" cy="123849"/>
          </a:xfrm>
          <a:prstGeom prst="straightConnector1">
            <a:avLst/>
          </a:prstGeom>
          <a:ln w="762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077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  <p:bldP spid="17" grpId="0"/>
      <p:bldP spid="20" grpId="0"/>
      <p:bldP spid="26" grpId="0"/>
      <p:bldP spid="29" grpId="0"/>
      <p:bldP spid="32" grpId="0"/>
      <p:bldP spid="34" grpId="0" animBg="1"/>
      <p:bldP spid="37" grpId="0" animBg="1"/>
      <p:bldP spid="40" grpId="0"/>
      <p:bldP spid="43" grpId="0"/>
      <p:bldP spid="47" grpId="0" animBg="1"/>
      <p:bldP spid="4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164FB-08BB-4274-AD60-3BE75A92C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1DDC9-2BBD-4C6C-BE96-0265B0F0BC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003CFE-C5BF-4B46-A876-950AF58DEF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83" t="25096" r="21146" b="17963"/>
          <a:stretch/>
        </p:blipFill>
        <p:spPr>
          <a:xfrm>
            <a:off x="159026" y="198783"/>
            <a:ext cx="11834191" cy="6453808"/>
          </a:xfrm>
          <a:prstGeom prst="rect">
            <a:avLst/>
          </a:prstGeom>
          <a:ln w="2286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067BE87-3EA3-4048-B1C6-C995EB825AE0}"/>
              </a:ext>
            </a:extLst>
          </p:cNvPr>
          <p:cNvSpPr/>
          <p:nvPr/>
        </p:nvSpPr>
        <p:spPr>
          <a:xfrm>
            <a:off x="6204748" y="230188"/>
            <a:ext cx="58060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B027C2-8188-4B8D-8745-D95A35DA65D4}"/>
              </a:ext>
            </a:extLst>
          </p:cNvPr>
          <p:cNvSpPr/>
          <p:nvPr/>
        </p:nvSpPr>
        <p:spPr>
          <a:xfrm>
            <a:off x="3097113" y="1690688"/>
            <a:ext cx="58060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84A2A6-90C6-4D3F-89C7-820B6384D944}"/>
              </a:ext>
            </a:extLst>
          </p:cNvPr>
          <p:cNvSpPr/>
          <p:nvPr/>
        </p:nvSpPr>
        <p:spPr>
          <a:xfrm>
            <a:off x="4793392" y="1690273"/>
            <a:ext cx="58060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593B7F-1FEC-4F60-8811-97CDB8677D20}"/>
              </a:ext>
            </a:extLst>
          </p:cNvPr>
          <p:cNvSpPr/>
          <p:nvPr/>
        </p:nvSpPr>
        <p:spPr>
          <a:xfrm>
            <a:off x="7225456" y="1690273"/>
            <a:ext cx="58060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5A2860-80E6-4FA4-8801-E7BED16448E1}"/>
              </a:ext>
            </a:extLst>
          </p:cNvPr>
          <p:cNvSpPr/>
          <p:nvPr/>
        </p:nvSpPr>
        <p:spPr>
          <a:xfrm>
            <a:off x="9462051" y="1690273"/>
            <a:ext cx="5806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92B1CE-B106-4B7F-B6EC-F91D0A536AB8}"/>
              </a:ext>
            </a:extLst>
          </p:cNvPr>
          <p:cNvSpPr/>
          <p:nvPr/>
        </p:nvSpPr>
        <p:spPr>
          <a:xfrm>
            <a:off x="1043026" y="3647351"/>
            <a:ext cx="58060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4CDC3D-C477-4256-98E3-282166FC078A}"/>
              </a:ext>
            </a:extLst>
          </p:cNvPr>
          <p:cNvSpPr/>
          <p:nvPr/>
        </p:nvSpPr>
        <p:spPr>
          <a:xfrm>
            <a:off x="3203130" y="4105484"/>
            <a:ext cx="58060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4208ED-E7F1-4201-996F-2648F7B5E01A}"/>
              </a:ext>
            </a:extLst>
          </p:cNvPr>
          <p:cNvSpPr/>
          <p:nvPr/>
        </p:nvSpPr>
        <p:spPr>
          <a:xfrm>
            <a:off x="5908109" y="4238970"/>
            <a:ext cx="58060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272EE2-C028-40A8-BC2F-911C8A3386E7}"/>
              </a:ext>
            </a:extLst>
          </p:cNvPr>
          <p:cNvSpPr/>
          <p:nvPr/>
        </p:nvSpPr>
        <p:spPr>
          <a:xfrm>
            <a:off x="8881443" y="4238555"/>
            <a:ext cx="58060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9.</a:t>
            </a:r>
          </a:p>
        </p:txBody>
      </p:sp>
    </p:spTree>
    <p:extLst>
      <p:ext uri="{BB962C8B-B14F-4D97-AF65-F5344CB8AC3E}">
        <p14:creationId xmlns:p14="http://schemas.microsoft.com/office/powerpoint/2010/main" val="165594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Deutsch!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6317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you</a:t>
              </a:r>
            </a:p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(Friend)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du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3" name="Picture 4" descr="Germany - Wikipedia">
            <a:extLst>
              <a:ext uri="{FF2B5EF4-FFF2-40B4-BE49-F238E27FC236}">
                <a16:creationId xmlns:a16="http://schemas.microsoft.com/office/drawing/2014/main" id="{23315A12-D845-493B-8425-8EEEB04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3" y="666087"/>
            <a:ext cx="1209369" cy="725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38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Deutsch!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428544" y="2570922"/>
            <a:ext cx="7227897" cy="3750365"/>
            <a:chOff x="428544" y="2570922"/>
            <a:chExt cx="7227897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428544" y="3146735"/>
              <a:ext cx="6927936" cy="264687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66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we</a:t>
              </a:r>
              <a:endParaRPr lang="th-TH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777409" y="3074658"/>
            <a:ext cx="6927936" cy="2020961"/>
            <a:chOff x="747109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747109" y="4049186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wir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3" name="Picture 4" descr="Germany - Wikipedia">
            <a:extLst>
              <a:ext uri="{FF2B5EF4-FFF2-40B4-BE49-F238E27FC236}">
                <a16:creationId xmlns:a16="http://schemas.microsoft.com/office/drawing/2014/main" id="{23315A12-D845-493B-8425-8EEEB04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3" y="666087"/>
            <a:ext cx="1209369" cy="725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19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Deutsch!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53325" y="3029159"/>
              <a:ext cx="6927936" cy="264687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66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he</a:t>
              </a:r>
              <a:endParaRPr lang="th-TH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ysClr val="windowText" lastClr="000000"/>
                    </a:solidFill>
                    <a:prstDash val="solid"/>
                    <a:miter lim="800000"/>
                  </a:ln>
                  <a:solidFill>
                    <a:srgbClr val="0070C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er</a:t>
              </a:r>
              <a:endParaRPr lang="th-TH" sz="115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3" name="Picture 4" descr="Germany - Wikipedia">
            <a:extLst>
              <a:ext uri="{FF2B5EF4-FFF2-40B4-BE49-F238E27FC236}">
                <a16:creationId xmlns:a16="http://schemas.microsoft.com/office/drawing/2014/main" id="{23315A12-D845-493B-8425-8EEEB04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3" y="666087"/>
            <a:ext cx="1209369" cy="725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43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Deutsch!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03583" y="2999752"/>
              <a:ext cx="6927936" cy="264687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66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they</a:t>
              </a:r>
              <a:endParaRPr lang="th-TH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 err="1">
                  <a:ln w="17780" cmpd="sng">
                    <a:solidFill>
                      <a:sysClr val="windowText" lastClr="000000"/>
                    </a:solidFill>
                    <a:prstDash val="solid"/>
                    <a:miter lim="800000"/>
                  </a:ln>
                  <a:solidFill>
                    <a:srgbClr val="E2AC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sie</a:t>
              </a:r>
              <a:endParaRPr lang="th-TH" sz="115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E2AC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3" name="Picture 4" descr="Germany - Wikipedia">
            <a:extLst>
              <a:ext uri="{FF2B5EF4-FFF2-40B4-BE49-F238E27FC236}">
                <a16:creationId xmlns:a16="http://schemas.microsoft.com/office/drawing/2014/main" id="{23315A12-D845-493B-8425-8EEEB04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3" y="666087"/>
            <a:ext cx="1209369" cy="725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63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Deutsch!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56591" y="26514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03583" y="2795402"/>
              <a:ext cx="6927936" cy="31547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99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it</a:t>
              </a:r>
              <a:endParaRPr lang="th-TH" sz="19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ysClr val="windowText" lastClr="000000"/>
                    </a:solidFill>
                    <a:prstDash val="solid"/>
                    <a:miter lim="800000"/>
                  </a:ln>
                  <a:solidFill>
                    <a:srgbClr val="00B05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es</a:t>
              </a:r>
              <a:endParaRPr lang="th-TH" sz="115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3" name="Picture 4" descr="Germany - Wikipedia">
            <a:extLst>
              <a:ext uri="{FF2B5EF4-FFF2-40B4-BE49-F238E27FC236}">
                <a16:creationId xmlns:a16="http://schemas.microsoft.com/office/drawing/2014/main" id="{23315A12-D845-493B-8425-8EEEB04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3" y="666087"/>
            <a:ext cx="1209369" cy="725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77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Deutsch!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6317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you</a:t>
              </a:r>
            </a:p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(Formal)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Sie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3" name="Picture 4" descr="Germany - Wikipedia">
            <a:extLst>
              <a:ext uri="{FF2B5EF4-FFF2-40B4-BE49-F238E27FC236}">
                <a16:creationId xmlns:a16="http://schemas.microsoft.com/office/drawing/2014/main" id="{23315A12-D845-493B-8425-8EEEB04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3" y="666087"/>
            <a:ext cx="1209369" cy="725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64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Deutsch!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806572"/>
            <a:chOff x="503583" y="2570922"/>
            <a:chExt cx="7152858" cy="3806572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7702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39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I</a:t>
              </a:r>
              <a:endParaRPr lang="th-TH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ich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3" name="Picture 4" descr="Germany - Wikipedia">
            <a:extLst>
              <a:ext uri="{FF2B5EF4-FFF2-40B4-BE49-F238E27FC236}">
                <a16:creationId xmlns:a16="http://schemas.microsoft.com/office/drawing/2014/main" id="{23315A12-D845-493B-8425-8EEEB04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3" y="666087"/>
            <a:ext cx="1209369" cy="725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99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Deutsch!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6317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you</a:t>
              </a:r>
            </a:p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(guys)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ihr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3" name="Picture 4" descr="Germany - Wikipedia">
            <a:extLst>
              <a:ext uri="{FF2B5EF4-FFF2-40B4-BE49-F238E27FC236}">
                <a16:creationId xmlns:a16="http://schemas.microsoft.com/office/drawing/2014/main" id="{23315A12-D845-493B-8425-8EEEB04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3" y="666087"/>
            <a:ext cx="1209369" cy="725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90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Deutsch!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1547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99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she</a:t>
              </a:r>
              <a:endParaRPr lang="th-TH" sz="19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 err="1">
                  <a:ln w="17780" cmpd="sng">
                    <a:solidFill>
                      <a:sysClr val="windowText" lastClr="000000"/>
                    </a:solidFill>
                    <a:prstDash val="solid"/>
                    <a:miter lim="800000"/>
                  </a:ln>
                  <a:solidFill>
                    <a:srgbClr val="F73F89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sie</a:t>
              </a:r>
              <a:endParaRPr lang="th-TH" sz="115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73F89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3" name="Picture 4" descr="Germany - Wikipedia">
            <a:extLst>
              <a:ext uri="{FF2B5EF4-FFF2-40B4-BE49-F238E27FC236}">
                <a16:creationId xmlns:a16="http://schemas.microsoft.com/office/drawing/2014/main" id="{23315A12-D845-493B-8425-8EEEB04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3" y="666087"/>
            <a:ext cx="1209369" cy="725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39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Deutsch!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6317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you</a:t>
              </a:r>
            </a:p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(Friend)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du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3" name="Picture 4" descr="Germany - Wikipedia">
            <a:extLst>
              <a:ext uri="{FF2B5EF4-FFF2-40B4-BE49-F238E27FC236}">
                <a16:creationId xmlns:a16="http://schemas.microsoft.com/office/drawing/2014/main" id="{23315A12-D845-493B-8425-8EEEB04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3" y="666087"/>
            <a:ext cx="1209369" cy="725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0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Deutsch!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6317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you</a:t>
              </a:r>
            </a:p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(Formal)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Sie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3" name="Picture 4" descr="Germany - Wikipedia">
            <a:extLst>
              <a:ext uri="{FF2B5EF4-FFF2-40B4-BE49-F238E27FC236}">
                <a16:creationId xmlns:a16="http://schemas.microsoft.com/office/drawing/2014/main" id="{23315A12-D845-493B-8425-8EEEB04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3" y="666087"/>
            <a:ext cx="1209369" cy="725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86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Deutsch!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03583" y="2795402"/>
              <a:ext cx="6927936" cy="31547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99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it</a:t>
              </a:r>
              <a:endParaRPr lang="th-TH" sz="19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ysClr val="windowText" lastClr="000000"/>
                    </a:solidFill>
                    <a:prstDash val="solid"/>
                    <a:miter lim="800000"/>
                  </a:ln>
                  <a:solidFill>
                    <a:srgbClr val="00B05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es</a:t>
              </a:r>
              <a:endParaRPr lang="th-TH" sz="115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3" name="Picture 4" descr="Germany - Wikipedia">
            <a:extLst>
              <a:ext uri="{FF2B5EF4-FFF2-40B4-BE49-F238E27FC236}">
                <a16:creationId xmlns:a16="http://schemas.microsoft.com/office/drawing/2014/main" id="{23315A12-D845-493B-8425-8EEEB04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3" y="666087"/>
            <a:ext cx="1209369" cy="725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50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Deutsch!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428544" y="2570922"/>
            <a:ext cx="7227897" cy="3750365"/>
            <a:chOff x="428544" y="2570922"/>
            <a:chExt cx="7227897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428544" y="3146735"/>
              <a:ext cx="6927936" cy="264687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66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we</a:t>
              </a:r>
              <a:endParaRPr lang="th-TH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777409" y="3074658"/>
            <a:ext cx="6927936" cy="2020961"/>
            <a:chOff x="747109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747109" y="4049186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wir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3" name="Picture 4" descr="Germany - Wikipedia">
            <a:extLst>
              <a:ext uri="{FF2B5EF4-FFF2-40B4-BE49-F238E27FC236}">
                <a16:creationId xmlns:a16="http://schemas.microsoft.com/office/drawing/2014/main" id="{23315A12-D845-493B-8425-8EEEB04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3" y="666087"/>
            <a:ext cx="1209369" cy="725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1208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Deutsch!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1547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99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she</a:t>
              </a:r>
              <a:endParaRPr lang="th-TH" sz="19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 err="1">
                  <a:ln w="17780" cmpd="sng">
                    <a:solidFill>
                      <a:sysClr val="windowText" lastClr="000000"/>
                    </a:solidFill>
                    <a:prstDash val="solid"/>
                    <a:miter lim="800000"/>
                  </a:ln>
                  <a:solidFill>
                    <a:srgbClr val="F73F89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sie</a:t>
              </a:r>
              <a:endParaRPr lang="th-TH" sz="115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73F89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3" name="Picture 4" descr="Germany - Wikipedia">
            <a:extLst>
              <a:ext uri="{FF2B5EF4-FFF2-40B4-BE49-F238E27FC236}">
                <a16:creationId xmlns:a16="http://schemas.microsoft.com/office/drawing/2014/main" id="{23315A12-D845-493B-8425-8EEEB04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3" y="666087"/>
            <a:ext cx="1209369" cy="725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35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Deutsch!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806572"/>
            <a:chOff x="503583" y="2570922"/>
            <a:chExt cx="7152858" cy="3806572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7702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39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I</a:t>
              </a:r>
              <a:endParaRPr lang="th-TH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ich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3" name="Picture 4" descr="Germany - Wikipedia">
            <a:extLst>
              <a:ext uri="{FF2B5EF4-FFF2-40B4-BE49-F238E27FC236}">
                <a16:creationId xmlns:a16="http://schemas.microsoft.com/office/drawing/2014/main" id="{23315A12-D845-493B-8425-8EEEB04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3" y="666087"/>
            <a:ext cx="1209369" cy="725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97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Deutsch!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6317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you</a:t>
              </a:r>
            </a:p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(guys)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ihr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3" name="Picture 4" descr="Germany - Wikipedia">
            <a:extLst>
              <a:ext uri="{FF2B5EF4-FFF2-40B4-BE49-F238E27FC236}">
                <a16:creationId xmlns:a16="http://schemas.microsoft.com/office/drawing/2014/main" id="{23315A12-D845-493B-8425-8EEEB04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3" y="666087"/>
            <a:ext cx="1209369" cy="725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73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Deutsch!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53325" y="3029159"/>
              <a:ext cx="6927936" cy="264687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66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he</a:t>
              </a:r>
              <a:endParaRPr lang="th-TH" sz="1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ysClr val="windowText" lastClr="000000"/>
                    </a:solidFill>
                    <a:prstDash val="solid"/>
                    <a:miter lim="800000"/>
                  </a:ln>
                  <a:solidFill>
                    <a:srgbClr val="0070C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er</a:t>
              </a:r>
              <a:endParaRPr lang="th-TH" sz="115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3" name="Picture 4" descr="Germany - Wikipedia">
            <a:extLst>
              <a:ext uri="{FF2B5EF4-FFF2-40B4-BE49-F238E27FC236}">
                <a16:creationId xmlns:a16="http://schemas.microsoft.com/office/drawing/2014/main" id="{23315A12-D845-493B-8425-8EEEB04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3" y="666087"/>
            <a:ext cx="1209369" cy="725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75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Deutsch!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6317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you</a:t>
              </a:r>
            </a:p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(Formal)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Sie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3" name="Picture 4" descr="Germany - Wikipedia">
            <a:extLst>
              <a:ext uri="{FF2B5EF4-FFF2-40B4-BE49-F238E27FC236}">
                <a16:creationId xmlns:a16="http://schemas.microsoft.com/office/drawing/2014/main" id="{23315A12-D845-493B-8425-8EEEB04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03" y="666087"/>
            <a:ext cx="1209369" cy="725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00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Englisch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1547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99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ich</a:t>
              </a:r>
              <a:endParaRPr lang="th-TH" sz="19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I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4" name="Picture 2" descr="ข้อมูลทั่วไปประเทศอังกฤษ – TORNOK.COM">
            <a:extLst>
              <a:ext uri="{FF2B5EF4-FFF2-40B4-BE49-F238E27FC236}">
                <a16:creationId xmlns:a16="http://schemas.microsoft.com/office/drawing/2014/main" id="{B660A34E-7895-4132-90A8-C9B0755EF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441" y="371865"/>
            <a:ext cx="1463742" cy="8782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95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Englisch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849048"/>
              <a:ext cx="6927936" cy="31547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99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wir</a:t>
              </a:r>
              <a:endParaRPr lang="th-TH" sz="19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700316" y="3074658"/>
            <a:ext cx="6927936" cy="2020961"/>
            <a:chOff x="67001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670016" y="4029390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we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4" name="Picture 2" descr="ข้อมูลทั่วไปประเทศอังกฤษ – TORNOK.COM">
            <a:extLst>
              <a:ext uri="{FF2B5EF4-FFF2-40B4-BE49-F238E27FC236}">
                <a16:creationId xmlns:a16="http://schemas.microsoft.com/office/drawing/2014/main" id="{B660A34E-7895-4132-90A8-C9B0755EF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441" y="371865"/>
            <a:ext cx="1463742" cy="8782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78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Englisch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806572"/>
            <a:chOff x="503583" y="2570922"/>
            <a:chExt cx="7152858" cy="3806572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7702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3900" b="1" dirty="0">
                  <a:ln w="17780" cmpd="sng">
                    <a:solidFill>
                      <a:sysClr val="windowText" lastClr="000000"/>
                    </a:solidFill>
                    <a:prstDash val="solid"/>
                    <a:miter lim="800000"/>
                  </a:ln>
                  <a:solidFill>
                    <a:srgbClr val="0070C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er</a:t>
              </a:r>
              <a:endParaRPr lang="th-TH" sz="239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he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4" name="Picture 2" descr="ข้อมูลทั่วไปประเทศอังกฤษ – TORNOK.COM">
            <a:extLst>
              <a:ext uri="{FF2B5EF4-FFF2-40B4-BE49-F238E27FC236}">
                <a16:creationId xmlns:a16="http://schemas.microsoft.com/office/drawing/2014/main" id="{B660A34E-7895-4132-90A8-C9B0755EF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441" y="371865"/>
            <a:ext cx="1463742" cy="8782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31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Englisch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806572"/>
            <a:chOff x="503583" y="2570922"/>
            <a:chExt cx="7152858" cy="3806572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7702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39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Sie</a:t>
              </a:r>
              <a:endParaRPr lang="th-TH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48982" y="2977142"/>
            <a:ext cx="6927936" cy="2215991"/>
            <a:chOff x="418682" y="3931874"/>
            <a:chExt cx="6927936" cy="221599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1867996" y="4029390"/>
              <a:ext cx="4426226" cy="2020961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18682" y="3931874"/>
              <a:ext cx="6927936" cy="221599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66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You</a:t>
              </a:r>
            </a:p>
            <a:p>
              <a:pPr algn="ctr"/>
              <a:r>
                <a:rPr lang="en-US" sz="66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(Formal</a:t>
              </a:r>
              <a:r>
                <a:rPr lang="en-US" sz="72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)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4" name="Picture 2" descr="ข้อมูลทั่วไปประเทศอังกฤษ – TORNOK.COM">
            <a:extLst>
              <a:ext uri="{FF2B5EF4-FFF2-40B4-BE49-F238E27FC236}">
                <a16:creationId xmlns:a16="http://schemas.microsoft.com/office/drawing/2014/main" id="{B660A34E-7895-4132-90A8-C9B0755EF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441" y="371865"/>
            <a:ext cx="1463742" cy="8782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52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Englisch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1547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9900" b="1" dirty="0" err="1">
                  <a:ln w="17780" cmpd="sng">
                    <a:solidFill>
                      <a:sysClr val="windowText" lastClr="000000"/>
                    </a:solidFill>
                    <a:prstDash val="solid"/>
                    <a:miter lim="800000"/>
                  </a:ln>
                  <a:solidFill>
                    <a:srgbClr val="E2AC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sie</a:t>
              </a:r>
              <a:endParaRPr lang="th-TH" sz="199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E2AC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301170" y="4029390"/>
              <a:ext cx="3993052" cy="2020961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they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4" name="Picture 2" descr="ข้อมูลทั่วไปประเทศอังกฤษ – TORNOK.COM">
            <a:extLst>
              <a:ext uri="{FF2B5EF4-FFF2-40B4-BE49-F238E27FC236}">
                <a16:creationId xmlns:a16="http://schemas.microsoft.com/office/drawing/2014/main" id="{B660A34E-7895-4132-90A8-C9B0755EF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441" y="371865"/>
            <a:ext cx="1463742" cy="8782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94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Englisch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1547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99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ihr</a:t>
              </a:r>
              <a:endParaRPr lang="th-TH" sz="19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930945" y="2964463"/>
            <a:ext cx="6927936" cy="2131156"/>
            <a:chOff x="900645" y="3919195"/>
            <a:chExt cx="6927936" cy="2131156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900645" y="3919195"/>
              <a:ext cx="6927936" cy="212365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66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You</a:t>
              </a:r>
            </a:p>
            <a:p>
              <a:pPr algn="ctr"/>
              <a:r>
                <a:rPr lang="en-US" sz="66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(guys)</a:t>
              </a:r>
              <a:endParaRPr lang="th-TH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4" name="Picture 2" descr="ข้อมูลทั่วไปประเทศอังกฤษ – TORNOK.COM">
            <a:extLst>
              <a:ext uri="{FF2B5EF4-FFF2-40B4-BE49-F238E27FC236}">
                <a16:creationId xmlns:a16="http://schemas.microsoft.com/office/drawing/2014/main" id="{B660A34E-7895-4132-90A8-C9B0755EF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441" y="371865"/>
            <a:ext cx="1463742" cy="8782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13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Englisch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750365"/>
            <a:chOff x="503583" y="2570922"/>
            <a:chExt cx="7152858" cy="375036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1547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99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du</a:t>
              </a:r>
              <a:endParaRPr lang="th-TH" sz="19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48982" y="2991060"/>
            <a:ext cx="6927936" cy="2123658"/>
            <a:chOff x="418682" y="3945792"/>
            <a:chExt cx="6927936" cy="2123658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080030" y="4029390"/>
              <a:ext cx="4214192" cy="2020961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18682" y="3945792"/>
              <a:ext cx="6927936" cy="212365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66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You</a:t>
              </a:r>
            </a:p>
            <a:p>
              <a:pPr algn="ctr"/>
              <a:r>
                <a:rPr lang="en-US" sz="66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(Friend)</a:t>
              </a:r>
              <a:endParaRPr lang="th-TH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4" name="Picture 2" descr="ข้อมูลทั่วไปประเทศอังกฤษ – TORNOK.COM">
            <a:extLst>
              <a:ext uri="{FF2B5EF4-FFF2-40B4-BE49-F238E27FC236}">
                <a16:creationId xmlns:a16="http://schemas.microsoft.com/office/drawing/2014/main" id="{B660A34E-7895-4132-90A8-C9B0755EF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441" y="371865"/>
            <a:ext cx="1463742" cy="8782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28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Englisch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806572"/>
            <a:chOff x="503583" y="2570922"/>
            <a:chExt cx="7152858" cy="3806572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7702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3900" b="1" dirty="0">
                  <a:ln w="17780" cmpd="sng">
                    <a:solidFill>
                      <a:sysClr val="windowText" lastClr="000000"/>
                    </a:solidFill>
                    <a:prstDash val="solid"/>
                    <a:miter lim="800000"/>
                  </a:ln>
                  <a:solidFill>
                    <a:srgbClr val="00B05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es</a:t>
              </a:r>
              <a:endParaRPr lang="th-TH" sz="239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6452696" y="3074658"/>
            <a:ext cx="6927936" cy="2020961"/>
            <a:chOff x="422396" y="4029390"/>
            <a:chExt cx="6927936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422396" y="4065699"/>
              <a:ext cx="6927936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it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4" name="Picture 2" descr="ข้อมูลทั่วไปประเทศอังกฤษ – TORNOK.COM">
            <a:extLst>
              <a:ext uri="{FF2B5EF4-FFF2-40B4-BE49-F238E27FC236}">
                <a16:creationId xmlns:a16="http://schemas.microsoft.com/office/drawing/2014/main" id="{B660A34E-7895-4132-90A8-C9B0755EF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441" y="371865"/>
            <a:ext cx="1463742" cy="8782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847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E25FEF-246A-4631-9FAE-E2AC39A10880}"/>
              </a:ext>
            </a:extLst>
          </p:cNvPr>
          <p:cNvSpPr/>
          <p:nvPr/>
        </p:nvSpPr>
        <p:spPr>
          <a:xfrm>
            <a:off x="9235674" y="1127370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</a:t>
            </a:r>
            <a:endParaRPr lang="en-US" sz="88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7F50-C9B8-4039-996C-DE60F6663AF5}"/>
              </a:ext>
            </a:extLst>
          </p:cNvPr>
          <p:cNvSpPr/>
          <p:nvPr/>
        </p:nvSpPr>
        <p:spPr>
          <a:xfrm>
            <a:off x="6315295" y="-353861"/>
            <a:ext cx="6482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57F33-694E-48E2-A975-19DCA7349C5D}"/>
              </a:ext>
            </a:extLst>
          </p:cNvPr>
          <p:cNvSpPr/>
          <p:nvPr/>
        </p:nvSpPr>
        <p:spPr>
          <a:xfrm rot="398033">
            <a:off x="2439642" y="2024897"/>
            <a:ext cx="927742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Personalpronomen</a:t>
            </a:r>
            <a:endParaRPr lang="en-US" sz="8800" dirty="0">
              <a:ln w="0"/>
              <a:solidFill>
                <a:schemeClr val="accent6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580199-BDF6-41A6-A248-384DDA8CFA01}"/>
              </a:ext>
            </a:extLst>
          </p:cNvPr>
          <p:cNvSpPr/>
          <p:nvPr/>
        </p:nvSpPr>
        <p:spPr>
          <a:xfrm rot="20995870">
            <a:off x="7557777" y="3863492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FED8EA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</a:t>
            </a:r>
            <a:endParaRPr lang="en-US" sz="8800" dirty="0">
              <a:ln w="0"/>
              <a:solidFill>
                <a:srgbClr val="FED8EA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0FF6-D011-4702-9D0D-0EA66A28A499}"/>
              </a:ext>
            </a:extLst>
          </p:cNvPr>
          <p:cNvSpPr/>
          <p:nvPr/>
        </p:nvSpPr>
        <p:spPr>
          <a:xfrm>
            <a:off x="-503826" y="3542284"/>
            <a:ext cx="50870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rgbClr val="DCC4EE"/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pronomen</a:t>
            </a:r>
            <a:endParaRPr lang="en-US" sz="8800" dirty="0">
              <a:ln w="0"/>
              <a:solidFill>
                <a:srgbClr val="DCC4EE"/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977ED-EA09-42BE-AB9A-831137B9A5D0}"/>
              </a:ext>
            </a:extLst>
          </p:cNvPr>
          <p:cNvSpPr/>
          <p:nvPr/>
        </p:nvSpPr>
        <p:spPr>
          <a:xfrm>
            <a:off x="4408001" y="5534079"/>
            <a:ext cx="83132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 err="1">
                <a:ln w="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Personalpronome</a:t>
            </a:r>
            <a:endParaRPr lang="en-US" sz="8800" dirty="0">
              <a:ln w="0"/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2D36-D60D-41F7-81EA-6714C7F00A71}"/>
              </a:ext>
            </a:extLst>
          </p:cNvPr>
          <p:cNvSpPr/>
          <p:nvPr/>
        </p:nvSpPr>
        <p:spPr>
          <a:xfrm>
            <a:off x="-171446" y="5289222"/>
            <a:ext cx="22111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dirty="0">
                <a:ln w="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erlin Sans FB Demi" pitchFamily="34" charset="0"/>
              </a:rPr>
              <a:t>men</a:t>
            </a:r>
            <a:endParaRPr lang="en-US" sz="8800" dirty="0">
              <a:ln w="0"/>
              <a:solidFill>
                <a:schemeClr val="accent5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A3DA4-7AFA-472E-9E5C-F61E40ED1152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A3554E-E2B8-4EAB-BF9C-78F7005827E0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3091EF6C-0FAD-4522-8874-0F8BFF40C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2CD1B-FB38-44B1-807C-6567DC4DA372}"/>
              </a:ext>
            </a:extLst>
          </p:cNvPr>
          <p:cNvSpPr/>
          <p:nvPr/>
        </p:nvSpPr>
        <p:spPr>
          <a:xfrm>
            <a:off x="297825" y="1315733"/>
            <a:ext cx="98034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Sagen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 mal auf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Englisch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!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FA72A6-B5DF-4ECA-A515-DFB0814FEC9A}"/>
              </a:ext>
            </a:extLst>
          </p:cNvPr>
          <p:cNvGrpSpPr/>
          <p:nvPr/>
        </p:nvGrpSpPr>
        <p:grpSpPr>
          <a:xfrm>
            <a:off x="503583" y="2570922"/>
            <a:ext cx="7152858" cy="3806572"/>
            <a:chOff x="503583" y="2570922"/>
            <a:chExt cx="7152858" cy="3806572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B08B4A-2075-474C-B395-C11A928446D5}"/>
                </a:ext>
              </a:extLst>
            </p:cNvPr>
            <p:cNvSpPr/>
            <p:nvPr/>
          </p:nvSpPr>
          <p:spPr>
            <a:xfrm>
              <a:off x="503583" y="2570922"/>
              <a:ext cx="7152858" cy="3750365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F275B-B8C1-4F16-AA7C-7F87039EAD13}"/>
                </a:ext>
              </a:extLst>
            </p:cNvPr>
            <p:cNvSpPr/>
            <p:nvPr/>
          </p:nvSpPr>
          <p:spPr>
            <a:xfrm>
              <a:off x="528454" y="2607231"/>
              <a:ext cx="6927936" cy="37702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3900" b="1" dirty="0" err="1">
                  <a:ln w="17780" cmpd="sng">
                    <a:solidFill>
                      <a:sysClr val="windowText" lastClr="000000"/>
                    </a:solidFill>
                    <a:prstDash val="solid"/>
                    <a:miter lim="800000"/>
                  </a:ln>
                  <a:solidFill>
                    <a:srgbClr val="F73F89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sie</a:t>
              </a:r>
              <a:endParaRPr lang="th-TH" sz="239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73F89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01E73-88F2-4BCF-8DCD-59570C7A5D5B}"/>
              </a:ext>
            </a:extLst>
          </p:cNvPr>
          <p:cNvGrpSpPr/>
          <p:nvPr/>
        </p:nvGrpSpPr>
        <p:grpSpPr>
          <a:xfrm>
            <a:off x="7050156" y="3074658"/>
            <a:ext cx="6330475" cy="2020961"/>
            <a:chOff x="1019856" y="4029390"/>
            <a:chExt cx="6330475" cy="202096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98C78A-2B0B-4B4A-BC81-32D2AA024AFD}"/>
                </a:ext>
              </a:extLst>
            </p:cNvPr>
            <p:cNvSpPr/>
            <p:nvPr/>
          </p:nvSpPr>
          <p:spPr>
            <a:xfrm>
              <a:off x="2888372" y="4029390"/>
              <a:ext cx="3405850" cy="2020961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F24BA9-6538-4FE7-93B0-D7FB1357FB4E}"/>
                </a:ext>
              </a:extLst>
            </p:cNvPr>
            <p:cNvSpPr/>
            <p:nvPr/>
          </p:nvSpPr>
          <p:spPr>
            <a:xfrm>
              <a:off x="1019856" y="4065699"/>
              <a:ext cx="6330475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Berlin Sans FB Demi" pitchFamily="34" charset="0"/>
                  <a:cs typeface="Times New Roman"/>
                </a:rPr>
                <a:t>she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endParaRPr>
            </a:p>
          </p:txBody>
        </p:sp>
      </p:grpSp>
      <p:pic>
        <p:nvPicPr>
          <p:cNvPr id="24" name="Picture 2" descr="ข้อมูลทั่วไปประเทศอังกฤษ – TORNOK.COM">
            <a:extLst>
              <a:ext uri="{FF2B5EF4-FFF2-40B4-BE49-F238E27FC236}">
                <a16:creationId xmlns:a16="http://schemas.microsoft.com/office/drawing/2014/main" id="{B660A34E-7895-4132-90A8-C9B0755EF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441" y="371865"/>
            <a:ext cx="1463742" cy="8782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02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1237</TotalTime>
  <Words>563</Words>
  <Application>Microsoft Office PowerPoint</Application>
  <PresentationFormat>แบบจอกว้าง</PresentationFormat>
  <Paragraphs>362</Paragraphs>
  <Slides>37</Slides>
  <Notes>0</Notes>
  <HiddenSlides>0</HiddenSlides>
  <MMClips>2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37</vt:i4>
      </vt:variant>
    </vt:vector>
  </HeadingPairs>
  <TitlesOfParts>
    <vt:vector size="42" baseType="lpstr">
      <vt:lpstr>Arial</vt:lpstr>
      <vt:lpstr>Berlin Sans FB Demi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26</cp:revision>
  <dcterms:created xsi:type="dcterms:W3CDTF">2022-03-04T04:54:55Z</dcterms:created>
  <dcterms:modified xsi:type="dcterms:W3CDTF">2024-01-23T09:09:27Z</dcterms:modified>
</cp:coreProperties>
</file>