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590" r:id="rId2"/>
    <p:sldId id="586" r:id="rId3"/>
    <p:sldId id="585" r:id="rId4"/>
    <p:sldId id="623" r:id="rId5"/>
    <p:sldId id="624" r:id="rId6"/>
    <p:sldId id="626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A8B0"/>
    <a:srgbClr val="FEE6F1"/>
    <a:srgbClr val="FED8EA"/>
    <a:srgbClr val="FEF0DA"/>
    <a:srgbClr val="FCE1B6"/>
    <a:srgbClr val="E2AC00"/>
    <a:srgbClr val="F73F89"/>
    <a:srgbClr val="DCC4EE"/>
    <a:srgbClr val="C59EE2"/>
    <a:srgbClr val="F973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41108" autoAdjust="0"/>
    <p:restoredTop sz="94660"/>
  </p:normalViewPr>
  <p:slideViewPr>
    <p:cSldViewPr snapToGrid="0">
      <p:cViewPr varScale="1">
        <p:scale>
          <a:sx n="33" d="100"/>
          <a:sy n="33" d="100"/>
        </p:scale>
        <p:origin x="84" y="10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32888E-D49D-458E-B70A-57D49D949CE9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B635DB-D9CF-444B-A4AF-F65819FB58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069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DCD69-8A90-4EA7-8368-BC76BDEE99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B6266B-6FCD-49E3-8DA8-7A9F425470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A3CFAE-2B4D-4752-8F22-7368850EA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CD7CB6-EB6C-41C7-927A-EF42536C4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ED7218-FCBF-4943-9BA2-C3B5E1650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239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765B6-1144-4EF9-9E1B-FC979378D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5EC925-2AF2-4280-8FCA-9FC8015793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54B6D5-D8DD-4EF0-B1CF-D71C528C6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3A6279-F086-410F-B43F-5E42ECD6F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3C46DA-CFAE-4658-9840-E145D25CD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640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799CA-79F7-45F3-BB5E-1FB832443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4823E0-F953-4322-98EB-32FD6A6853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C34B2-2D49-4FE6-9B2F-4583CDFAF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1FB24F-F8A8-4D3E-B256-4B382D9C2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581E3E-F000-4DBC-85FB-A2D329E1C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757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6A8C5-4F86-4D20-AAF4-010978DCF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45AC97-59E4-49D7-8EE4-7E5C0F3877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DFBD6C-9381-4669-9E1D-17F6EE5601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F7BF5D-2303-43B9-B22C-124B0EBF2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244A49-F762-482A-B658-9A9A356F2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42BD05-3CF2-43E5-9EEB-31B542019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655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1A551-7E72-4567-92B3-5963191C2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5D2726-DCFE-41B4-B381-F308B9CD72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42F1CF-FA76-419E-A3A1-60D424B7E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C1FDA9-9F0A-4125-864E-A4F44B9BE6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CA2346-F602-4815-A2B2-E9E2B9BF72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6774ED7-D894-48FC-A024-F952E08C7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722A96-F7A4-4B2F-88D9-BC31C00FC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243D286-8557-46F5-BB6B-3286D159A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112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BB0BB-F278-486C-99A1-ED26819C2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251A9F-35EF-4A6F-AA8E-E6485F59C4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2E704A-E46A-41FC-802A-F9E5A4DD9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A5E900-C67C-4BB0-8D4E-5017F8682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096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4FC24FA-3F73-4471-A841-0C19DA9FA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0100498-6BB9-4381-AAAA-A5BBBB2BA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DECDD3-49BA-4DEB-AC97-CC44AFF5A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3946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E13BE-10F7-4E1B-9337-B1150E25B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C118FB-17D7-4441-94E1-1E68841B50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C8EAA4-E3C9-4EE0-94A3-F696378DE0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C48F9D-F658-42C8-BEDC-6A7D57457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B862B7-1153-4AE2-8620-CD76FBDE9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5B247B-8E05-4BA0-9718-DC72E8835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311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E193B-2D8F-46E3-80F1-C75039C03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33A832-57EE-40BA-B001-2950A1DD1F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5D7418-43B4-4921-B566-3107BB1107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B11711-CE51-4130-BEFA-BAA9B4A2D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436058-22C7-421F-9D42-8C64F6048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76121A-FC17-4113-8C3A-1C78A11D5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660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4CD08-0B3D-4250-B5BA-9D9102DD6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F7FEBB-F3A4-4FB0-8CCE-C81208E688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55376B-71F1-4584-B65C-8D8FC6C25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E4B8EE-F9BD-4ADD-9FE9-1563B2DFE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048CEF-7862-4FCC-A664-A19DDD0E7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287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79A2F5B-7E2A-4606-B05E-71E536324F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4563B8-145B-45E7-815B-523D99193B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3EE74A-6BAF-487B-B22E-A3AF9E686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63D9A-7DB5-4C81-BBB4-7C345888F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EE5186-4E5B-4A33-9A8A-A5159D2F7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621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1ACF1D5-1211-456D-A93B-FDACFC6DE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6BE97D-BB5D-4CA7-B8F1-54B670A495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F7D363-1E40-4509-A9CD-3F1DF21FD5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B2C2B-1164-46D8-AF35-E7ADA7AB66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2E2102-B394-4625-AD33-FA0C069C9D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495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microsoft.com/office/2007/relationships/hdphoto" Target="../media/hdphoto9.wdp"/><Relationship Id="rId3" Type="http://schemas.microsoft.com/office/2007/relationships/hdphoto" Target="../media/hdphoto4.wdp"/><Relationship Id="rId7" Type="http://schemas.microsoft.com/office/2007/relationships/hdphoto" Target="../media/hdphoto6.wdp"/><Relationship Id="rId12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microsoft.com/office/2007/relationships/hdphoto" Target="../media/hdphoto8.wdp"/><Relationship Id="rId5" Type="http://schemas.microsoft.com/office/2007/relationships/hdphoto" Target="../media/hdphoto5.wdp"/><Relationship Id="rId10" Type="http://schemas.openxmlformats.org/officeDocument/2006/relationships/image" Target="../media/image12.png"/><Relationship Id="rId4" Type="http://schemas.openxmlformats.org/officeDocument/2006/relationships/image" Target="../media/image9.png"/><Relationship Id="rId9" Type="http://schemas.microsoft.com/office/2007/relationships/hdphoto" Target="../media/hdphoto7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10.wdp"/><Relationship Id="rId7" Type="http://schemas.microsoft.com/office/2007/relationships/hdphoto" Target="../media/hdphoto8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microsoft.com/office/2007/relationships/hdphoto" Target="../media/hdphoto7.wdp"/><Relationship Id="rId4" Type="http://schemas.openxmlformats.org/officeDocument/2006/relationships/image" Target="../media/image11.png"/><Relationship Id="rId9" Type="http://schemas.microsoft.com/office/2007/relationships/hdphoto" Target="../media/hdphoto9.wdp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7" Type="http://schemas.microsoft.com/office/2007/relationships/hdphoto" Target="../media/hdphoto1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microsoft.com/office/2007/relationships/hdphoto" Target="../media/hdphoto11.wdp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3F3CD-90EA-4844-A68E-3EF7CE9C79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69492"/>
            <a:ext cx="10515600" cy="80444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D63C918-2B2F-4DC1-9514-BD87C9E29A54}"/>
              </a:ext>
            </a:extLst>
          </p:cNvPr>
          <p:cNvSpPr/>
          <p:nvPr/>
        </p:nvSpPr>
        <p:spPr>
          <a:xfrm>
            <a:off x="274138" y="638079"/>
            <a:ext cx="11643723" cy="92995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5C0D755-82D4-4CED-B441-08E1269BFE81}"/>
              </a:ext>
            </a:extLst>
          </p:cNvPr>
          <p:cNvSpPr/>
          <p:nvPr/>
        </p:nvSpPr>
        <p:spPr>
          <a:xfrm>
            <a:off x="732836" y="669493"/>
            <a:ext cx="51035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I</a:t>
            </a:r>
            <a:endParaRPr lang="en-US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7ABD395-31D0-4C38-B58F-833BD3B3EACE}"/>
              </a:ext>
            </a:extLst>
          </p:cNvPr>
          <p:cNvSpPr/>
          <p:nvPr/>
        </p:nvSpPr>
        <p:spPr>
          <a:xfrm>
            <a:off x="1672784" y="565682"/>
            <a:ext cx="223645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you</a:t>
            </a:r>
            <a:endParaRPr lang="en-US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6302ECD-1E6B-4A5D-85BD-270574FB2A22}"/>
              </a:ext>
            </a:extLst>
          </p:cNvPr>
          <p:cNvSpPr/>
          <p:nvPr/>
        </p:nvSpPr>
        <p:spPr>
          <a:xfrm>
            <a:off x="3629100" y="565681"/>
            <a:ext cx="223645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we</a:t>
            </a:r>
            <a:endParaRPr lang="en-US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E92636-1D20-4887-BFC3-FDA81FA307E8}"/>
              </a:ext>
            </a:extLst>
          </p:cNvPr>
          <p:cNvSpPr/>
          <p:nvPr/>
        </p:nvSpPr>
        <p:spPr>
          <a:xfrm>
            <a:off x="5270736" y="565681"/>
            <a:ext cx="223645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they</a:t>
            </a:r>
            <a:endParaRPr lang="en-US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E41C1A-1141-4D2B-959A-9E0063839C5F}"/>
              </a:ext>
            </a:extLst>
          </p:cNvPr>
          <p:cNvSpPr/>
          <p:nvPr/>
        </p:nvSpPr>
        <p:spPr>
          <a:xfrm>
            <a:off x="7630125" y="577988"/>
            <a:ext cx="223645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he</a:t>
            </a:r>
            <a:endParaRPr lang="en-US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C1F20E8-C6CE-4867-A43E-54985F871621}"/>
              </a:ext>
            </a:extLst>
          </p:cNvPr>
          <p:cNvSpPr/>
          <p:nvPr/>
        </p:nvSpPr>
        <p:spPr>
          <a:xfrm>
            <a:off x="9047862" y="577986"/>
            <a:ext cx="161804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she</a:t>
            </a:r>
            <a:endParaRPr lang="en-US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08AC36D-AAA1-4D2B-BDA0-25DB664FD880}"/>
              </a:ext>
            </a:extLst>
          </p:cNvPr>
          <p:cNvSpPr/>
          <p:nvPr/>
        </p:nvSpPr>
        <p:spPr>
          <a:xfrm>
            <a:off x="10849840" y="577986"/>
            <a:ext cx="83128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it</a:t>
            </a:r>
            <a:endParaRPr lang="en-US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12" name="Picture 2" descr="ข้อมูลทั่วไปประเทศอังกฤษ – TORNOK.COM">
            <a:extLst>
              <a:ext uri="{FF2B5EF4-FFF2-40B4-BE49-F238E27FC236}">
                <a16:creationId xmlns:a16="http://schemas.microsoft.com/office/drawing/2014/main" id="{ABE630D1-6965-499C-809D-E88A606B84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962" y="280819"/>
            <a:ext cx="658795" cy="3952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ight Brace 12">
            <a:extLst>
              <a:ext uri="{FF2B5EF4-FFF2-40B4-BE49-F238E27FC236}">
                <a16:creationId xmlns:a16="http://schemas.microsoft.com/office/drawing/2014/main" id="{112D6B1A-1495-47B3-962C-4B11BD7E8649}"/>
              </a:ext>
            </a:extLst>
          </p:cNvPr>
          <p:cNvSpPr/>
          <p:nvPr/>
        </p:nvSpPr>
        <p:spPr>
          <a:xfrm rot="5400000">
            <a:off x="3403679" y="-1333422"/>
            <a:ext cx="769442" cy="6111128"/>
          </a:xfrm>
          <a:prstGeom prst="rightBrace">
            <a:avLst>
              <a:gd name="adj1" fmla="val 55571"/>
              <a:gd name="adj2" fmla="val 51418"/>
            </a:avLst>
          </a:prstGeom>
          <a:ln w="762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6F871CF-ED77-461B-B017-1767D00096AB}"/>
              </a:ext>
            </a:extLst>
          </p:cNvPr>
          <p:cNvSpPr/>
          <p:nvPr/>
        </p:nvSpPr>
        <p:spPr>
          <a:xfrm>
            <a:off x="3205041" y="1911241"/>
            <a:ext cx="256146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itchFamily="34" charset="0"/>
              </a:rPr>
              <a:t>V. Pl.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15" name="Right Brace 14">
            <a:extLst>
              <a:ext uri="{FF2B5EF4-FFF2-40B4-BE49-F238E27FC236}">
                <a16:creationId xmlns:a16="http://schemas.microsoft.com/office/drawing/2014/main" id="{B721048A-1234-43CC-885C-45A6A28EE894}"/>
              </a:ext>
            </a:extLst>
          </p:cNvPr>
          <p:cNvSpPr/>
          <p:nvPr/>
        </p:nvSpPr>
        <p:spPr>
          <a:xfrm rot="5400000">
            <a:off x="9293846" y="-351759"/>
            <a:ext cx="584776" cy="4027839"/>
          </a:xfrm>
          <a:prstGeom prst="rightBrace">
            <a:avLst>
              <a:gd name="adj1" fmla="val 69464"/>
              <a:gd name="adj2" fmla="val 51418"/>
            </a:avLst>
          </a:prstGeom>
          <a:ln w="762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9AD3961-B858-4EC7-9E18-F85AF941FE81}"/>
              </a:ext>
            </a:extLst>
          </p:cNvPr>
          <p:cNvSpPr/>
          <p:nvPr/>
        </p:nvSpPr>
        <p:spPr>
          <a:xfrm>
            <a:off x="9047822" y="1729476"/>
            <a:ext cx="256146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itchFamily="34" charset="0"/>
              </a:rPr>
              <a:t>V. Sing.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58D27BF-52F2-404F-9D7F-94ADF36B8750}"/>
              </a:ext>
            </a:extLst>
          </p:cNvPr>
          <p:cNvSpPr/>
          <p:nvPr/>
        </p:nvSpPr>
        <p:spPr>
          <a:xfrm>
            <a:off x="2098973" y="2251338"/>
            <a:ext cx="171160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dirty="0" err="1">
                <a:ln w="0"/>
                <a:solidFill>
                  <a:schemeClr val="bg1">
                    <a:lumMod val="65000"/>
                  </a:schemeClr>
                </a:solidFill>
                <a:latin typeface="Berlin Sans FB Demi" pitchFamily="34" charset="0"/>
              </a:rPr>
              <a:t>V.come</a:t>
            </a:r>
            <a:endParaRPr lang="en-US" sz="3600" dirty="0">
              <a:ln w="0"/>
              <a:solidFill>
                <a:schemeClr val="bg1">
                  <a:lumMod val="65000"/>
                </a:schemeClr>
              </a:solidFill>
              <a:latin typeface="Berlin Sans FB Demi" pitchFamily="34" charset="0"/>
              <a:cs typeface="Times New Roman"/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F7E39E64-D082-4225-B735-0ED5DB8FD779}"/>
              </a:ext>
            </a:extLst>
          </p:cNvPr>
          <p:cNvCxnSpPr>
            <a:cxnSpLocks/>
          </p:cNvCxnSpPr>
          <p:nvPr/>
        </p:nvCxnSpPr>
        <p:spPr>
          <a:xfrm>
            <a:off x="3603406" y="2626418"/>
            <a:ext cx="596766" cy="0"/>
          </a:xfrm>
          <a:prstGeom prst="straightConnector1">
            <a:avLst/>
          </a:prstGeom>
          <a:ln w="762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617E871E-5602-4426-9D75-8E561441BACF}"/>
              </a:ext>
            </a:extLst>
          </p:cNvPr>
          <p:cNvSpPr/>
          <p:nvPr/>
        </p:nvSpPr>
        <p:spPr>
          <a:xfrm>
            <a:off x="4205529" y="2300281"/>
            <a:ext cx="150443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dirty="0">
                <a:ln w="0"/>
                <a:solidFill>
                  <a:schemeClr val="bg1">
                    <a:lumMod val="65000"/>
                  </a:schemeClr>
                </a:solidFill>
                <a:latin typeface="Berlin Sans FB Demi" pitchFamily="34" charset="0"/>
              </a:rPr>
              <a:t>I come</a:t>
            </a:r>
            <a:endParaRPr lang="en-US" sz="3600" dirty="0">
              <a:ln w="0"/>
              <a:solidFill>
                <a:schemeClr val="bg1">
                  <a:lumMod val="65000"/>
                </a:schemeClr>
              </a:solidFill>
              <a:latin typeface="Berlin Sans FB Demi" pitchFamily="34" charset="0"/>
              <a:cs typeface="Times New Roman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D0B47D5-E957-47D2-8161-FAB0A2C0EC6F}"/>
              </a:ext>
            </a:extLst>
          </p:cNvPr>
          <p:cNvSpPr/>
          <p:nvPr/>
        </p:nvSpPr>
        <p:spPr>
          <a:xfrm>
            <a:off x="4205528" y="2683381"/>
            <a:ext cx="201136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dirty="0">
                <a:ln w="0"/>
                <a:solidFill>
                  <a:schemeClr val="bg1">
                    <a:lumMod val="65000"/>
                  </a:schemeClr>
                </a:solidFill>
                <a:latin typeface="Berlin Sans FB Demi" pitchFamily="34" charset="0"/>
              </a:rPr>
              <a:t>You come</a:t>
            </a:r>
            <a:endParaRPr lang="en-US" sz="3600" dirty="0">
              <a:ln w="0"/>
              <a:solidFill>
                <a:schemeClr val="bg1">
                  <a:lumMod val="65000"/>
                </a:schemeClr>
              </a:solidFill>
              <a:latin typeface="Berlin Sans FB Demi" pitchFamily="34" charset="0"/>
              <a:cs typeface="Times New Roman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4183289-298A-4E2B-A142-8EB53A3025E4}"/>
              </a:ext>
            </a:extLst>
          </p:cNvPr>
          <p:cNvSpPr/>
          <p:nvPr/>
        </p:nvSpPr>
        <p:spPr>
          <a:xfrm>
            <a:off x="4224927" y="3045900"/>
            <a:ext cx="199196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dirty="0">
                <a:ln w="0"/>
                <a:solidFill>
                  <a:schemeClr val="bg1">
                    <a:lumMod val="65000"/>
                  </a:schemeClr>
                </a:solidFill>
                <a:latin typeface="Berlin Sans FB Demi" pitchFamily="34" charset="0"/>
              </a:rPr>
              <a:t>We come</a:t>
            </a:r>
            <a:endParaRPr lang="en-US" sz="3600" dirty="0">
              <a:ln w="0"/>
              <a:solidFill>
                <a:schemeClr val="bg1">
                  <a:lumMod val="65000"/>
                </a:schemeClr>
              </a:solidFill>
              <a:latin typeface="Berlin Sans FB Demi" pitchFamily="34" charset="0"/>
              <a:cs typeface="Times New Roman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3233045-880B-42BE-9DE0-391EDB137DBF}"/>
              </a:ext>
            </a:extLst>
          </p:cNvPr>
          <p:cNvSpPr/>
          <p:nvPr/>
        </p:nvSpPr>
        <p:spPr>
          <a:xfrm>
            <a:off x="4224927" y="3429000"/>
            <a:ext cx="225184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dirty="0">
                <a:ln w="0"/>
                <a:solidFill>
                  <a:schemeClr val="bg1">
                    <a:lumMod val="65000"/>
                  </a:schemeClr>
                </a:solidFill>
                <a:latin typeface="Berlin Sans FB Demi" pitchFamily="34" charset="0"/>
              </a:rPr>
              <a:t>They come</a:t>
            </a:r>
            <a:endParaRPr lang="en-US" sz="3600" dirty="0">
              <a:ln w="0"/>
              <a:solidFill>
                <a:schemeClr val="bg1">
                  <a:lumMod val="65000"/>
                </a:schemeClr>
              </a:solidFill>
              <a:latin typeface="Berlin Sans FB Demi" pitchFamily="34" charset="0"/>
              <a:cs typeface="Times New Roman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7089E44-5335-4B87-B9AE-B3ECB7BEBD01}"/>
              </a:ext>
            </a:extLst>
          </p:cNvPr>
          <p:cNvSpPr/>
          <p:nvPr/>
        </p:nvSpPr>
        <p:spPr>
          <a:xfrm>
            <a:off x="7900398" y="2052855"/>
            <a:ext cx="178479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dirty="0" err="1">
                <a:ln w="0"/>
                <a:solidFill>
                  <a:schemeClr val="bg1">
                    <a:lumMod val="65000"/>
                  </a:schemeClr>
                </a:solidFill>
                <a:latin typeface="Berlin Sans FB Demi" pitchFamily="34" charset="0"/>
              </a:rPr>
              <a:t>V.come</a:t>
            </a:r>
            <a:endParaRPr lang="en-US" sz="3600" dirty="0">
              <a:ln w="0"/>
              <a:solidFill>
                <a:schemeClr val="bg1">
                  <a:lumMod val="65000"/>
                </a:schemeClr>
              </a:solidFill>
              <a:latin typeface="Berlin Sans FB Demi" pitchFamily="34" charset="0"/>
              <a:cs typeface="Times New Roman"/>
            </a:endParaRP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B37D5736-F8FE-4440-A30A-3E7BBB63F65A}"/>
              </a:ext>
            </a:extLst>
          </p:cNvPr>
          <p:cNvCxnSpPr>
            <a:cxnSpLocks/>
          </p:cNvCxnSpPr>
          <p:nvPr/>
        </p:nvCxnSpPr>
        <p:spPr>
          <a:xfrm>
            <a:off x="9471506" y="2438713"/>
            <a:ext cx="596766" cy="0"/>
          </a:xfrm>
          <a:prstGeom prst="straightConnector1">
            <a:avLst/>
          </a:prstGeom>
          <a:ln w="762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146035B6-781B-48A2-9CE1-D34540A0955A}"/>
              </a:ext>
            </a:extLst>
          </p:cNvPr>
          <p:cNvSpPr/>
          <p:nvPr/>
        </p:nvSpPr>
        <p:spPr>
          <a:xfrm>
            <a:off x="10073629" y="2112576"/>
            <a:ext cx="199196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dirty="0">
                <a:ln w="0"/>
                <a:solidFill>
                  <a:schemeClr val="bg1">
                    <a:lumMod val="65000"/>
                  </a:schemeClr>
                </a:solidFill>
                <a:latin typeface="Berlin Sans FB Demi" pitchFamily="34" charset="0"/>
              </a:rPr>
              <a:t>He come</a:t>
            </a:r>
            <a:r>
              <a:rPr lang="en-US" sz="3200" dirty="0">
                <a:ln w="0"/>
                <a:solidFill>
                  <a:srgbClr val="FF0000"/>
                </a:solidFill>
                <a:latin typeface="Berlin Sans FB Demi" pitchFamily="34" charset="0"/>
              </a:rPr>
              <a:t>s</a:t>
            </a:r>
            <a:endParaRPr lang="en-US" sz="3600" dirty="0">
              <a:ln w="0"/>
              <a:solidFill>
                <a:srgbClr val="FF0000"/>
              </a:solidFill>
              <a:latin typeface="Berlin Sans FB Demi" pitchFamily="34" charset="0"/>
              <a:cs typeface="Times New Roman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6A62666-34A8-421E-BD3C-4C2FF7422B37}"/>
              </a:ext>
            </a:extLst>
          </p:cNvPr>
          <p:cNvSpPr/>
          <p:nvPr/>
        </p:nvSpPr>
        <p:spPr>
          <a:xfrm>
            <a:off x="10073628" y="2495676"/>
            <a:ext cx="201136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dirty="0">
                <a:ln w="0"/>
                <a:solidFill>
                  <a:schemeClr val="bg1">
                    <a:lumMod val="65000"/>
                  </a:schemeClr>
                </a:solidFill>
                <a:latin typeface="Berlin Sans FB Demi" pitchFamily="34" charset="0"/>
              </a:rPr>
              <a:t>She come</a:t>
            </a:r>
            <a:r>
              <a:rPr lang="en-US" sz="3200" dirty="0">
                <a:ln w="0"/>
                <a:solidFill>
                  <a:srgbClr val="FF0000"/>
                </a:solidFill>
                <a:latin typeface="Berlin Sans FB Demi" pitchFamily="34" charset="0"/>
              </a:rPr>
              <a:t>s</a:t>
            </a:r>
            <a:endParaRPr lang="en-US" sz="3600" dirty="0">
              <a:ln w="0"/>
              <a:solidFill>
                <a:srgbClr val="FF0000"/>
              </a:solidFill>
              <a:latin typeface="Berlin Sans FB Demi" pitchFamily="34" charset="0"/>
              <a:cs typeface="Times New Roman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AB51D1F-4E17-4A80-BD34-26D2C6FC3CB0}"/>
              </a:ext>
            </a:extLst>
          </p:cNvPr>
          <p:cNvSpPr/>
          <p:nvPr/>
        </p:nvSpPr>
        <p:spPr>
          <a:xfrm>
            <a:off x="10093027" y="2858195"/>
            <a:ext cx="199196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dirty="0">
                <a:ln w="0"/>
                <a:solidFill>
                  <a:schemeClr val="bg1">
                    <a:lumMod val="65000"/>
                  </a:schemeClr>
                </a:solidFill>
                <a:latin typeface="Berlin Sans FB Demi" pitchFamily="34" charset="0"/>
              </a:rPr>
              <a:t>It come</a:t>
            </a:r>
            <a:r>
              <a:rPr lang="en-US" sz="3200" dirty="0">
                <a:ln w="0"/>
                <a:solidFill>
                  <a:srgbClr val="FF0000"/>
                </a:solidFill>
                <a:latin typeface="Berlin Sans FB Demi" pitchFamily="34" charset="0"/>
              </a:rPr>
              <a:t>s</a:t>
            </a:r>
            <a:endParaRPr lang="en-US" sz="3600" dirty="0">
              <a:ln w="0"/>
              <a:solidFill>
                <a:srgbClr val="FF0000"/>
              </a:solidFill>
              <a:latin typeface="Berlin Sans FB Demi" pitchFamily="34" charset="0"/>
              <a:cs typeface="Times New Roman"/>
            </a:endParaRP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F0208395-3B3B-4682-BCD4-EC8C2A61C62B}"/>
              </a:ext>
            </a:extLst>
          </p:cNvPr>
          <p:cNvSpPr/>
          <p:nvPr/>
        </p:nvSpPr>
        <p:spPr>
          <a:xfrm>
            <a:off x="274138" y="4180571"/>
            <a:ext cx="11643723" cy="91696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" name="Picture 4" descr="Germany - Wikipedia">
            <a:extLst>
              <a:ext uri="{FF2B5EF4-FFF2-40B4-BE49-F238E27FC236}">
                <a16:creationId xmlns:a16="http://schemas.microsoft.com/office/drawing/2014/main" id="{ED914D2B-DEEF-40DE-A8E2-6FF6F696F5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962" y="3701032"/>
            <a:ext cx="673232" cy="40393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6BC676D9-FECF-4F7B-8544-59DC96BE3567}"/>
              </a:ext>
            </a:extLst>
          </p:cNvPr>
          <p:cNvSpPr/>
          <p:nvPr/>
        </p:nvSpPr>
        <p:spPr>
          <a:xfrm>
            <a:off x="461146" y="4160650"/>
            <a:ext cx="165641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ich</a:t>
            </a:r>
            <a:endParaRPr lang="en-US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29F458C-AE40-4EA0-B693-48FA38A399D2}"/>
              </a:ext>
            </a:extLst>
          </p:cNvPr>
          <p:cNvSpPr/>
          <p:nvPr/>
        </p:nvSpPr>
        <p:spPr>
          <a:xfrm>
            <a:off x="1766203" y="4174203"/>
            <a:ext cx="131082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du</a:t>
            </a:r>
            <a:endParaRPr lang="en-US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A345CC4-7606-4E42-B51A-8CB4D6BE5973}"/>
              </a:ext>
            </a:extLst>
          </p:cNvPr>
          <p:cNvSpPr/>
          <p:nvPr/>
        </p:nvSpPr>
        <p:spPr>
          <a:xfrm>
            <a:off x="9437615" y="4155781"/>
            <a:ext cx="131082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Sie</a:t>
            </a:r>
            <a:endParaRPr lang="en-US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75FB263-60AE-4CA2-9589-601CE2183726}"/>
              </a:ext>
            </a:extLst>
          </p:cNvPr>
          <p:cNvSpPr/>
          <p:nvPr/>
        </p:nvSpPr>
        <p:spPr>
          <a:xfrm>
            <a:off x="6699745" y="4155781"/>
            <a:ext cx="169404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wir</a:t>
            </a:r>
            <a:endParaRPr lang="en-US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9294FDC-C6D3-483F-9DEE-45C2EB2F7DAA}"/>
              </a:ext>
            </a:extLst>
          </p:cNvPr>
          <p:cNvSpPr/>
          <p:nvPr/>
        </p:nvSpPr>
        <p:spPr>
          <a:xfrm>
            <a:off x="10683951" y="4134745"/>
            <a:ext cx="131082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E2AC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sie</a:t>
            </a:r>
            <a:endParaRPr lang="en-US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E2AC00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DE479EB-1051-4D6F-AC58-4683F5C17971}"/>
              </a:ext>
            </a:extLst>
          </p:cNvPr>
          <p:cNvSpPr/>
          <p:nvPr/>
        </p:nvSpPr>
        <p:spPr>
          <a:xfrm>
            <a:off x="3019353" y="4147668"/>
            <a:ext cx="131082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er</a:t>
            </a:r>
            <a:endParaRPr lang="en-US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175430E-D99E-49F1-8A71-1BB83EF2405E}"/>
              </a:ext>
            </a:extLst>
          </p:cNvPr>
          <p:cNvSpPr/>
          <p:nvPr/>
        </p:nvSpPr>
        <p:spPr>
          <a:xfrm>
            <a:off x="4091037" y="4147668"/>
            <a:ext cx="131082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73F89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sie</a:t>
            </a:r>
            <a:endParaRPr lang="en-US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73F89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48FE6212-3BB2-4F25-9C13-4C485E51E25B}"/>
              </a:ext>
            </a:extLst>
          </p:cNvPr>
          <p:cNvSpPr/>
          <p:nvPr/>
        </p:nvSpPr>
        <p:spPr>
          <a:xfrm>
            <a:off x="5401861" y="4155781"/>
            <a:ext cx="131082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es</a:t>
            </a:r>
            <a:endParaRPr lang="en-US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B050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846527DF-0816-4BD2-AAD2-9DB4046C4ED5}"/>
              </a:ext>
            </a:extLst>
          </p:cNvPr>
          <p:cNvSpPr/>
          <p:nvPr/>
        </p:nvSpPr>
        <p:spPr>
          <a:xfrm>
            <a:off x="8172530" y="4141792"/>
            <a:ext cx="169404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ihr</a:t>
            </a:r>
            <a:endParaRPr lang="en-US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  <a:cs typeface="Times New Roman"/>
            </a:endParaRP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07CA74B9-07A5-4423-8F4C-DB6DA8346C61}"/>
              </a:ext>
            </a:extLst>
          </p:cNvPr>
          <p:cNvCxnSpPr>
            <a:cxnSpLocks/>
          </p:cNvCxnSpPr>
          <p:nvPr/>
        </p:nvCxnSpPr>
        <p:spPr>
          <a:xfrm>
            <a:off x="988014" y="4984064"/>
            <a:ext cx="0" cy="532153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46">
            <a:extLst>
              <a:ext uri="{FF2B5EF4-FFF2-40B4-BE49-F238E27FC236}">
                <a16:creationId xmlns:a16="http://schemas.microsoft.com/office/drawing/2014/main" id="{27547E28-27B4-4F52-A5AB-E34624B89B66}"/>
              </a:ext>
            </a:extLst>
          </p:cNvPr>
          <p:cNvSpPr/>
          <p:nvPr/>
        </p:nvSpPr>
        <p:spPr>
          <a:xfrm>
            <a:off x="403702" y="5379438"/>
            <a:ext cx="253816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dirty="0" err="1">
                <a:ln w="0"/>
                <a:solidFill>
                  <a:schemeClr val="accent6">
                    <a:lumMod val="60000"/>
                    <a:lumOff val="40000"/>
                  </a:schemeClr>
                </a:solidFill>
                <a:latin typeface="Berlin Sans FB Demi" pitchFamily="34" charset="0"/>
              </a:rPr>
              <a:t>komm</a:t>
            </a:r>
            <a:r>
              <a:rPr lang="en-US" sz="3200" dirty="0" err="1">
                <a:ln w="0"/>
                <a:solidFill>
                  <a:srgbClr val="00B050"/>
                </a:solidFill>
                <a:latin typeface="Berlin Sans FB Demi" pitchFamily="34" charset="0"/>
              </a:rPr>
              <a:t>e</a:t>
            </a:r>
            <a:endParaRPr lang="en-US" sz="3600" dirty="0">
              <a:ln w="0"/>
              <a:solidFill>
                <a:srgbClr val="00B050"/>
              </a:solidFill>
              <a:latin typeface="Berlin Sans FB Demi" pitchFamily="34" charset="0"/>
              <a:cs typeface="Times New Roman"/>
            </a:endParaRP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C2BAE0F4-0B0D-4140-910F-362FFA025627}"/>
              </a:ext>
            </a:extLst>
          </p:cNvPr>
          <p:cNvCxnSpPr>
            <a:cxnSpLocks/>
          </p:cNvCxnSpPr>
          <p:nvPr/>
        </p:nvCxnSpPr>
        <p:spPr>
          <a:xfrm>
            <a:off x="2246320" y="5011171"/>
            <a:ext cx="0" cy="953042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>
            <a:extLst>
              <a:ext uri="{FF2B5EF4-FFF2-40B4-BE49-F238E27FC236}">
                <a16:creationId xmlns:a16="http://schemas.microsoft.com/office/drawing/2014/main" id="{A01B930B-107C-406F-8007-AC803171EED0}"/>
              </a:ext>
            </a:extLst>
          </p:cNvPr>
          <p:cNvSpPr/>
          <p:nvPr/>
        </p:nvSpPr>
        <p:spPr>
          <a:xfrm>
            <a:off x="1448184" y="5819288"/>
            <a:ext cx="253816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dirty="0" err="1">
                <a:ln w="0"/>
                <a:solidFill>
                  <a:schemeClr val="accent6">
                    <a:lumMod val="60000"/>
                    <a:lumOff val="40000"/>
                  </a:schemeClr>
                </a:solidFill>
                <a:latin typeface="Berlin Sans FB Demi" pitchFamily="34" charset="0"/>
              </a:rPr>
              <a:t>komm</a:t>
            </a:r>
            <a:r>
              <a:rPr lang="en-US" sz="3200" dirty="0" err="1">
                <a:ln w="0"/>
                <a:solidFill>
                  <a:srgbClr val="00B050"/>
                </a:solidFill>
                <a:latin typeface="Berlin Sans FB Demi" pitchFamily="34" charset="0"/>
              </a:rPr>
              <a:t>st</a:t>
            </a:r>
            <a:endParaRPr lang="en-US" sz="3600" dirty="0">
              <a:ln w="0"/>
              <a:solidFill>
                <a:srgbClr val="00B050"/>
              </a:solidFill>
              <a:latin typeface="Berlin Sans FB Demi" pitchFamily="34" charset="0"/>
              <a:cs typeface="Times New Roman"/>
            </a:endParaRPr>
          </a:p>
        </p:txBody>
      </p:sp>
      <p:sp>
        <p:nvSpPr>
          <p:cNvPr id="51" name="Right Brace 50">
            <a:extLst>
              <a:ext uri="{FF2B5EF4-FFF2-40B4-BE49-F238E27FC236}">
                <a16:creationId xmlns:a16="http://schemas.microsoft.com/office/drawing/2014/main" id="{17BF1CF6-638F-4BB9-96C2-30BDB4C55D28}"/>
              </a:ext>
            </a:extLst>
          </p:cNvPr>
          <p:cNvSpPr/>
          <p:nvPr/>
        </p:nvSpPr>
        <p:spPr>
          <a:xfrm rot="5400000">
            <a:off x="4319326" y="3671980"/>
            <a:ext cx="540463" cy="3012883"/>
          </a:xfrm>
          <a:prstGeom prst="rightBrace">
            <a:avLst>
              <a:gd name="adj1" fmla="val 62030"/>
              <a:gd name="adj2" fmla="val 51748"/>
            </a:avLst>
          </a:prstGeom>
          <a:ln w="762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6450FE4-B60C-4414-A2D4-EE7C7255CC6F}"/>
              </a:ext>
            </a:extLst>
          </p:cNvPr>
          <p:cNvSpPr/>
          <p:nvPr/>
        </p:nvSpPr>
        <p:spPr>
          <a:xfrm>
            <a:off x="3761748" y="5295919"/>
            <a:ext cx="253816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dirty="0" err="1">
                <a:ln w="0"/>
                <a:solidFill>
                  <a:schemeClr val="accent6">
                    <a:lumMod val="60000"/>
                    <a:lumOff val="40000"/>
                  </a:schemeClr>
                </a:solidFill>
                <a:latin typeface="Berlin Sans FB Demi" pitchFamily="34" charset="0"/>
              </a:rPr>
              <a:t>komm</a:t>
            </a:r>
            <a:r>
              <a:rPr lang="en-US" sz="3200" dirty="0" err="1">
                <a:ln w="0"/>
                <a:solidFill>
                  <a:srgbClr val="00B050"/>
                </a:solidFill>
                <a:latin typeface="Berlin Sans FB Demi" pitchFamily="34" charset="0"/>
              </a:rPr>
              <a:t>t</a:t>
            </a:r>
            <a:endParaRPr lang="en-US" sz="3600" dirty="0">
              <a:ln w="0"/>
              <a:solidFill>
                <a:srgbClr val="00B050"/>
              </a:solidFill>
              <a:latin typeface="Berlin Sans FB Demi" pitchFamily="34" charset="0"/>
              <a:cs typeface="Times New Roman"/>
            </a:endParaRP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E93F6A75-71C1-4D1F-8104-6F50B5868B1F}"/>
              </a:ext>
            </a:extLst>
          </p:cNvPr>
          <p:cNvCxnSpPr>
            <a:cxnSpLocks/>
          </p:cNvCxnSpPr>
          <p:nvPr/>
        </p:nvCxnSpPr>
        <p:spPr>
          <a:xfrm>
            <a:off x="7271378" y="4972132"/>
            <a:ext cx="0" cy="559794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53">
            <a:extLst>
              <a:ext uri="{FF2B5EF4-FFF2-40B4-BE49-F238E27FC236}">
                <a16:creationId xmlns:a16="http://schemas.microsoft.com/office/drawing/2014/main" id="{E5EE2F26-1E51-488E-A9AB-B9DC38F8ABE5}"/>
              </a:ext>
            </a:extLst>
          </p:cNvPr>
          <p:cNvSpPr/>
          <p:nvPr/>
        </p:nvSpPr>
        <p:spPr>
          <a:xfrm>
            <a:off x="6361043" y="5335911"/>
            <a:ext cx="253816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dirty="0" err="1">
                <a:ln w="0"/>
                <a:solidFill>
                  <a:schemeClr val="accent6">
                    <a:lumMod val="60000"/>
                    <a:lumOff val="40000"/>
                  </a:schemeClr>
                </a:solidFill>
                <a:latin typeface="Berlin Sans FB Demi" pitchFamily="34" charset="0"/>
              </a:rPr>
              <a:t>komm</a:t>
            </a:r>
            <a:r>
              <a:rPr lang="en-US" sz="3200" dirty="0" err="1">
                <a:ln w="0"/>
                <a:solidFill>
                  <a:srgbClr val="00B050"/>
                </a:solidFill>
                <a:latin typeface="Berlin Sans FB Demi" pitchFamily="34" charset="0"/>
              </a:rPr>
              <a:t>en</a:t>
            </a:r>
            <a:endParaRPr lang="en-US" sz="3600" dirty="0">
              <a:ln w="0"/>
              <a:solidFill>
                <a:srgbClr val="00B050"/>
              </a:solidFill>
              <a:latin typeface="Berlin Sans FB Demi" pitchFamily="34" charset="0"/>
              <a:cs typeface="Times New Roman"/>
            </a:endParaRPr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6893B7DD-CBA9-4F9C-9115-B9D80BBC0AD9}"/>
              </a:ext>
            </a:extLst>
          </p:cNvPr>
          <p:cNvCxnSpPr>
            <a:cxnSpLocks/>
          </p:cNvCxnSpPr>
          <p:nvPr/>
        </p:nvCxnSpPr>
        <p:spPr>
          <a:xfrm>
            <a:off x="8810733" y="4972132"/>
            <a:ext cx="0" cy="987003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ectangle 57">
            <a:extLst>
              <a:ext uri="{FF2B5EF4-FFF2-40B4-BE49-F238E27FC236}">
                <a16:creationId xmlns:a16="http://schemas.microsoft.com/office/drawing/2014/main" id="{592679C9-A92F-47DC-AD9D-76A63408A87A}"/>
              </a:ext>
            </a:extLst>
          </p:cNvPr>
          <p:cNvSpPr/>
          <p:nvPr/>
        </p:nvSpPr>
        <p:spPr>
          <a:xfrm>
            <a:off x="7900398" y="5763120"/>
            <a:ext cx="253816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dirty="0" err="1">
                <a:ln w="0"/>
                <a:solidFill>
                  <a:schemeClr val="accent6">
                    <a:lumMod val="60000"/>
                    <a:lumOff val="40000"/>
                  </a:schemeClr>
                </a:solidFill>
                <a:latin typeface="Berlin Sans FB Demi" pitchFamily="34" charset="0"/>
              </a:rPr>
              <a:t>komm</a:t>
            </a:r>
            <a:r>
              <a:rPr lang="en-US" sz="3200" dirty="0" err="1">
                <a:ln w="0"/>
                <a:solidFill>
                  <a:srgbClr val="00B050"/>
                </a:solidFill>
                <a:latin typeface="Berlin Sans FB Demi" pitchFamily="34" charset="0"/>
              </a:rPr>
              <a:t>t</a:t>
            </a:r>
            <a:endParaRPr lang="en-US" sz="3600" dirty="0">
              <a:ln w="0"/>
              <a:solidFill>
                <a:srgbClr val="00B050"/>
              </a:solidFill>
              <a:latin typeface="Berlin Sans FB Demi" pitchFamily="34" charset="0"/>
              <a:cs typeface="Times New Roman"/>
            </a:endParaRPr>
          </a:p>
        </p:txBody>
      </p:sp>
      <p:sp>
        <p:nvSpPr>
          <p:cNvPr id="60" name="Right Brace 59">
            <a:extLst>
              <a:ext uri="{FF2B5EF4-FFF2-40B4-BE49-F238E27FC236}">
                <a16:creationId xmlns:a16="http://schemas.microsoft.com/office/drawing/2014/main" id="{170B88A5-844D-4154-9ECB-79DC1AD2DBC9}"/>
              </a:ext>
            </a:extLst>
          </p:cNvPr>
          <p:cNvSpPr/>
          <p:nvPr/>
        </p:nvSpPr>
        <p:spPr>
          <a:xfrm rot="5400000">
            <a:off x="10385162" y="4002132"/>
            <a:ext cx="540463" cy="2344080"/>
          </a:xfrm>
          <a:prstGeom prst="rightBrace">
            <a:avLst>
              <a:gd name="adj1" fmla="val 62030"/>
              <a:gd name="adj2" fmla="val 51748"/>
            </a:avLst>
          </a:prstGeom>
          <a:ln w="762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945EEE47-17B4-48CD-BDB6-6686C6EB4557}"/>
              </a:ext>
            </a:extLst>
          </p:cNvPr>
          <p:cNvSpPr/>
          <p:nvPr/>
        </p:nvSpPr>
        <p:spPr>
          <a:xfrm>
            <a:off x="9793144" y="5288556"/>
            <a:ext cx="253816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dirty="0" err="1">
                <a:ln w="0"/>
                <a:solidFill>
                  <a:schemeClr val="accent6">
                    <a:lumMod val="60000"/>
                    <a:lumOff val="40000"/>
                  </a:schemeClr>
                </a:solidFill>
                <a:latin typeface="Berlin Sans FB Demi" pitchFamily="34" charset="0"/>
              </a:rPr>
              <a:t>komm</a:t>
            </a:r>
            <a:r>
              <a:rPr lang="en-US" sz="3200" dirty="0" err="1">
                <a:ln w="0"/>
                <a:solidFill>
                  <a:srgbClr val="00B050"/>
                </a:solidFill>
                <a:latin typeface="Berlin Sans FB Demi" pitchFamily="34" charset="0"/>
              </a:rPr>
              <a:t>en</a:t>
            </a:r>
            <a:endParaRPr lang="en-US" sz="3600" dirty="0">
              <a:ln w="0"/>
              <a:solidFill>
                <a:srgbClr val="00B050"/>
              </a:solidFill>
              <a:latin typeface="Berlin Sans FB Demi" pitchFamily="34" charset="0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50261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/>
      <p:bldP spid="9" grpId="0"/>
      <p:bldP spid="10" grpId="0"/>
      <p:bldP spid="11" grpId="0"/>
      <p:bldP spid="13" grpId="0" animBg="1"/>
      <p:bldP spid="14" grpId="0"/>
      <p:bldP spid="15" grpId="0" animBg="1"/>
      <p:bldP spid="16" grpId="0"/>
      <p:bldP spid="17" grpId="0"/>
      <p:bldP spid="20" grpId="0"/>
      <p:bldP spid="24" grpId="0"/>
      <p:bldP spid="25" grpId="0"/>
      <p:bldP spid="26" grpId="0"/>
      <p:bldP spid="27" grpId="0"/>
      <p:bldP spid="29" grpId="0"/>
      <p:bldP spid="30" grpId="0"/>
      <p:bldP spid="31" grpId="0"/>
      <p:bldP spid="32" grpId="0" animBg="1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7" grpId="0"/>
      <p:bldP spid="49" grpId="0"/>
      <p:bldP spid="51" grpId="0" animBg="1"/>
      <p:bldP spid="52" grpId="0"/>
      <p:bldP spid="54" grpId="0"/>
      <p:bldP spid="58" grpId="0"/>
      <p:bldP spid="60" grpId="0" animBg="1"/>
      <p:bldP spid="6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9C804278-874A-4228-A048-4BF5405691A3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EF0DA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FA11C44-2335-4B55-9A1A-191E2E6C5DEF}"/>
              </a:ext>
            </a:extLst>
          </p:cNvPr>
          <p:cNvSpPr/>
          <p:nvPr/>
        </p:nvSpPr>
        <p:spPr>
          <a:xfrm>
            <a:off x="1285919" y="2889561"/>
            <a:ext cx="356491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solidFill>
                  <a:srgbClr val="92D050"/>
                </a:solidFill>
                <a:latin typeface="Rockwell" panose="02060603020205020403" pitchFamily="18" charset="0"/>
              </a:rPr>
              <a:t>d</a:t>
            </a:r>
            <a:r>
              <a:rPr lang="en-US" sz="5400" cap="none" spc="0" dirty="0">
                <a:ln w="0"/>
                <a:solidFill>
                  <a:srgbClr val="92D050"/>
                </a:solidFill>
                <a:latin typeface="Rockwell" panose="02060603020205020403" pitchFamily="18" charset="0"/>
              </a:rPr>
              <a:t>as Heft</a:t>
            </a:r>
          </a:p>
        </p:txBody>
      </p:sp>
      <p:pic>
        <p:nvPicPr>
          <p:cNvPr id="5" name="Picture 14" descr="Notebook Clipart Open - Open Notebook Clipart Png,Notebook Clipart Png -  free transparent png images - pngaaa.com">
            <a:extLst>
              <a:ext uri="{FF2B5EF4-FFF2-40B4-BE49-F238E27FC236}">
                <a16:creationId xmlns:a16="http://schemas.microsoft.com/office/drawing/2014/main" id="{02797F52-B78E-4A5A-98FC-8EEAB699E7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80" b="89976" l="8778" r="91222">
                        <a14:foregroundMark x1="8778" y1="24694" x2="8778" y2="24694"/>
                        <a14:foregroundMark x1="91222" y1="61614" x2="91222" y2="61614"/>
                        <a14:foregroundMark x1="72222" y1="17115" x2="72222" y2="171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49" r="4964" b="9374"/>
          <a:stretch/>
        </p:blipFill>
        <p:spPr bwMode="auto">
          <a:xfrm>
            <a:off x="1263760" y="1414233"/>
            <a:ext cx="3796923" cy="1718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40F2EEE-A878-4E9E-803C-2A9217016B84}"/>
              </a:ext>
            </a:extLst>
          </p:cNvPr>
          <p:cNvSpPr/>
          <p:nvPr/>
        </p:nvSpPr>
        <p:spPr>
          <a:xfrm>
            <a:off x="-1" y="28193"/>
            <a:ext cx="12192001" cy="1200329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Bereiten</a:t>
            </a:r>
            <a:r>
              <a:rPr lang="en-US" sz="7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 Sie auf …</a:t>
            </a:r>
            <a:r>
              <a:rPr lang="en-US" sz="7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vor</a:t>
            </a:r>
            <a:r>
              <a:rPr lang="en-US" sz="7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.</a:t>
            </a:r>
            <a:endParaRPr lang="en-US" sz="72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pic>
        <p:nvPicPr>
          <p:cNvPr id="7" name="Picture 8" descr="Green, Stabilo Icon - Download Free Icons">
            <a:extLst>
              <a:ext uri="{FF2B5EF4-FFF2-40B4-BE49-F238E27FC236}">
                <a16:creationId xmlns:a16="http://schemas.microsoft.com/office/drawing/2014/main" id="{6D0F7BA1-3916-466C-8E5C-AE850FEE38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277180">
            <a:off x="7379475" y="1101566"/>
            <a:ext cx="2335323" cy="2219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20188C9-DA4C-4F3E-A003-48DCE42666EC}"/>
              </a:ext>
            </a:extLst>
          </p:cNvPr>
          <p:cNvSpPr/>
          <p:nvPr/>
        </p:nvSpPr>
        <p:spPr>
          <a:xfrm>
            <a:off x="6017955" y="2871336"/>
            <a:ext cx="468823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der Marker</a:t>
            </a:r>
            <a:endParaRPr lang="en-US" sz="5400" b="0" cap="none" spc="0" dirty="0">
              <a:ln w="0"/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DF2EFC8-76AA-4010-904C-4F39DE14F87C}"/>
              </a:ext>
            </a:extLst>
          </p:cNvPr>
          <p:cNvSpPr/>
          <p:nvPr/>
        </p:nvSpPr>
        <p:spPr>
          <a:xfrm>
            <a:off x="5257066" y="5563435"/>
            <a:ext cx="693493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der </a:t>
            </a:r>
            <a:r>
              <a:rPr lang="en-US" sz="5400" dirty="0" err="1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Kugelschreiber</a:t>
            </a:r>
            <a:endParaRPr lang="en-US" sz="5400" b="0" cap="none" spc="0" dirty="0">
              <a:ln w="0"/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pic>
        <p:nvPicPr>
          <p:cNvPr id="5122" name="Picture 2" descr="pen (เพน) แปลว่าอะไร? ดูความหมาย ภาพประกอบ ตัวอย่างประโยค | ENGDICT.COM">
            <a:extLst>
              <a:ext uri="{FF2B5EF4-FFF2-40B4-BE49-F238E27FC236}">
                <a16:creationId xmlns:a16="http://schemas.microsoft.com/office/drawing/2014/main" id="{2433B1BB-7E74-4A61-BF34-847C421B23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1920">
            <a:off x="7186274" y="3281267"/>
            <a:ext cx="3525501" cy="3118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Ruler Royalty Free Vector Image - VectorStock">
            <a:extLst>
              <a:ext uri="{FF2B5EF4-FFF2-40B4-BE49-F238E27FC236}">
                <a16:creationId xmlns:a16="http://schemas.microsoft.com/office/drawing/2014/main" id="{5CD147B7-972F-4A5D-BCA0-7C71BC0106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389" b="90093" l="2002" r="96797">
                        <a14:foregroundMark x1="7407" y1="11574" x2="14815" y2="5833"/>
                        <a14:foregroundMark x1="14815" y1="5833" x2="16817" y2="6759"/>
                        <a14:foregroundMark x1="6507" y1="14907" x2="8308" y2="7037"/>
                        <a14:foregroundMark x1="8308" y1="7037" x2="13614" y2="1574"/>
                        <a14:foregroundMark x1="2402" y1="12130" x2="5105" y2="13704"/>
                        <a14:foregroundMark x1="85085" y1="86944" x2="91391" y2="78611"/>
                        <a14:foregroundMark x1="91391" y1="78611" x2="83283" y2="82870"/>
                        <a14:foregroundMark x1="83283" y1="82870" x2="81782" y2="80370"/>
                        <a14:foregroundMark x1="96797" y1="80370" x2="82783" y2="90093"/>
                        <a14:foregroundMark x1="2002" y1="12963" x2="2002" y2="129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633"/>
          <a:stretch/>
        </p:blipFill>
        <p:spPr bwMode="auto">
          <a:xfrm rot="19716125">
            <a:off x="1411975" y="3599100"/>
            <a:ext cx="2747940" cy="2743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CB2E979-BB19-49C3-B522-9D318BF8A315}"/>
              </a:ext>
            </a:extLst>
          </p:cNvPr>
          <p:cNvSpPr/>
          <p:nvPr/>
        </p:nvSpPr>
        <p:spPr>
          <a:xfrm>
            <a:off x="1099235" y="5563435"/>
            <a:ext cx="356491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solidFill>
                  <a:srgbClr val="92D050"/>
                </a:solidFill>
                <a:latin typeface="Rockwell" panose="02060603020205020403" pitchFamily="18" charset="0"/>
              </a:rPr>
              <a:t>d</a:t>
            </a:r>
            <a:r>
              <a:rPr lang="en-US" sz="5400" cap="none" spc="0" dirty="0">
                <a:ln w="0"/>
                <a:solidFill>
                  <a:srgbClr val="92D050"/>
                </a:solidFill>
                <a:latin typeface="Rockwell" panose="02060603020205020403" pitchFamily="18" charset="0"/>
              </a:rPr>
              <a:t>as Lineal</a:t>
            </a:r>
          </a:p>
        </p:txBody>
      </p:sp>
    </p:spTree>
    <p:extLst>
      <p:ext uri="{BB962C8B-B14F-4D97-AF65-F5344CB8AC3E}">
        <p14:creationId xmlns:p14="http://schemas.microsoft.com/office/powerpoint/2010/main" val="556911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8" grpId="0"/>
      <p:bldP spid="9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3AB57B0D-2EDA-40CA-8457-9FD2C1B96391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EF0DA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794" name="Picture 2" descr="paper (เพเพอะ) แปลว่าอะไร? ดูความหมาย ภาพประกอบ ตัวอย่างประโยค | ENGDICT.COM">
            <a:extLst>
              <a:ext uri="{FF2B5EF4-FFF2-40B4-BE49-F238E27FC236}">
                <a16:creationId xmlns:a16="http://schemas.microsoft.com/office/drawing/2014/main" id="{C0F72ED9-E3CD-478A-9BA4-AE42EB2D98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006" b="32902"/>
          <a:stretch/>
        </p:blipFill>
        <p:spPr bwMode="auto">
          <a:xfrm>
            <a:off x="2093844" y="-477078"/>
            <a:ext cx="11635408" cy="7335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C03850D-2E31-4A24-839A-ED1DC5488C85}"/>
              </a:ext>
            </a:extLst>
          </p:cNvPr>
          <p:cNvSpPr/>
          <p:nvPr/>
        </p:nvSpPr>
        <p:spPr>
          <a:xfrm>
            <a:off x="4315643" y="1371147"/>
            <a:ext cx="7262187" cy="4903305"/>
          </a:xfrm>
          <a:prstGeom prst="rect">
            <a:avLst/>
          </a:prstGeom>
          <a:noFill/>
          <a:ln w="762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3978840-D58B-47E0-AC03-C3852E2DFCBB}"/>
              </a:ext>
            </a:extLst>
          </p:cNvPr>
          <p:cNvCxnSpPr>
            <a:cxnSpLocks/>
          </p:cNvCxnSpPr>
          <p:nvPr/>
        </p:nvCxnSpPr>
        <p:spPr>
          <a:xfrm>
            <a:off x="5375813" y="1371148"/>
            <a:ext cx="0" cy="4903304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6DE85D9-8ECF-4E4B-AAE7-EC823F7EE1AC}"/>
              </a:ext>
            </a:extLst>
          </p:cNvPr>
          <p:cNvCxnSpPr>
            <a:cxnSpLocks/>
          </p:cNvCxnSpPr>
          <p:nvPr/>
        </p:nvCxnSpPr>
        <p:spPr>
          <a:xfrm>
            <a:off x="6879935" y="1371148"/>
            <a:ext cx="0" cy="4903304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F44EC8D-6205-4BDB-ADE3-7F6BB2ED5E64}"/>
              </a:ext>
            </a:extLst>
          </p:cNvPr>
          <p:cNvCxnSpPr>
            <a:cxnSpLocks/>
          </p:cNvCxnSpPr>
          <p:nvPr/>
        </p:nvCxnSpPr>
        <p:spPr>
          <a:xfrm>
            <a:off x="9891306" y="1351537"/>
            <a:ext cx="0" cy="4903304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6764116-773F-49B4-B803-D0A421BDF718}"/>
              </a:ext>
            </a:extLst>
          </p:cNvPr>
          <p:cNvCxnSpPr>
            <a:cxnSpLocks/>
          </p:cNvCxnSpPr>
          <p:nvPr/>
        </p:nvCxnSpPr>
        <p:spPr>
          <a:xfrm>
            <a:off x="4387835" y="2052494"/>
            <a:ext cx="7262187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F495E7A-5188-40D1-B9A0-02566763563B}"/>
              </a:ext>
            </a:extLst>
          </p:cNvPr>
          <p:cNvCxnSpPr>
            <a:cxnSpLocks/>
          </p:cNvCxnSpPr>
          <p:nvPr/>
        </p:nvCxnSpPr>
        <p:spPr>
          <a:xfrm>
            <a:off x="4315643" y="2729928"/>
            <a:ext cx="7262187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C932285-67CD-48F1-8CEA-09C40F3A07BC}"/>
              </a:ext>
            </a:extLst>
          </p:cNvPr>
          <p:cNvCxnSpPr>
            <a:cxnSpLocks/>
          </p:cNvCxnSpPr>
          <p:nvPr/>
        </p:nvCxnSpPr>
        <p:spPr>
          <a:xfrm>
            <a:off x="4315643" y="3402044"/>
            <a:ext cx="7262187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1178333-C599-4893-83DC-F688490A1EA2}"/>
              </a:ext>
            </a:extLst>
          </p:cNvPr>
          <p:cNvCxnSpPr>
            <a:cxnSpLocks/>
          </p:cNvCxnSpPr>
          <p:nvPr/>
        </p:nvCxnSpPr>
        <p:spPr>
          <a:xfrm>
            <a:off x="4315643" y="4339185"/>
            <a:ext cx="7262187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191137E-FF8D-44AD-B016-DBE3A9AFA45D}"/>
              </a:ext>
            </a:extLst>
          </p:cNvPr>
          <p:cNvCxnSpPr>
            <a:cxnSpLocks/>
          </p:cNvCxnSpPr>
          <p:nvPr/>
        </p:nvCxnSpPr>
        <p:spPr>
          <a:xfrm>
            <a:off x="4315643" y="5001793"/>
            <a:ext cx="7262187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A2387C6-53D1-45B8-AE7A-5F0F3CBFAFCA}"/>
              </a:ext>
            </a:extLst>
          </p:cNvPr>
          <p:cNvCxnSpPr>
            <a:cxnSpLocks/>
          </p:cNvCxnSpPr>
          <p:nvPr/>
        </p:nvCxnSpPr>
        <p:spPr>
          <a:xfrm>
            <a:off x="4329071" y="5690904"/>
            <a:ext cx="7262187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00C0414C-51BC-451D-8E1E-885226648255}"/>
              </a:ext>
            </a:extLst>
          </p:cNvPr>
          <p:cNvSpPr/>
          <p:nvPr/>
        </p:nvSpPr>
        <p:spPr>
          <a:xfrm>
            <a:off x="4420904" y="1898931"/>
            <a:ext cx="90922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ich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1C2D89E-4934-44E3-9F18-BB3A2A3BBEF3}"/>
              </a:ext>
            </a:extLst>
          </p:cNvPr>
          <p:cNvSpPr/>
          <p:nvPr/>
        </p:nvSpPr>
        <p:spPr>
          <a:xfrm>
            <a:off x="4459375" y="2554483"/>
            <a:ext cx="83228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du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E97AA83-E872-4C97-8E71-7BE45278EEEF}"/>
              </a:ext>
            </a:extLst>
          </p:cNvPr>
          <p:cNvSpPr/>
          <p:nvPr/>
        </p:nvSpPr>
        <p:spPr>
          <a:xfrm>
            <a:off x="4268647" y="3322696"/>
            <a:ext cx="115416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er</a:t>
            </a:r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  <a:r>
              <a:rPr lang="en-US" sz="3600" b="0" cap="none" spc="0" dirty="0">
                <a:ln w="0"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39B6D62-C0D3-4659-BA18-7969E97D01C7}"/>
              </a:ext>
            </a:extLst>
          </p:cNvPr>
          <p:cNvSpPr/>
          <p:nvPr/>
        </p:nvSpPr>
        <p:spPr>
          <a:xfrm>
            <a:off x="4467259" y="3618499"/>
            <a:ext cx="75693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 err="1">
                <a:ln w="0"/>
                <a:solidFill>
                  <a:srgbClr val="F73F8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sie</a:t>
            </a:r>
            <a:endParaRPr lang="en-US" sz="4000" b="0" cap="none" spc="0" dirty="0">
              <a:ln w="0"/>
              <a:solidFill>
                <a:srgbClr val="F73F89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A56E8EA-DCE6-4314-A59E-9EEDFA94D1AA}"/>
              </a:ext>
            </a:extLst>
          </p:cNvPr>
          <p:cNvSpPr/>
          <p:nvPr/>
        </p:nvSpPr>
        <p:spPr>
          <a:xfrm>
            <a:off x="4423307" y="4157995"/>
            <a:ext cx="98135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wir</a:t>
            </a:r>
            <a:endParaRPr 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9D16513-8808-4FA6-AA90-D6B295BBCB91}"/>
              </a:ext>
            </a:extLst>
          </p:cNvPr>
          <p:cNvSpPr/>
          <p:nvPr/>
        </p:nvSpPr>
        <p:spPr>
          <a:xfrm>
            <a:off x="4387835" y="4820602"/>
            <a:ext cx="86434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ihr</a:t>
            </a:r>
            <a:endParaRPr 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1DD564A-3479-4951-AECC-1F0C411F0CF3}"/>
              </a:ext>
            </a:extLst>
          </p:cNvPr>
          <p:cNvSpPr/>
          <p:nvPr/>
        </p:nvSpPr>
        <p:spPr>
          <a:xfrm>
            <a:off x="4234859" y="5570180"/>
            <a:ext cx="128131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Sie/</a:t>
            </a:r>
            <a:r>
              <a:rPr lang="en-US" sz="32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sie</a:t>
            </a:r>
            <a:endParaRPr lang="en-US" sz="3200" b="0" cap="none" spc="0" dirty="0">
              <a:ln w="0"/>
              <a:solidFill>
                <a:srgbClr val="FFC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D3D7703-4CD8-4503-8344-A523485250FF}"/>
              </a:ext>
            </a:extLst>
          </p:cNvPr>
          <p:cNvSpPr/>
          <p:nvPr/>
        </p:nvSpPr>
        <p:spPr>
          <a:xfrm>
            <a:off x="5422001" y="1438715"/>
            <a:ext cx="253816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hei</a:t>
            </a:r>
            <a:r>
              <a:rPr lang="en-US" sz="3200" b="1" dirty="0" err="1">
                <a:ln w="0"/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ßen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656FBEE-79A6-47D7-B7D8-C582B4AD3DAE}"/>
              </a:ext>
            </a:extLst>
          </p:cNvPr>
          <p:cNvSpPr/>
          <p:nvPr/>
        </p:nvSpPr>
        <p:spPr>
          <a:xfrm>
            <a:off x="9899022" y="1448161"/>
            <a:ext cx="253816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kommen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8A695A1-B728-447E-92DB-90C98739BBDD}"/>
              </a:ext>
            </a:extLst>
          </p:cNvPr>
          <p:cNvSpPr/>
          <p:nvPr/>
        </p:nvSpPr>
        <p:spPr>
          <a:xfrm>
            <a:off x="7148730" y="1417108"/>
            <a:ext cx="284482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buchstabieren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6492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3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8" grpId="0"/>
      <p:bldP spid="29" grpId="0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C12C756-4EF7-437F-9C76-E5EE7DAAAB59}"/>
              </a:ext>
            </a:extLst>
          </p:cNvPr>
          <p:cNvSpPr/>
          <p:nvPr/>
        </p:nvSpPr>
        <p:spPr>
          <a:xfrm>
            <a:off x="172278" y="185530"/>
            <a:ext cx="5711687" cy="652007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8134AF8-CF96-4712-ABED-991F2C412209}"/>
              </a:ext>
            </a:extLst>
          </p:cNvPr>
          <p:cNvSpPr/>
          <p:nvPr/>
        </p:nvSpPr>
        <p:spPr>
          <a:xfrm>
            <a:off x="6155635" y="152400"/>
            <a:ext cx="5864087" cy="652007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" descr="Digi Stamps - Boys And Girls Cartoon Clipart - Full Size Clipart (#37835) -  PinClipart">
            <a:extLst>
              <a:ext uri="{FF2B5EF4-FFF2-40B4-BE49-F238E27FC236}">
                <a16:creationId xmlns:a16="http://schemas.microsoft.com/office/drawing/2014/main" id="{8AF81958-0EFC-45EF-B31D-6514A47B5B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628" b="58874" l="2294" r="36239">
                        <a14:foregroundMark x1="18349" y1="39394" x2="14220" y2="52381"/>
                        <a14:foregroundMark x1="14220" y1="52381" x2="27523" y2="54545"/>
                        <a14:foregroundMark x1="12385" y1="47619" x2="20183" y2="57576"/>
                        <a14:foregroundMark x1="20183" y1="57576" x2="20183" y2="57576"/>
                        <a14:foregroundMark x1="10550" y1="49351" x2="14220" y2="55844"/>
                        <a14:foregroundMark x1="24771" y1="44589" x2="22936" y2="41126"/>
                        <a14:foregroundMark x1="2294" y1="17749" x2="2294" y2="15152"/>
                        <a14:foregroundMark x1="8257" y1="56277" x2="21101" y2="45022"/>
                        <a14:foregroundMark x1="21101" y1="45022" x2="10550" y2="56277"/>
                        <a14:foregroundMark x1="10550" y1="56277" x2="8257" y2="56277"/>
                        <a14:foregroundMark x1="9174" y1="51948" x2="22477" y2="44156"/>
                        <a14:foregroundMark x1="22477" y1="44156" x2="28440" y2="55844"/>
                        <a14:foregroundMark x1="28440" y1="55844" x2="9633" y2="53680"/>
                        <a14:foregroundMark x1="9633" y1="53680" x2="9174" y2="52381"/>
                        <a14:foregroundMark x1="11468" y1="42857" x2="5963" y2="53680"/>
                        <a14:foregroundMark x1="5963" y1="53680" x2="5963" y2="54113"/>
                        <a14:foregroundMark x1="28440" y1="56277" x2="32110" y2="54978"/>
                        <a14:foregroundMark x1="23853" y1="54545" x2="31651" y2="55411"/>
                        <a14:foregroundMark x1="28440" y1="57576" x2="7798" y2="588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8971" b="41060"/>
          <a:stretch/>
        </p:blipFill>
        <p:spPr bwMode="auto">
          <a:xfrm flipH="1">
            <a:off x="436928" y="4331096"/>
            <a:ext cx="1660031" cy="2526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18" name="Picture 2" descr="Black Cat Clipart - Cartoon - Png Download (#5228626) - PinClipart">
            <a:extLst>
              <a:ext uri="{FF2B5EF4-FFF2-40B4-BE49-F238E27FC236}">
                <a16:creationId xmlns:a16="http://schemas.microsoft.com/office/drawing/2014/main" id="{F618767E-A1F9-49D4-951C-468D424314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960" b="90607" l="7841" r="93523">
                        <a14:foregroundMark x1="26705" y1="37717" x2="11591" y2="47543"/>
                        <a14:foregroundMark x1="11591" y1="47543" x2="7841" y2="63295"/>
                        <a14:foregroundMark x1="86250" y1="35549" x2="83750" y2="48410"/>
                        <a14:foregroundMark x1="83750" y1="48410" x2="60341" y2="42775"/>
                        <a14:foregroundMark x1="60341" y1="42775" x2="66705" y2="49133"/>
                        <a14:foregroundMark x1="66705" y1="49133" x2="78068" y2="47688"/>
                        <a14:foregroundMark x1="78068" y1="47688" x2="84886" y2="48266"/>
                        <a14:foregroundMark x1="84886" y1="48266" x2="93523" y2="44942"/>
                        <a14:foregroundMark x1="93523" y1="44942" x2="90682" y2="31936"/>
                        <a14:foregroundMark x1="91250" y1="9104" x2="90682" y2="12861"/>
                        <a14:foregroundMark x1="89659" y1="40029" x2="79545" y2="35549"/>
                        <a14:foregroundMark x1="59205" y1="42341" x2="64432" y2="40751"/>
                        <a14:foregroundMark x1="59659" y1="40173" x2="60114" y2="49422"/>
                        <a14:foregroundMark x1="60114" y1="49422" x2="63750" y2="50289"/>
                        <a14:foregroundMark x1="60227" y1="39451" x2="66705" y2="39740"/>
                        <a14:foregroundMark x1="86250" y1="45809" x2="91136" y2="41618"/>
                        <a14:foregroundMark x1="91136" y1="41618" x2="91250" y2="40751"/>
                        <a14:foregroundMark x1="58409" y1="46098" x2="63523" y2="52457"/>
                        <a14:foregroundMark x1="63523" y1="52457" x2="65227" y2="52023"/>
                        <a14:foregroundMark x1="36932" y1="90462" x2="47614" y2="9060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250397" y="5368396"/>
            <a:ext cx="2080205" cy="1635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20" name="Picture 4" descr="7,055 Clipart Vase Stock Photos and Images - 123RF">
            <a:extLst>
              <a:ext uri="{FF2B5EF4-FFF2-40B4-BE49-F238E27FC236}">
                <a16:creationId xmlns:a16="http://schemas.microsoft.com/office/drawing/2014/main" id="{CB127BAB-41A5-4AB3-BFF8-7E6648153B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778" b="98000" l="7631" r="89960">
                        <a14:foregroundMark x1="26908" y1="6444" x2="36145" y2="8000"/>
                        <a14:foregroundMark x1="8032" y1="36222" x2="19277" y2="39333"/>
                        <a14:foregroundMark x1="90361" y1="39556" x2="83133" y2="40222"/>
                        <a14:foregroundMark x1="90763" y1="17556" x2="77912" y2="18222"/>
                        <a14:foregroundMark x1="31727" y1="1778" x2="29317" y2="4222"/>
                        <a14:foregroundMark x1="48996" y1="92667" x2="45382" y2="90000"/>
                        <a14:foregroundMark x1="43775" y1="97111" x2="51004" y2="98000"/>
                        <a14:foregroundMark x1="7631" y1="25111" x2="7631" y2="251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6776" y="4704940"/>
            <a:ext cx="1470991" cy="2299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F419D80-0841-4488-BC33-DBAB0ECDDC77}"/>
              </a:ext>
            </a:extLst>
          </p:cNvPr>
          <p:cNvSpPr/>
          <p:nvPr/>
        </p:nvSpPr>
        <p:spPr>
          <a:xfrm>
            <a:off x="1077030" y="152400"/>
            <a:ext cx="4203621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9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rPr>
              <a:t>Nomen</a:t>
            </a:r>
            <a:endParaRPr lang="en-US" sz="115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D29C456-FF19-4D1A-9070-95E2717DA579}"/>
              </a:ext>
            </a:extLst>
          </p:cNvPr>
          <p:cNvSpPr/>
          <p:nvPr/>
        </p:nvSpPr>
        <p:spPr>
          <a:xfrm>
            <a:off x="-384931" y="1641583"/>
            <a:ext cx="356491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0"/>
                <a:solidFill>
                  <a:srgbClr val="92D050"/>
                </a:solidFill>
                <a:latin typeface="Rockwell" panose="02060603020205020403" pitchFamily="18" charset="0"/>
              </a:rPr>
              <a:t>H</a:t>
            </a:r>
            <a:r>
              <a:rPr lang="en-US" sz="5400" cap="none" spc="0" dirty="0">
                <a:ln w="0"/>
                <a:solidFill>
                  <a:srgbClr val="92D050"/>
                </a:solidFill>
                <a:latin typeface="Rockwell" panose="02060603020205020403" pitchFamily="18" charset="0"/>
              </a:rPr>
              <a:t>eft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624F06F-6E32-4C9E-B669-2CF32C31A93A}"/>
              </a:ext>
            </a:extLst>
          </p:cNvPr>
          <p:cNvSpPr/>
          <p:nvPr/>
        </p:nvSpPr>
        <p:spPr>
          <a:xfrm>
            <a:off x="1467402" y="1657225"/>
            <a:ext cx="468823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M</a:t>
            </a:r>
            <a:r>
              <a:rPr lang="en-US" sz="540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arker</a:t>
            </a:r>
            <a:endParaRPr lang="en-US" sz="5400" b="0" cap="none" spc="0" dirty="0">
              <a:ln w="0"/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2FF21CD-21CB-46C2-B171-FABB583AED68}"/>
              </a:ext>
            </a:extLst>
          </p:cNvPr>
          <p:cNvSpPr/>
          <p:nvPr/>
        </p:nvSpPr>
        <p:spPr>
          <a:xfrm>
            <a:off x="-384931" y="3514959"/>
            <a:ext cx="693493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err="1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K</a:t>
            </a:r>
            <a:r>
              <a:rPr lang="en-US" sz="5400" dirty="0" err="1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ugelschreiber</a:t>
            </a:r>
            <a:endParaRPr lang="en-US" sz="5400" b="0" cap="none" spc="0" dirty="0">
              <a:ln w="0"/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BD91620-CC33-4084-B77B-8394AD8CC494}"/>
              </a:ext>
            </a:extLst>
          </p:cNvPr>
          <p:cNvSpPr/>
          <p:nvPr/>
        </p:nvSpPr>
        <p:spPr>
          <a:xfrm>
            <a:off x="-99392" y="2558499"/>
            <a:ext cx="356491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0"/>
                <a:solidFill>
                  <a:srgbClr val="92D050"/>
                </a:solidFill>
                <a:latin typeface="Rockwell" panose="02060603020205020403" pitchFamily="18" charset="0"/>
              </a:rPr>
              <a:t>L</a:t>
            </a:r>
            <a:r>
              <a:rPr lang="en-US" sz="5400" cap="none" spc="0" dirty="0">
                <a:ln w="0"/>
                <a:solidFill>
                  <a:srgbClr val="92D050"/>
                </a:solidFill>
                <a:latin typeface="Rockwell" panose="02060603020205020403" pitchFamily="18" charset="0"/>
              </a:rPr>
              <a:t>ineal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F39FA5E-062A-4F79-9F1E-E8363AAFB62A}"/>
              </a:ext>
            </a:extLst>
          </p:cNvPr>
          <p:cNvSpPr/>
          <p:nvPr/>
        </p:nvSpPr>
        <p:spPr>
          <a:xfrm>
            <a:off x="2890221" y="2561413"/>
            <a:ext cx="232767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err="1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S</a:t>
            </a:r>
            <a:r>
              <a:rPr lang="en-US" sz="5400" dirty="0" err="1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tift</a:t>
            </a:r>
            <a:endParaRPr lang="en-US" sz="5400" b="0" cap="none" spc="0" dirty="0">
              <a:ln w="0"/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0C31DF0-DCF0-4DA8-A861-61E259CDB688}"/>
              </a:ext>
            </a:extLst>
          </p:cNvPr>
          <p:cNvSpPr/>
          <p:nvPr/>
        </p:nvSpPr>
        <p:spPr>
          <a:xfrm>
            <a:off x="7030619" y="152400"/>
            <a:ext cx="4203621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9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rPr>
              <a:t>Verben</a:t>
            </a:r>
            <a:endParaRPr lang="en-US" sz="115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34824" name="Picture 8" descr="Bike Riding Stock Illustrations – 23,487 Bike Riding Stock Illustrations,  Vectors &amp;amp;amp; Clipart - Dreamstime">
            <a:extLst>
              <a:ext uri="{FF2B5EF4-FFF2-40B4-BE49-F238E27FC236}">
                <a16:creationId xmlns:a16="http://schemas.microsoft.com/office/drawing/2014/main" id="{0BE00302-8E4A-4ABE-85B2-4ACD03750A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51000" y1="33750" x2="48125" y2="39875"/>
                        <a14:foregroundMark x1="21625" y1="74625" x2="19250" y2="82500"/>
                        <a14:foregroundMark x1="19250" y1="82500" x2="22500" y2="86875"/>
                        <a14:foregroundMark x1="39875" y1="85250" x2="40375" y2="79500"/>
                        <a14:foregroundMark x1="62000" y1="77500" x2="63375" y2="85750"/>
                        <a14:foregroundMark x1="63375" y1="85750" x2="64500" y2="86250"/>
                        <a14:foregroundMark x1="29750" y1="82875" x2="29750" y2="82875"/>
                        <a14:foregroundMark x1="29000" y1="82875" x2="29000" y2="82875"/>
                        <a14:foregroundMark x1="31750" y1="73125" x2="31750" y2="73125"/>
                        <a14:foregroundMark x1="27375" y1="74250" x2="27375" y2="74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228803" y="3389886"/>
            <a:ext cx="3832289" cy="3832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26" name="Picture 10" descr="887 Badminton Clipart Stock Photos and Images - 123RF">
            <a:extLst>
              <a:ext uri="{FF2B5EF4-FFF2-40B4-BE49-F238E27FC236}">
                <a16:creationId xmlns:a16="http://schemas.microsoft.com/office/drawing/2014/main" id="{EBDA21B2-73F0-450F-9E11-375680B165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>
                        <a14:foregroundMark x1="29778" y1="52222" x2="29778" y2="52222"/>
                        <a14:foregroundMark x1="58222" y1="28222" x2="72667" y2="31778"/>
                        <a14:foregroundMark x1="56444" y1="30000" x2="63556" y2="36667"/>
                        <a14:foregroundMark x1="51333" y1="83556" x2="52889" y2="77333"/>
                        <a14:foregroundMark x1="54000" y1="84667" x2="70000" y2="89333"/>
                        <a14:foregroundMark x1="70000" y1="89333" x2="75556" y2="80222"/>
                        <a14:foregroundMark x1="54222" y1="79778" x2="54222" y2="83778"/>
                        <a14:foregroundMark x1="22000" y1="56444" x2="22000" y2="56444"/>
                        <a14:foregroundMark x1="18444" y1="56000" x2="18444" y2="56000"/>
                        <a14:foregroundMark x1="13111" y1="40667" x2="13111" y2="40667"/>
                        <a14:foregroundMark x1="26000" y1="40889" x2="26000" y2="40889"/>
                        <a14:foregroundMark x1="30222" y1="46667" x2="18000" y2="51778"/>
                        <a14:foregroundMark x1="18000" y1="51778" x2="25778" y2="45778"/>
                        <a14:foregroundMark x1="23111" y1="46000" x2="14889" y2="54222"/>
                        <a14:foregroundMark x1="14889" y1="54222" x2="29556" y2="44222"/>
                        <a14:foregroundMark x1="29556" y1="44222" x2="10000" y2="47333"/>
                        <a14:foregroundMark x1="10000" y1="47333" x2="12222" y2="49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44239" flipH="1">
            <a:off x="5428370" y="3068023"/>
            <a:ext cx="3883865" cy="3883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22" name="Picture 6" descr="Swimming Transparent Cartoon Clipart Freeuse Library - Swimming Clipart  Transparent PNG - 1024x388 - Free Download on NicePNG">
            <a:extLst>
              <a:ext uri="{FF2B5EF4-FFF2-40B4-BE49-F238E27FC236}">
                <a16:creationId xmlns:a16="http://schemas.microsoft.com/office/drawing/2014/main" id="{0DCC15B8-BDF5-4087-B426-5A08328FD7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5122" r="96829">
                        <a14:foregroundMark x1="7439" y1="80286" x2="11951" y2="80571"/>
                        <a14:foregroundMark x1="71829" y1="55714" x2="71829" y2="55714"/>
                        <a14:foregroundMark x1="28293" y1="28000" x2="28293" y2="28000"/>
                        <a14:foregroundMark x1="30366" y1="42000" x2="30366" y2="42000"/>
                        <a14:foregroundMark x1="26098" y1="50571" x2="26098" y2="50571"/>
                        <a14:foregroundMark x1="24146" y1="36000" x2="24146" y2="36000"/>
                        <a14:foregroundMark x1="17195" y1="39429" x2="17195" y2="39429"/>
                        <a14:foregroundMark x1="14146" y1="52000" x2="14146" y2="52000"/>
                        <a14:foregroundMark x1="73415" y1="63143" x2="73415" y2="63143"/>
                        <a14:foregroundMark x1="92683" y1="81429" x2="92683" y2="81429"/>
                        <a14:foregroundMark x1="96951" y1="82857" x2="96951" y2="82857"/>
                        <a14:foregroundMark x1="5122" y1="80286" x2="5122" y2="802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212750" y="4869501"/>
            <a:ext cx="4633515" cy="2299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6AB0A440-98CE-49E0-A674-6E7605DF834D}"/>
              </a:ext>
            </a:extLst>
          </p:cNvPr>
          <p:cNvSpPr/>
          <p:nvPr/>
        </p:nvSpPr>
        <p:spPr>
          <a:xfrm>
            <a:off x="7205608" y="3693726"/>
            <a:ext cx="356491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cap="none" spc="0" dirty="0" err="1">
                <a:ln w="0"/>
                <a:solidFill>
                  <a:srgbClr val="92D050"/>
                </a:solidFill>
                <a:latin typeface="Rockwell" panose="02060603020205020403" pitchFamily="18" charset="0"/>
              </a:rPr>
              <a:t>komm</a:t>
            </a:r>
            <a:r>
              <a:rPr lang="en-US" sz="5400" b="1" cap="none" spc="0" dirty="0" err="1">
                <a:ln w="0"/>
                <a:solidFill>
                  <a:srgbClr val="92D050"/>
                </a:solidFill>
                <a:latin typeface="Rockwell" panose="02060603020205020403" pitchFamily="18" charset="0"/>
              </a:rPr>
              <a:t>en</a:t>
            </a:r>
            <a:endParaRPr lang="en-US" sz="5400" b="1" cap="none" spc="0" dirty="0">
              <a:ln w="0"/>
              <a:solidFill>
                <a:srgbClr val="92D050"/>
              </a:solidFill>
              <a:latin typeface="Rockwell" panose="02060603020205020403" pitchFamily="18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8A76C5B-D44D-4206-B488-624D60F31971}"/>
              </a:ext>
            </a:extLst>
          </p:cNvPr>
          <p:cNvSpPr/>
          <p:nvPr/>
        </p:nvSpPr>
        <p:spPr>
          <a:xfrm>
            <a:off x="7091121" y="2192403"/>
            <a:ext cx="418396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cap="none" spc="0" dirty="0" err="1">
                <a:ln w="0"/>
                <a:solidFill>
                  <a:srgbClr val="92D050"/>
                </a:solidFill>
                <a:latin typeface="Rockwell" panose="02060603020205020403" pitchFamily="18" charset="0"/>
              </a:rPr>
              <a:t>schwimm</a:t>
            </a:r>
            <a:r>
              <a:rPr lang="en-US" sz="5400" b="1" cap="none" spc="0" dirty="0" err="1">
                <a:ln w="0"/>
                <a:solidFill>
                  <a:srgbClr val="92D050"/>
                </a:solidFill>
                <a:latin typeface="Rockwell" panose="02060603020205020403" pitchFamily="18" charset="0"/>
              </a:rPr>
              <a:t>en</a:t>
            </a:r>
            <a:endParaRPr lang="en-US" sz="5400" b="1" cap="none" spc="0" dirty="0">
              <a:ln w="0"/>
              <a:solidFill>
                <a:srgbClr val="92D050"/>
              </a:solidFill>
              <a:latin typeface="Rockwell" panose="02060603020205020403" pitchFamily="18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43B6992-8A82-4FF7-855A-9FA2063EE0BE}"/>
              </a:ext>
            </a:extLst>
          </p:cNvPr>
          <p:cNvSpPr/>
          <p:nvPr/>
        </p:nvSpPr>
        <p:spPr>
          <a:xfrm>
            <a:off x="7091121" y="2972807"/>
            <a:ext cx="356491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cap="none" spc="0" dirty="0" err="1">
                <a:ln w="0"/>
                <a:solidFill>
                  <a:srgbClr val="92D050"/>
                </a:solidFill>
                <a:latin typeface="Rockwell" panose="02060603020205020403" pitchFamily="18" charset="0"/>
              </a:rPr>
              <a:t>hei</a:t>
            </a:r>
            <a:r>
              <a:rPr lang="en-US" sz="5400" cap="none" spc="0" dirty="0" err="1">
                <a:ln w="0"/>
                <a:solidFill>
                  <a:srgbClr val="92D050"/>
                </a:solidFill>
                <a:latin typeface="Rockwell" panose="02060603020205020403" pitchFamily="18" charset="0"/>
                <a:cs typeface="Arial" panose="020B0604020202020204" pitchFamily="34" charset="0"/>
              </a:rPr>
              <a:t>ß</a:t>
            </a:r>
            <a:r>
              <a:rPr lang="en-US" sz="5400" b="1" cap="none" spc="0" dirty="0" err="1">
                <a:ln w="0"/>
                <a:solidFill>
                  <a:srgbClr val="92D050"/>
                </a:solidFill>
                <a:latin typeface="Rockwell" panose="02060603020205020403" pitchFamily="18" charset="0"/>
                <a:cs typeface="Arial" panose="020B0604020202020204" pitchFamily="34" charset="0"/>
              </a:rPr>
              <a:t>en</a:t>
            </a:r>
            <a:endParaRPr lang="en-US" sz="5400" b="1" cap="none" spc="0" dirty="0">
              <a:ln w="0"/>
              <a:solidFill>
                <a:srgbClr val="92D050"/>
              </a:solidFill>
              <a:latin typeface="Rockwell" panose="02060603020205020403" pitchFamily="18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2719E1E-EE48-4423-AA03-E43BAC2FEFCA}"/>
              </a:ext>
            </a:extLst>
          </p:cNvPr>
          <p:cNvSpPr/>
          <p:nvPr/>
        </p:nvSpPr>
        <p:spPr>
          <a:xfrm>
            <a:off x="6249198" y="1494484"/>
            <a:ext cx="567696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cap="none" spc="0" dirty="0" err="1">
                <a:ln w="0"/>
                <a:solidFill>
                  <a:srgbClr val="92D050"/>
                </a:solidFill>
                <a:latin typeface="Rockwell" panose="02060603020205020403" pitchFamily="18" charset="0"/>
              </a:rPr>
              <a:t>buchstabier</a:t>
            </a:r>
            <a:r>
              <a:rPr lang="en-US" sz="5400" b="1" cap="none" spc="0" dirty="0" err="1">
                <a:ln w="0"/>
                <a:solidFill>
                  <a:srgbClr val="92D050"/>
                </a:solidFill>
                <a:latin typeface="Rockwell" panose="02060603020205020403" pitchFamily="18" charset="0"/>
              </a:rPr>
              <a:t>en</a:t>
            </a:r>
            <a:endParaRPr lang="en-US" sz="5400" b="1" cap="none" spc="0" dirty="0">
              <a:ln w="0"/>
              <a:solidFill>
                <a:srgbClr val="92D050"/>
              </a:solidFill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8429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48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48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  <p:bldP spid="19" grpId="0"/>
      <p:bldP spid="21" grpId="0"/>
      <p:bldP spid="22" grpId="0"/>
      <p:bldP spid="24" grpId="0"/>
      <p:bldP spid="25" grpId="0"/>
      <p:bldP spid="29" grpId="0"/>
      <p:bldP spid="30" grpId="0"/>
      <p:bldP spid="31" grpId="0"/>
      <p:bldP spid="3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3931949-72C3-4AFB-A812-5C5583FF12E4}"/>
              </a:ext>
            </a:extLst>
          </p:cNvPr>
          <p:cNvSpPr/>
          <p:nvPr/>
        </p:nvSpPr>
        <p:spPr>
          <a:xfrm>
            <a:off x="197709" y="152400"/>
            <a:ext cx="11822014" cy="652007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66FD920-F787-4BC6-AB63-F9423FB87EE8}"/>
              </a:ext>
            </a:extLst>
          </p:cNvPr>
          <p:cNvSpPr/>
          <p:nvPr/>
        </p:nvSpPr>
        <p:spPr>
          <a:xfrm>
            <a:off x="407397" y="0"/>
            <a:ext cx="4203621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9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Berlin Sans FB Demi" pitchFamily="34" charset="0"/>
              </a:rPr>
              <a:t>Verben</a:t>
            </a:r>
            <a:endParaRPr lang="en-US" sz="115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pic>
        <p:nvPicPr>
          <p:cNvPr id="35842" name="Picture 2" descr="Painting Clipart PNG Images | Vector and PSD Files | Free Download on  Pngtree">
            <a:extLst>
              <a:ext uri="{FF2B5EF4-FFF2-40B4-BE49-F238E27FC236}">
                <a16:creationId xmlns:a16="http://schemas.microsoft.com/office/drawing/2014/main" id="{FD16E2D9-82DA-4B8D-AF9C-47071CA0E2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399" b="93255" l="10000" r="90000">
                        <a14:foregroundMark x1="73056" y1="4399" x2="84444" y2="33431"/>
                        <a14:foregroundMark x1="35556" y1="45748" x2="23333" y2="57771"/>
                        <a14:foregroundMark x1="23333" y1="57771" x2="33889" y2="67742"/>
                        <a14:foregroundMark x1="33889" y1="67742" x2="32500" y2="75367"/>
                        <a14:foregroundMark x1="40556" y1="61290" x2="56667" y2="60117"/>
                        <a14:foregroundMark x1="56667" y1="60117" x2="60556" y2="60117"/>
                        <a14:foregroundMark x1="71389" y1="82111" x2="71111" y2="85924"/>
                        <a14:foregroundMark x1="76111" y1="79472" x2="75833" y2="92669"/>
                        <a14:foregroundMark x1="70833" y1="93255" x2="70833" y2="92082"/>
                        <a14:foregroundMark x1="57778" y1="48680" x2="60556" y2="4780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977621" y="4310392"/>
            <a:ext cx="2210735" cy="2006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Bike Riding Stock Illustrations – 23,487 Bike Riding Stock Illustrations,  Vectors &amp;amp;amp; Clipart - Dreamstime">
            <a:extLst>
              <a:ext uri="{FF2B5EF4-FFF2-40B4-BE49-F238E27FC236}">
                <a16:creationId xmlns:a16="http://schemas.microsoft.com/office/drawing/2014/main" id="{DBC8DA6D-63BE-4684-8402-0EF08AE9D8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1000" y1="33750" x2="48125" y2="39875"/>
                        <a14:foregroundMark x1="21625" y1="74625" x2="19250" y2="82500"/>
                        <a14:foregroundMark x1="19250" y1="82500" x2="22500" y2="86875"/>
                        <a14:foregroundMark x1="39875" y1="85250" x2="40375" y2="79500"/>
                        <a14:foregroundMark x1="62000" y1="77500" x2="63375" y2="85750"/>
                        <a14:foregroundMark x1="63375" y1="85750" x2="64500" y2="86250"/>
                        <a14:foregroundMark x1="29750" y1="82875" x2="29750" y2="82875"/>
                        <a14:foregroundMark x1="29000" y1="82875" x2="29000" y2="82875"/>
                        <a14:foregroundMark x1="31750" y1="73125" x2="31750" y2="73125"/>
                        <a14:foregroundMark x1="27375" y1="74250" x2="27375" y2="74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176138" y="4423719"/>
            <a:ext cx="2749030" cy="2749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 descr="887 Badminton Clipart Stock Photos and Images - 123RF">
            <a:extLst>
              <a:ext uri="{FF2B5EF4-FFF2-40B4-BE49-F238E27FC236}">
                <a16:creationId xmlns:a16="http://schemas.microsoft.com/office/drawing/2014/main" id="{35B2F04A-91BF-4253-A6AD-D4109EF33D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29778" y1="52222" x2="29778" y2="52222"/>
                        <a14:foregroundMark x1="58222" y1="28222" x2="72667" y2="31778"/>
                        <a14:foregroundMark x1="56444" y1="30000" x2="63556" y2="36667"/>
                        <a14:foregroundMark x1="51333" y1="83556" x2="52889" y2="77333"/>
                        <a14:foregroundMark x1="54000" y1="84667" x2="70000" y2="89333"/>
                        <a14:foregroundMark x1="70000" y1="89333" x2="75556" y2="80222"/>
                        <a14:foregroundMark x1="54222" y1="79778" x2="54222" y2="83778"/>
                        <a14:foregroundMark x1="22000" y1="56444" x2="22000" y2="56444"/>
                        <a14:foregroundMark x1="18444" y1="56000" x2="18444" y2="56000"/>
                        <a14:foregroundMark x1="13111" y1="40667" x2="13111" y2="40667"/>
                        <a14:foregroundMark x1="26000" y1="40889" x2="26000" y2="40889"/>
                        <a14:foregroundMark x1="30222" y1="46667" x2="18000" y2="51778"/>
                        <a14:foregroundMark x1="18000" y1="51778" x2="25778" y2="45778"/>
                        <a14:foregroundMark x1="23111" y1="46000" x2="14889" y2="54222"/>
                        <a14:foregroundMark x1="14889" y1="54222" x2="29556" y2="44222"/>
                        <a14:foregroundMark x1="29556" y1="44222" x2="10000" y2="47333"/>
                        <a14:foregroundMark x1="10000" y1="47333" x2="12222" y2="49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44239" flipH="1">
            <a:off x="6809376" y="4343050"/>
            <a:ext cx="2627279" cy="2627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Swimming Transparent Cartoon Clipart Freeuse Library - Swimming Clipart  Transparent PNG - 1024x388 - Free Download on NicePNG">
            <a:extLst>
              <a:ext uri="{FF2B5EF4-FFF2-40B4-BE49-F238E27FC236}">
                <a16:creationId xmlns:a16="http://schemas.microsoft.com/office/drawing/2014/main" id="{FF986F47-DA78-4F52-9FF6-16FB94E854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5122" r="96829">
                        <a14:foregroundMark x1="7439" y1="80286" x2="11951" y2="80571"/>
                        <a14:foregroundMark x1="71829" y1="55714" x2="71829" y2="55714"/>
                        <a14:foregroundMark x1="28293" y1="28000" x2="28293" y2="28000"/>
                        <a14:foregroundMark x1="30366" y1="42000" x2="30366" y2="42000"/>
                        <a14:foregroundMark x1="26098" y1="50571" x2="26098" y2="50571"/>
                        <a14:foregroundMark x1="24146" y1="36000" x2="24146" y2="36000"/>
                        <a14:foregroundMark x1="17195" y1="39429" x2="17195" y2="39429"/>
                        <a14:foregroundMark x1="14146" y1="52000" x2="14146" y2="52000"/>
                        <a14:foregroundMark x1="73415" y1="63143" x2="73415" y2="63143"/>
                        <a14:foregroundMark x1="92683" y1="81429" x2="92683" y2="81429"/>
                        <a14:foregroundMark x1="96951" y1="82857" x2="96951" y2="82857"/>
                        <a14:foregroundMark x1="5122" y1="80286" x2="5122" y2="802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530644" y="5523470"/>
            <a:ext cx="3315620" cy="1645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A13EB86-0944-450D-8B11-91DD23146714}"/>
              </a:ext>
            </a:extLst>
          </p:cNvPr>
          <p:cNvSpPr/>
          <p:nvPr/>
        </p:nvSpPr>
        <p:spPr>
          <a:xfrm>
            <a:off x="1209791" y="1928634"/>
            <a:ext cx="7767830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3800" cap="none" spc="0" dirty="0" err="1">
                <a:ln w="0"/>
                <a:solidFill>
                  <a:srgbClr val="92D05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Rockwell" panose="02060603020205020403" pitchFamily="18" charset="0"/>
              </a:rPr>
              <a:t>komm</a:t>
            </a:r>
            <a:endParaRPr lang="en-US" sz="13800" b="1" cap="none" spc="0" dirty="0">
              <a:ln w="0"/>
              <a:solidFill>
                <a:srgbClr val="92D050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Rockwell" panose="02060603020205020403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8257C16-6280-4B0F-B677-B0A4D10DF9D7}"/>
              </a:ext>
            </a:extLst>
          </p:cNvPr>
          <p:cNvSpPr/>
          <p:nvPr/>
        </p:nvSpPr>
        <p:spPr>
          <a:xfrm>
            <a:off x="7323224" y="1950945"/>
            <a:ext cx="2702402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3800" b="1" cap="none" spc="0" dirty="0" err="1">
                <a:ln w="0"/>
                <a:solidFill>
                  <a:schemeClr val="accent6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Rockwell" panose="02060603020205020403" pitchFamily="18" charset="0"/>
              </a:rPr>
              <a:t>en</a:t>
            </a:r>
            <a:endParaRPr lang="en-US" sz="13800" b="1" cap="none" spc="0" dirty="0">
              <a:ln w="0"/>
              <a:solidFill>
                <a:schemeClr val="accent6">
                  <a:lumMod val="75000"/>
                </a:schemeClr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Rockwell" panose="02060603020205020403" pitchFamily="18" charset="0"/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FE34831-30ED-4BEE-8C05-8E1FC6DF8B99}"/>
              </a:ext>
            </a:extLst>
          </p:cNvPr>
          <p:cNvCxnSpPr>
            <a:cxnSpLocks/>
          </p:cNvCxnSpPr>
          <p:nvPr/>
        </p:nvCxnSpPr>
        <p:spPr>
          <a:xfrm flipH="1">
            <a:off x="3558746" y="3941805"/>
            <a:ext cx="667562" cy="914400"/>
          </a:xfrm>
          <a:prstGeom prst="straightConnector1">
            <a:avLst/>
          </a:prstGeom>
          <a:ln w="1016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66FD6F9-524C-4244-99AA-414C51FBB5BD}"/>
              </a:ext>
            </a:extLst>
          </p:cNvPr>
          <p:cNvCxnSpPr>
            <a:cxnSpLocks/>
          </p:cNvCxnSpPr>
          <p:nvPr/>
        </p:nvCxnSpPr>
        <p:spPr>
          <a:xfrm>
            <a:off x="2561029" y="3941805"/>
            <a:ext cx="4920957" cy="0"/>
          </a:xfrm>
          <a:prstGeom prst="line">
            <a:avLst/>
          </a:prstGeom>
          <a:ln w="1016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7F40299-03D9-411E-93FB-F414360B344F}"/>
              </a:ext>
            </a:extLst>
          </p:cNvPr>
          <p:cNvCxnSpPr>
            <a:cxnSpLocks/>
          </p:cNvCxnSpPr>
          <p:nvPr/>
        </p:nvCxnSpPr>
        <p:spPr>
          <a:xfrm flipV="1">
            <a:off x="7404753" y="2471351"/>
            <a:ext cx="417074" cy="1503937"/>
          </a:xfrm>
          <a:prstGeom prst="line">
            <a:avLst/>
          </a:prstGeom>
          <a:ln w="1016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B6F0659E-8F76-4A5C-AB34-F0238E4FC950}"/>
              </a:ext>
            </a:extLst>
          </p:cNvPr>
          <p:cNvSpPr/>
          <p:nvPr/>
        </p:nvSpPr>
        <p:spPr>
          <a:xfrm>
            <a:off x="350814" y="4640628"/>
            <a:ext cx="468823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(</a:t>
            </a:r>
            <a:r>
              <a:rPr lang="en-US" sz="5400" dirty="0" err="1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Verbstamm</a:t>
            </a:r>
            <a:r>
              <a:rPr lang="en-US" sz="540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)</a:t>
            </a:r>
            <a:endParaRPr lang="en-US" sz="5400" cap="none" spc="0" dirty="0">
              <a:ln w="0"/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D1D83690-EB20-450E-8F8D-9D9AF78CEA3D}"/>
              </a:ext>
            </a:extLst>
          </p:cNvPr>
          <p:cNvSpPr/>
          <p:nvPr/>
        </p:nvSpPr>
        <p:spPr>
          <a:xfrm>
            <a:off x="7537993" y="2394807"/>
            <a:ext cx="2292948" cy="1772123"/>
          </a:xfrm>
          <a:prstGeom prst="ellipse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9DBC1B5F-137D-46DE-87A6-B72D8E7B076F}"/>
              </a:ext>
            </a:extLst>
          </p:cNvPr>
          <p:cNvCxnSpPr>
            <a:cxnSpLocks/>
          </p:cNvCxnSpPr>
          <p:nvPr/>
        </p:nvCxnSpPr>
        <p:spPr>
          <a:xfrm flipV="1">
            <a:off x="8762027" y="1653888"/>
            <a:ext cx="215594" cy="714499"/>
          </a:xfrm>
          <a:prstGeom prst="straightConnector1">
            <a:avLst/>
          </a:prstGeom>
          <a:ln w="1016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079C6821-2C98-4682-84E2-6548A6413C75}"/>
              </a:ext>
            </a:extLst>
          </p:cNvPr>
          <p:cNvSpPr/>
          <p:nvPr/>
        </p:nvSpPr>
        <p:spPr>
          <a:xfrm>
            <a:off x="6862420" y="704138"/>
            <a:ext cx="468823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(</a:t>
            </a:r>
            <a:r>
              <a:rPr lang="en-US" sz="540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Endung</a:t>
            </a:r>
            <a:r>
              <a:rPr lang="en-US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)</a:t>
            </a:r>
            <a:endParaRPr lang="en-US" sz="540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5771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1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10" grpId="0"/>
      <p:bldP spid="12" grpId="0"/>
      <p:bldP spid="2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B64E6D9D-66BB-4B22-9614-706B8E5A1C89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EF0DA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794" name="Picture 2" descr="paper (เพเพอะ) แปลว่าอะไร? ดูความหมาย ภาพประกอบ ตัวอย่างประโยค | ENGDICT.COM">
            <a:extLst>
              <a:ext uri="{FF2B5EF4-FFF2-40B4-BE49-F238E27FC236}">
                <a16:creationId xmlns:a16="http://schemas.microsoft.com/office/drawing/2014/main" id="{C0F72ED9-E3CD-478A-9BA4-AE42EB2D98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006" b="32902"/>
          <a:stretch/>
        </p:blipFill>
        <p:spPr bwMode="auto">
          <a:xfrm>
            <a:off x="2093844" y="-477078"/>
            <a:ext cx="11635408" cy="7335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C03850D-2E31-4A24-839A-ED1DC5488C85}"/>
              </a:ext>
            </a:extLst>
          </p:cNvPr>
          <p:cNvSpPr/>
          <p:nvPr/>
        </p:nvSpPr>
        <p:spPr>
          <a:xfrm>
            <a:off x="4315643" y="1371147"/>
            <a:ext cx="7262187" cy="4903305"/>
          </a:xfrm>
          <a:prstGeom prst="rect">
            <a:avLst/>
          </a:prstGeom>
          <a:noFill/>
          <a:ln w="762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3978840-D58B-47E0-AC03-C3852E2DFCBB}"/>
              </a:ext>
            </a:extLst>
          </p:cNvPr>
          <p:cNvCxnSpPr>
            <a:cxnSpLocks/>
          </p:cNvCxnSpPr>
          <p:nvPr/>
        </p:nvCxnSpPr>
        <p:spPr>
          <a:xfrm>
            <a:off x="5375813" y="1371148"/>
            <a:ext cx="0" cy="4903304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6DE85D9-8ECF-4E4B-AAE7-EC823F7EE1AC}"/>
              </a:ext>
            </a:extLst>
          </p:cNvPr>
          <p:cNvCxnSpPr>
            <a:cxnSpLocks/>
          </p:cNvCxnSpPr>
          <p:nvPr/>
        </p:nvCxnSpPr>
        <p:spPr>
          <a:xfrm>
            <a:off x="6879935" y="1371148"/>
            <a:ext cx="0" cy="4903304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F44EC8D-6205-4BDB-ADE3-7F6BB2ED5E64}"/>
              </a:ext>
            </a:extLst>
          </p:cNvPr>
          <p:cNvCxnSpPr>
            <a:cxnSpLocks/>
          </p:cNvCxnSpPr>
          <p:nvPr/>
        </p:nvCxnSpPr>
        <p:spPr>
          <a:xfrm>
            <a:off x="9891306" y="1351537"/>
            <a:ext cx="0" cy="4903304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6764116-773F-49B4-B803-D0A421BDF718}"/>
              </a:ext>
            </a:extLst>
          </p:cNvPr>
          <p:cNvCxnSpPr>
            <a:cxnSpLocks/>
          </p:cNvCxnSpPr>
          <p:nvPr/>
        </p:nvCxnSpPr>
        <p:spPr>
          <a:xfrm>
            <a:off x="4387835" y="2052494"/>
            <a:ext cx="7262187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F495E7A-5188-40D1-B9A0-02566763563B}"/>
              </a:ext>
            </a:extLst>
          </p:cNvPr>
          <p:cNvCxnSpPr>
            <a:cxnSpLocks/>
          </p:cNvCxnSpPr>
          <p:nvPr/>
        </p:nvCxnSpPr>
        <p:spPr>
          <a:xfrm>
            <a:off x="4315643" y="2729928"/>
            <a:ext cx="7262187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C932285-67CD-48F1-8CEA-09C40F3A07BC}"/>
              </a:ext>
            </a:extLst>
          </p:cNvPr>
          <p:cNvCxnSpPr>
            <a:cxnSpLocks/>
          </p:cNvCxnSpPr>
          <p:nvPr/>
        </p:nvCxnSpPr>
        <p:spPr>
          <a:xfrm>
            <a:off x="4315643" y="3402044"/>
            <a:ext cx="7262187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1178333-C599-4893-83DC-F688490A1EA2}"/>
              </a:ext>
            </a:extLst>
          </p:cNvPr>
          <p:cNvCxnSpPr>
            <a:cxnSpLocks/>
          </p:cNvCxnSpPr>
          <p:nvPr/>
        </p:nvCxnSpPr>
        <p:spPr>
          <a:xfrm>
            <a:off x="4315643" y="4339185"/>
            <a:ext cx="7262187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191137E-FF8D-44AD-B016-DBE3A9AFA45D}"/>
              </a:ext>
            </a:extLst>
          </p:cNvPr>
          <p:cNvCxnSpPr>
            <a:cxnSpLocks/>
          </p:cNvCxnSpPr>
          <p:nvPr/>
        </p:nvCxnSpPr>
        <p:spPr>
          <a:xfrm>
            <a:off x="4315643" y="5001793"/>
            <a:ext cx="7262187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A2387C6-53D1-45B8-AE7A-5F0F3CBFAFCA}"/>
              </a:ext>
            </a:extLst>
          </p:cNvPr>
          <p:cNvCxnSpPr>
            <a:cxnSpLocks/>
          </p:cNvCxnSpPr>
          <p:nvPr/>
        </p:nvCxnSpPr>
        <p:spPr>
          <a:xfrm>
            <a:off x="4329071" y="5690904"/>
            <a:ext cx="7262187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00C0414C-51BC-451D-8E1E-885226648255}"/>
              </a:ext>
            </a:extLst>
          </p:cNvPr>
          <p:cNvSpPr/>
          <p:nvPr/>
        </p:nvSpPr>
        <p:spPr>
          <a:xfrm>
            <a:off x="4420904" y="1898931"/>
            <a:ext cx="90922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ich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1C2D89E-4934-44E3-9F18-BB3A2A3BBEF3}"/>
              </a:ext>
            </a:extLst>
          </p:cNvPr>
          <p:cNvSpPr/>
          <p:nvPr/>
        </p:nvSpPr>
        <p:spPr>
          <a:xfrm>
            <a:off x="4459375" y="2554483"/>
            <a:ext cx="83228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du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E97AA83-E872-4C97-8E71-7BE45278EEEF}"/>
              </a:ext>
            </a:extLst>
          </p:cNvPr>
          <p:cNvSpPr/>
          <p:nvPr/>
        </p:nvSpPr>
        <p:spPr>
          <a:xfrm>
            <a:off x="4268647" y="3322696"/>
            <a:ext cx="115416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er</a:t>
            </a:r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  <a:r>
              <a:rPr lang="en-US" sz="3600" b="0" cap="none" spc="0" dirty="0">
                <a:ln w="0"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39B6D62-C0D3-4659-BA18-7969E97D01C7}"/>
              </a:ext>
            </a:extLst>
          </p:cNvPr>
          <p:cNvSpPr/>
          <p:nvPr/>
        </p:nvSpPr>
        <p:spPr>
          <a:xfrm>
            <a:off x="4467259" y="3618499"/>
            <a:ext cx="75693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 err="1">
                <a:ln w="0"/>
                <a:solidFill>
                  <a:srgbClr val="F73F8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sie</a:t>
            </a:r>
            <a:endParaRPr lang="en-US" sz="4000" b="0" cap="none" spc="0" dirty="0">
              <a:ln w="0"/>
              <a:solidFill>
                <a:srgbClr val="F73F89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A56E8EA-DCE6-4314-A59E-9EEDFA94D1AA}"/>
              </a:ext>
            </a:extLst>
          </p:cNvPr>
          <p:cNvSpPr/>
          <p:nvPr/>
        </p:nvSpPr>
        <p:spPr>
          <a:xfrm>
            <a:off x="4423307" y="4157995"/>
            <a:ext cx="98135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wir</a:t>
            </a:r>
            <a:endParaRPr 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9D16513-8808-4FA6-AA90-D6B295BBCB91}"/>
              </a:ext>
            </a:extLst>
          </p:cNvPr>
          <p:cNvSpPr/>
          <p:nvPr/>
        </p:nvSpPr>
        <p:spPr>
          <a:xfrm>
            <a:off x="4387835" y="4820602"/>
            <a:ext cx="86434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ihr</a:t>
            </a:r>
            <a:endParaRPr 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1DD564A-3479-4951-AECC-1F0C411F0CF3}"/>
              </a:ext>
            </a:extLst>
          </p:cNvPr>
          <p:cNvSpPr/>
          <p:nvPr/>
        </p:nvSpPr>
        <p:spPr>
          <a:xfrm>
            <a:off x="4234859" y="5570180"/>
            <a:ext cx="128131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Sie/</a:t>
            </a:r>
            <a:r>
              <a:rPr lang="en-US" sz="32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sie</a:t>
            </a:r>
            <a:endParaRPr lang="en-US" sz="3200" b="0" cap="none" spc="0" dirty="0">
              <a:ln w="0"/>
              <a:solidFill>
                <a:srgbClr val="FFC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D3D7703-4CD8-4503-8344-A523485250FF}"/>
              </a:ext>
            </a:extLst>
          </p:cNvPr>
          <p:cNvSpPr/>
          <p:nvPr/>
        </p:nvSpPr>
        <p:spPr>
          <a:xfrm>
            <a:off x="5422001" y="1438715"/>
            <a:ext cx="253816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hei</a:t>
            </a:r>
            <a:r>
              <a:rPr lang="en-US" sz="3200" b="1" dirty="0" err="1">
                <a:ln w="0"/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ßen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656FBEE-79A6-47D7-B7D8-C582B4AD3DAE}"/>
              </a:ext>
            </a:extLst>
          </p:cNvPr>
          <p:cNvSpPr/>
          <p:nvPr/>
        </p:nvSpPr>
        <p:spPr>
          <a:xfrm>
            <a:off x="9899022" y="1448161"/>
            <a:ext cx="253816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kommen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8A695A1-B728-447E-92DB-90C98739BBDD}"/>
              </a:ext>
            </a:extLst>
          </p:cNvPr>
          <p:cNvSpPr/>
          <p:nvPr/>
        </p:nvSpPr>
        <p:spPr>
          <a:xfrm>
            <a:off x="7148730" y="1417108"/>
            <a:ext cx="284482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buchstabieren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C8D002C-7A36-4821-BC74-1E7F797B667C}"/>
              </a:ext>
            </a:extLst>
          </p:cNvPr>
          <p:cNvGrpSpPr/>
          <p:nvPr/>
        </p:nvGrpSpPr>
        <p:grpSpPr>
          <a:xfrm>
            <a:off x="997265" y="1740548"/>
            <a:ext cx="3478487" cy="3486306"/>
            <a:chOff x="1037970" y="2322440"/>
            <a:chExt cx="3571098" cy="3832515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619F4E24-E006-40E2-90F1-66A1A431790F}"/>
                </a:ext>
              </a:extLst>
            </p:cNvPr>
            <p:cNvSpPr/>
            <p:nvPr/>
          </p:nvSpPr>
          <p:spPr>
            <a:xfrm>
              <a:off x="1037970" y="2409568"/>
              <a:ext cx="3571098" cy="3745387"/>
            </a:xfrm>
            <a:prstGeom prst="ellipse">
              <a:avLst/>
            </a:prstGeom>
            <a:solidFill>
              <a:schemeClr val="accent4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6868" name="Picture 4" descr="3d Golden Number 10 Isolated On Transparent Background PNG Image, Text  Effect PSD For Free Download - Pngtree">
              <a:extLst>
                <a:ext uri="{FF2B5EF4-FFF2-40B4-BE49-F238E27FC236}">
                  <a16:creationId xmlns:a16="http://schemas.microsoft.com/office/drawing/2014/main" id="{1C119012-3136-43C3-A023-80D03A2F1D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>
                          <a14:foregroundMark x1="15937" y1="26563" x2="29844" y2="21094"/>
                          <a14:foregroundMark x1="29844" y1="21094" x2="36250" y2="41250"/>
                          <a14:foregroundMark x1="36250" y1="41250" x2="27500" y2="6062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3131" y="2322440"/>
              <a:ext cx="1892895" cy="189289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Diagonal Stripe 1">
              <a:extLst>
                <a:ext uri="{FF2B5EF4-FFF2-40B4-BE49-F238E27FC236}">
                  <a16:creationId xmlns:a16="http://schemas.microsoft.com/office/drawing/2014/main" id="{5D46AF25-3F69-421E-B77B-CFA3A8156974}"/>
                </a:ext>
              </a:extLst>
            </p:cNvPr>
            <p:cNvSpPr/>
            <p:nvPr/>
          </p:nvSpPr>
          <p:spPr>
            <a:xfrm rot="20204143">
              <a:off x="1517634" y="3902033"/>
              <a:ext cx="2733723" cy="294929"/>
            </a:xfrm>
            <a:prstGeom prst="diagStripe">
              <a:avLst>
                <a:gd name="adj" fmla="val 31016"/>
              </a:avLst>
            </a:prstGeom>
            <a:solidFill>
              <a:schemeClr val="accent4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31" name="Picture 4" descr="3d Golden Number 10 Isolated On Transparent Background PNG Image, Text  Effect PSD For Free Download - Pngtree">
              <a:extLst>
                <a:ext uri="{FF2B5EF4-FFF2-40B4-BE49-F238E27FC236}">
                  <a16:creationId xmlns:a16="http://schemas.microsoft.com/office/drawing/2014/main" id="{C92AF7C1-3BF7-4E9C-A8A1-E56DD75284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>
                          <a14:foregroundMark x1="15937" y1="26563" x2="29844" y2="21094"/>
                          <a14:foregroundMark x1="29844" y1="21094" x2="36250" y2="41250"/>
                          <a14:foregroundMark x1="36250" y1="41250" x2="27500" y2="6062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635695">
              <a:off x="1668937" y="4153268"/>
              <a:ext cx="1899331" cy="1899331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6866" name="Picture 2" descr="Est Cola | modernalternativemama.com">
            <a:extLst>
              <a:ext uri="{FF2B5EF4-FFF2-40B4-BE49-F238E27FC236}">
                <a16:creationId xmlns:a16="http://schemas.microsoft.com/office/drawing/2014/main" id="{C6E80A6B-DBA1-4F27-816D-15D82FEE3F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90" b="92308" l="9730" r="89730">
                        <a14:foregroundMark x1="49730" y1="90842" x2="54595" y2="92308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113" b="21075"/>
          <a:stretch/>
        </p:blipFill>
        <p:spPr bwMode="auto">
          <a:xfrm rot="21229426">
            <a:off x="-255913" y="326388"/>
            <a:ext cx="3781264" cy="6584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3600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Savon</Template>
  <TotalTime>1236</TotalTime>
  <Words>112</Words>
  <Application>Microsoft Office PowerPoint</Application>
  <PresentationFormat>แบบจอกว้าง</PresentationFormat>
  <Paragraphs>74</Paragraphs>
  <Slides>6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5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6</vt:i4>
      </vt:variant>
    </vt:vector>
  </HeadingPairs>
  <TitlesOfParts>
    <vt:vector size="12" baseType="lpstr">
      <vt:lpstr>Arial</vt:lpstr>
      <vt:lpstr>Berlin Sans FB Demi</vt:lpstr>
      <vt:lpstr>Calibri</vt:lpstr>
      <vt:lpstr>Calibri Light</vt:lpstr>
      <vt:lpstr>Rockwell</vt:lpstr>
      <vt:lpstr>Office Theme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ฉัตราภรณ์ นรสิงห์</dc:creator>
  <cp:lastModifiedBy>Taronoi Vivy</cp:lastModifiedBy>
  <cp:revision>27</cp:revision>
  <dcterms:created xsi:type="dcterms:W3CDTF">2022-03-04T04:54:55Z</dcterms:created>
  <dcterms:modified xsi:type="dcterms:W3CDTF">2024-01-23T09:12:18Z</dcterms:modified>
</cp:coreProperties>
</file>