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633" r:id="rId2"/>
    <p:sldId id="625" r:id="rId3"/>
    <p:sldId id="627" r:id="rId4"/>
    <p:sldId id="629" r:id="rId5"/>
    <p:sldId id="628" r:id="rId6"/>
    <p:sldId id="634" r:id="rId7"/>
    <p:sldId id="635" r:id="rId8"/>
    <p:sldId id="630" r:id="rId9"/>
    <p:sldId id="637" r:id="rId10"/>
    <p:sldId id="639" r:id="rId11"/>
    <p:sldId id="638" r:id="rId12"/>
    <p:sldId id="662" r:id="rId13"/>
    <p:sldId id="661" r:id="rId14"/>
    <p:sldId id="66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A8B0"/>
    <a:srgbClr val="FEE6F1"/>
    <a:srgbClr val="FED8EA"/>
    <a:srgbClr val="FEF0DA"/>
    <a:srgbClr val="FCE1B6"/>
    <a:srgbClr val="E2AC00"/>
    <a:srgbClr val="F73F89"/>
    <a:srgbClr val="DCC4EE"/>
    <a:srgbClr val="C59EE2"/>
    <a:srgbClr val="F973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1108" autoAdjust="0"/>
    <p:restoredTop sz="94660"/>
  </p:normalViewPr>
  <p:slideViewPr>
    <p:cSldViewPr snapToGrid="0">
      <p:cViewPr varScale="1">
        <p:scale>
          <a:sx n="33" d="100"/>
          <a:sy n="33" d="100"/>
        </p:scale>
        <p:origin x="84" y="10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32888E-D49D-458E-B70A-57D49D949CE9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B635DB-D9CF-444B-A4AF-F65819FB5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069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DCD69-8A90-4EA7-8368-BC76BDEE9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B6266B-6FCD-49E3-8DA8-7A9F425470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A3CFAE-2B4D-4752-8F22-7368850EA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D7CB6-EB6C-41C7-927A-EF42536C4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D7218-FCBF-4943-9BA2-C3B5E1650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23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765B6-1144-4EF9-9E1B-FC979378D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EC925-2AF2-4280-8FCA-9FC8015793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4B6D5-D8DD-4EF0-B1CF-D71C528C6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A6279-F086-410F-B43F-5E42ECD6F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C46DA-CFAE-4658-9840-E145D25CD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640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799CA-79F7-45F3-BB5E-1FB832443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4823E0-F953-4322-98EB-32FD6A685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C34B2-2D49-4FE6-9B2F-4583CDFAF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1FB24F-F8A8-4D3E-B256-4B382D9C2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81E3E-F000-4DBC-85FB-A2D329E1C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757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6A8C5-4F86-4D20-AAF4-010978DCF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5AC97-59E4-49D7-8EE4-7E5C0F3877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DFBD6C-9381-4669-9E1D-17F6EE5601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F7BF5D-2303-43B9-B22C-124B0EBF2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244A49-F762-482A-B658-9A9A356F2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42BD05-3CF2-43E5-9EEB-31B542019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655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1A551-7E72-4567-92B3-5963191C2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5D2726-DCFE-41B4-B381-F308B9CD7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42F1CF-FA76-419E-A3A1-60D424B7E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C1FDA9-9F0A-4125-864E-A4F44B9BE6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CA2346-F602-4815-A2B2-E9E2B9BF72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774ED7-D894-48FC-A024-F952E08C7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722A96-F7A4-4B2F-88D9-BC31C00FC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43D286-8557-46F5-BB6B-3286D159A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112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BB0BB-F278-486C-99A1-ED26819C2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251A9F-35EF-4A6F-AA8E-E6485F59C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2E704A-E46A-41FC-802A-F9E5A4DD9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A5E900-C67C-4BB0-8D4E-5017F8682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096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FC24FA-3F73-4471-A841-0C19DA9FA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100498-6BB9-4381-AAAA-A5BBBB2BA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DECDD3-49BA-4DEB-AC97-CC44AFF5A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394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E13BE-10F7-4E1B-9337-B1150E25B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118FB-17D7-4441-94E1-1E68841B5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C8EAA4-E3C9-4EE0-94A3-F696378DE0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C48F9D-F658-42C8-BEDC-6A7D57457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B862B7-1153-4AE2-8620-CD76FBDE9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5B247B-8E05-4BA0-9718-DC72E8835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311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E193B-2D8F-46E3-80F1-C75039C03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33A832-57EE-40BA-B001-2950A1DD1F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5D7418-43B4-4921-B566-3107BB1107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B11711-CE51-4130-BEFA-BAA9B4A2D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436058-22C7-421F-9D42-8C64F6048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76121A-FC17-4113-8C3A-1C78A11D5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660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4CD08-0B3D-4250-B5BA-9D9102DD6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F7FEBB-F3A4-4FB0-8CCE-C81208E688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5376B-71F1-4584-B65C-8D8FC6C25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4B8EE-F9BD-4ADD-9FE9-1563B2DFE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48CEF-7862-4FCC-A664-A19DDD0E7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287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9A2F5B-7E2A-4606-B05E-71E536324F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4563B8-145B-45E7-815B-523D99193B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3EE74A-6BAF-487B-B22E-A3AF9E686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63D9A-7DB5-4C81-BBB4-7C345888F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EE5186-4E5B-4A33-9A8A-A5159D2F7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621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ACF1D5-1211-456D-A93B-FDACFC6DE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6BE97D-BB5D-4CA7-B8F1-54B670A49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7D363-1E40-4509-A9CD-3F1DF21FD5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B2C2B-1164-46D8-AF35-E7ADA7AB66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2E2102-B394-4625-AD33-FA0C069C9D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49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4116939/sein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2989277/das-verb-sein-%C3%BCben-a1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28045406/menschen-a1-lek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0E1DE53-B1D9-4767-A89E-29C7EA55EC82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D07B247-81A2-406F-9BB5-FA403D899D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766" y="103061"/>
            <a:ext cx="9474467" cy="6852383"/>
          </a:xfrm>
        </p:spPr>
      </p:pic>
    </p:spTree>
    <p:extLst>
      <p:ext uri="{BB962C8B-B14F-4D97-AF65-F5344CB8AC3E}">
        <p14:creationId xmlns:p14="http://schemas.microsoft.com/office/powerpoint/2010/main" val="1325406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36E1E1-8AA1-4AFD-AC2C-2757F91B9F84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7B589F-8A12-46C5-B929-1462601FD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F2CA68-A493-47AB-8F47-5CF5F2E4F5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E500C9-15D0-498A-ABC0-9247E2EAC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BAFA7F1-D58C-4214-A942-6610E5F027EC}"/>
              </a:ext>
            </a:extLst>
          </p:cNvPr>
          <p:cNvSpPr/>
          <p:nvPr/>
        </p:nvSpPr>
        <p:spPr>
          <a:xfrm>
            <a:off x="0" y="0"/>
            <a:ext cx="8513805" cy="830997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Markieren</a:t>
            </a:r>
            <a:r>
              <a:rPr lang="en-US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 Sie die </a:t>
            </a:r>
            <a:r>
              <a:rPr lang="en-US" sz="4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Endung</a:t>
            </a:r>
            <a:r>
              <a:rPr lang="en-US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!</a:t>
            </a:r>
            <a:endParaRPr lang="en-US" sz="4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9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A6AE66B-4CA8-4D93-88F9-6090CD098429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B831F0-62B3-406E-B4F4-D96AC66FE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8D5B3-4BC1-425D-BAEF-04D8CFA8D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62BA5E-0D52-4720-A0F9-4831BB48DAA9}"/>
              </a:ext>
            </a:extLst>
          </p:cNvPr>
          <p:cNvSpPr/>
          <p:nvPr/>
        </p:nvSpPr>
        <p:spPr>
          <a:xfrm>
            <a:off x="310911" y="130414"/>
            <a:ext cx="799282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Wer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bist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 du?</a:t>
            </a:r>
            <a:endParaRPr lang="en-US" sz="115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  <a:cs typeface="Times New Roman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9925AF-B5A6-49EA-9120-4AFC678F80BB}"/>
              </a:ext>
            </a:extLst>
          </p:cNvPr>
          <p:cNvSpPr/>
          <p:nvPr/>
        </p:nvSpPr>
        <p:spPr>
          <a:xfrm>
            <a:off x="310910" y="1512922"/>
            <a:ext cx="799282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Wer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sind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  Sie?</a:t>
            </a:r>
            <a:endParaRPr lang="en-US" sz="115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88C7C0-EB37-4A15-8E43-2A9504C2D914}"/>
              </a:ext>
            </a:extLst>
          </p:cNvPr>
          <p:cNvSpPr/>
          <p:nvPr/>
        </p:nvSpPr>
        <p:spPr>
          <a:xfrm>
            <a:off x="187343" y="2725946"/>
            <a:ext cx="799282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Wer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 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ist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   das?</a:t>
            </a:r>
            <a:endParaRPr lang="en-US" sz="115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  <a:cs typeface="Times New Roman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B188B5-00E2-4FA5-AEF2-4978552D11F4}"/>
              </a:ext>
            </a:extLst>
          </p:cNvPr>
          <p:cNvSpPr/>
          <p:nvPr/>
        </p:nvSpPr>
        <p:spPr>
          <a:xfrm>
            <a:off x="965817" y="3938970"/>
            <a:ext cx="799282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Ich bin  Timo.</a:t>
            </a:r>
            <a:endParaRPr lang="en-US" sz="115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9B90CFA-50DF-4AF1-BB59-1CE0197F3165}"/>
              </a:ext>
            </a:extLst>
          </p:cNvPr>
          <p:cNvSpPr/>
          <p:nvPr/>
        </p:nvSpPr>
        <p:spPr>
          <a:xfrm>
            <a:off x="2730844" y="240528"/>
            <a:ext cx="2496065" cy="5684108"/>
          </a:xfrm>
          <a:prstGeom prst="round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4BCCAA4-5BD5-4C5D-911D-ADF4B840B0E1}"/>
              </a:ext>
            </a:extLst>
          </p:cNvPr>
          <p:cNvSpPr/>
          <p:nvPr/>
        </p:nvSpPr>
        <p:spPr>
          <a:xfrm>
            <a:off x="8180172" y="1528104"/>
            <a:ext cx="799282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/>
                <a:latin typeface="Berlin Sans FB Demi" pitchFamily="34" charset="0"/>
              </a:rPr>
              <a:t>is,am,are</a:t>
            </a:r>
            <a:endParaRPr lang="en-US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/>
              <a:latin typeface="Berlin Sans FB Demi" pitchFamily="34" charset="0"/>
              <a:cs typeface="Times New Roman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23505EC-A9CA-4E9E-BD08-5113E4BD6616}"/>
              </a:ext>
            </a:extLst>
          </p:cNvPr>
          <p:cNvCxnSpPr>
            <a:cxnSpLocks/>
          </p:cNvCxnSpPr>
          <p:nvPr/>
        </p:nvCxnSpPr>
        <p:spPr>
          <a:xfrm>
            <a:off x="10096557" y="2603165"/>
            <a:ext cx="0" cy="907611"/>
          </a:xfrm>
          <a:prstGeom prst="straightConnector1">
            <a:avLst/>
          </a:prstGeom>
          <a:ln w="1016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44BADA9F-843E-4E9A-A38E-7C2F2129D19A}"/>
              </a:ext>
            </a:extLst>
          </p:cNvPr>
          <p:cNvSpPr/>
          <p:nvPr/>
        </p:nvSpPr>
        <p:spPr>
          <a:xfrm>
            <a:off x="8427306" y="3051362"/>
            <a:ext cx="799282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/>
                <a:latin typeface="Berlin Sans FB Demi" pitchFamily="34" charset="0"/>
              </a:rPr>
              <a:t>V.to be</a:t>
            </a:r>
            <a:endParaRPr lang="en-US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/>
              <a:latin typeface="Berlin Sans FB Demi" pitchFamily="34" charset="0"/>
              <a:cs typeface="Times New Roman"/>
            </a:endParaRPr>
          </a:p>
        </p:txBody>
      </p:sp>
      <p:pic>
        <p:nvPicPr>
          <p:cNvPr id="13" name="Picture 2" descr="ข้อมูลทั่วไปประเทศอังกฤษ – TORNOK.COM">
            <a:extLst>
              <a:ext uri="{FF2B5EF4-FFF2-40B4-BE49-F238E27FC236}">
                <a16:creationId xmlns:a16="http://schemas.microsoft.com/office/drawing/2014/main" id="{8654734F-B920-4592-972B-20D7544B8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5847" y="2840639"/>
            <a:ext cx="806475" cy="4838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B387048-96B3-46C9-B899-91997D1EBC71}"/>
              </a:ext>
            </a:extLst>
          </p:cNvPr>
          <p:cNvSpPr/>
          <p:nvPr/>
        </p:nvSpPr>
        <p:spPr>
          <a:xfrm>
            <a:off x="9461156" y="4718049"/>
            <a:ext cx="799282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/>
                <a:latin typeface="Berlin Sans FB Demi" pitchFamily="34" charset="0"/>
              </a:rPr>
              <a:t>V.sein</a:t>
            </a:r>
            <a:endParaRPr lang="en-US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/>
              <a:latin typeface="Berlin Sans FB Demi" pitchFamily="34" charset="0"/>
              <a:cs typeface="Times New Roman"/>
            </a:endParaRPr>
          </a:p>
        </p:txBody>
      </p:sp>
      <p:pic>
        <p:nvPicPr>
          <p:cNvPr id="16" name="Picture 4" descr="Germany - Wikipedia">
            <a:extLst>
              <a:ext uri="{FF2B5EF4-FFF2-40B4-BE49-F238E27FC236}">
                <a16:creationId xmlns:a16="http://schemas.microsoft.com/office/drawing/2014/main" id="{A18FDB61-11B8-465E-A229-C93011786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279" y="4297231"/>
            <a:ext cx="920044" cy="5895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489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 animBg="1"/>
      <p:bldP spid="9" grpId="0"/>
      <p:bldP spid="12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5B5D0E13-32F8-4FBE-BDAE-DF5E5D8B603E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794" name="Picture 2" descr="paper (เพเพอะ) แปลว่าอะไร? ดูความหมาย ภาพประกอบ ตัวอย่างประโยค | ENGDICT.COM">
            <a:extLst>
              <a:ext uri="{FF2B5EF4-FFF2-40B4-BE49-F238E27FC236}">
                <a16:creationId xmlns:a16="http://schemas.microsoft.com/office/drawing/2014/main" id="{C0F72ED9-E3CD-478A-9BA4-AE42EB2D98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06" b="32902"/>
          <a:stretch/>
        </p:blipFill>
        <p:spPr bwMode="auto">
          <a:xfrm>
            <a:off x="2093844" y="-477078"/>
            <a:ext cx="11635408" cy="7335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03850D-2E31-4A24-839A-ED1DC5488C85}"/>
              </a:ext>
            </a:extLst>
          </p:cNvPr>
          <p:cNvSpPr/>
          <p:nvPr/>
        </p:nvSpPr>
        <p:spPr>
          <a:xfrm>
            <a:off x="4315643" y="1371147"/>
            <a:ext cx="7262187" cy="4903305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978840-D58B-47E0-AC03-C3852E2DFCBB}"/>
              </a:ext>
            </a:extLst>
          </p:cNvPr>
          <p:cNvCxnSpPr>
            <a:cxnSpLocks/>
          </p:cNvCxnSpPr>
          <p:nvPr/>
        </p:nvCxnSpPr>
        <p:spPr>
          <a:xfrm>
            <a:off x="5375813" y="1371148"/>
            <a:ext cx="0" cy="490330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DE85D9-8ECF-4E4B-AAE7-EC823F7EE1AC}"/>
              </a:ext>
            </a:extLst>
          </p:cNvPr>
          <p:cNvCxnSpPr>
            <a:cxnSpLocks/>
          </p:cNvCxnSpPr>
          <p:nvPr/>
        </p:nvCxnSpPr>
        <p:spPr>
          <a:xfrm>
            <a:off x="6879935" y="1371148"/>
            <a:ext cx="0" cy="490330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F44EC8D-6205-4BDB-ADE3-7F6BB2ED5E64}"/>
              </a:ext>
            </a:extLst>
          </p:cNvPr>
          <p:cNvCxnSpPr>
            <a:cxnSpLocks/>
          </p:cNvCxnSpPr>
          <p:nvPr/>
        </p:nvCxnSpPr>
        <p:spPr>
          <a:xfrm>
            <a:off x="9891306" y="1351537"/>
            <a:ext cx="0" cy="490330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6764116-773F-49B4-B803-D0A421BDF718}"/>
              </a:ext>
            </a:extLst>
          </p:cNvPr>
          <p:cNvCxnSpPr>
            <a:cxnSpLocks/>
          </p:cNvCxnSpPr>
          <p:nvPr/>
        </p:nvCxnSpPr>
        <p:spPr>
          <a:xfrm>
            <a:off x="4387835" y="2052494"/>
            <a:ext cx="726218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495E7A-5188-40D1-B9A0-02566763563B}"/>
              </a:ext>
            </a:extLst>
          </p:cNvPr>
          <p:cNvCxnSpPr>
            <a:cxnSpLocks/>
          </p:cNvCxnSpPr>
          <p:nvPr/>
        </p:nvCxnSpPr>
        <p:spPr>
          <a:xfrm>
            <a:off x="4315643" y="2729928"/>
            <a:ext cx="726218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C932285-67CD-48F1-8CEA-09C40F3A07BC}"/>
              </a:ext>
            </a:extLst>
          </p:cNvPr>
          <p:cNvCxnSpPr>
            <a:cxnSpLocks/>
          </p:cNvCxnSpPr>
          <p:nvPr/>
        </p:nvCxnSpPr>
        <p:spPr>
          <a:xfrm>
            <a:off x="4315643" y="3402044"/>
            <a:ext cx="726218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1178333-C599-4893-83DC-F688490A1EA2}"/>
              </a:ext>
            </a:extLst>
          </p:cNvPr>
          <p:cNvCxnSpPr>
            <a:cxnSpLocks/>
          </p:cNvCxnSpPr>
          <p:nvPr/>
        </p:nvCxnSpPr>
        <p:spPr>
          <a:xfrm>
            <a:off x="4315643" y="4339185"/>
            <a:ext cx="726218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191137E-FF8D-44AD-B016-DBE3A9AFA45D}"/>
              </a:ext>
            </a:extLst>
          </p:cNvPr>
          <p:cNvCxnSpPr>
            <a:cxnSpLocks/>
          </p:cNvCxnSpPr>
          <p:nvPr/>
        </p:nvCxnSpPr>
        <p:spPr>
          <a:xfrm>
            <a:off x="4315643" y="5001793"/>
            <a:ext cx="726218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A2387C6-53D1-45B8-AE7A-5F0F3CBFAFCA}"/>
              </a:ext>
            </a:extLst>
          </p:cNvPr>
          <p:cNvCxnSpPr>
            <a:cxnSpLocks/>
          </p:cNvCxnSpPr>
          <p:nvPr/>
        </p:nvCxnSpPr>
        <p:spPr>
          <a:xfrm>
            <a:off x="4329071" y="5690904"/>
            <a:ext cx="726218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00C0414C-51BC-451D-8E1E-885226648255}"/>
              </a:ext>
            </a:extLst>
          </p:cNvPr>
          <p:cNvSpPr/>
          <p:nvPr/>
        </p:nvSpPr>
        <p:spPr>
          <a:xfrm>
            <a:off x="4420904" y="1898931"/>
            <a:ext cx="909223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ich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1C2D89E-4934-44E3-9F18-BB3A2A3BBEF3}"/>
              </a:ext>
            </a:extLst>
          </p:cNvPr>
          <p:cNvSpPr/>
          <p:nvPr/>
        </p:nvSpPr>
        <p:spPr>
          <a:xfrm>
            <a:off x="4459375" y="2554483"/>
            <a:ext cx="832280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du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97AA83-E872-4C97-8E71-7BE45278EEEF}"/>
              </a:ext>
            </a:extLst>
          </p:cNvPr>
          <p:cNvSpPr/>
          <p:nvPr/>
        </p:nvSpPr>
        <p:spPr>
          <a:xfrm>
            <a:off x="4268647" y="3322696"/>
            <a:ext cx="11541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er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  <a:r>
              <a:rPr lang="en-US" sz="3600" b="0" cap="none" spc="0" dirty="0">
                <a:ln w="0"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9B6D62-C0D3-4659-BA18-7969E97D01C7}"/>
              </a:ext>
            </a:extLst>
          </p:cNvPr>
          <p:cNvSpPr/>
          <p:nvPr/>
        </p:nvSpPr>
        <p:spPr>
          <a:xfrm>
            <a:off x="4467259" y="3618499"/>
            <a:ext cx="756938" cy="70788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err="1">
                <a:ln w="0"/>
                <a:solidFill>
                  <a:srgbClr val="F73F8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4000" b="0" cap="none" spc="0" dirty="0">
              <a:ln w="0"/>
              <a:solidFill>
                <a:srgbClr val="F73F8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A56E8EA-DCE6-4314-A59E-9EEDFA94D1AA}"/>
              </a:ext>
            </a:extLst>
          </p:cNvPr>
          <p:cNvSpPr/>
          <p:nvPr/>
        </p:nvSpPr>
        <p:spPr>
          <a:xfrm>
            <a:off x="4423307" y="4157995"/>
            <a:ext cx="981359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D16513-8808-4FA6-AA90-D6B295BBCB91}"/>
              </a:ext>
            </a:extLst>
          </p:cNvPr>
          <p:cNvSpPr/>
          <p:nvPr/>
        </p:nvSpPr>
        <p:spPr>
          <a:xfrm>
            <a:off x="4387835" y="4820602"/>
            <a:ext cx="864340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ihr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1DD564A-3479-4951-AECC-1F0C411F0CF3}"/>
              </a:ext>
            </a:extLst>
          </p:cNvPr>
          <p:cNvSpPr/>
          <p:nvPr/>
        </p:nvSpPr>
        <p:spPr>
          <a:xfrm>
            <a:off x="4234859" y="5570180"/>
            <a:ext cx="1281312" cy="58477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Sie/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32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D3D7703-4CD8-4503-8344-A523485250FF}"/>
              </a:ext>
            </a:extLst>
          </p:cNvPr>
          <p:cNvSpPr/>
          <p:nvPr/>
        </p:nvSpPr>
        <p:spPr>
          <a:xfrm>
            <a:off x="5559786" y="1359435"/>
            <a:ext cx="296518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sein</a:t>
            </a:r>
            <a:endParaRPr lang="en-US" sz="44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7C0E076-540F-416D-8D8C-721481A82D79}"/>
              </a:ext>
            </a:extLst>
          </p:cNvPr>
          <p:cNvSpPr/>
          <p:nvPr/>
        </p:nvSpPr>
        <p:spPr>
          <a:xfrm>
            <a:off x="4199171" y="6072"/>
            <a:ext cx="799282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FF0000">
                      <a:alpha val="40000"/>
                    </a:srgbClr>
                  </a:glow>
                </a:effectLst>
                <a:latin typeface="Berlin Sans FB Demi" pitchFamily="34" charset="0"/>
              </a:rPr>
              <a:t>Unregelmäßig</a:t>
            </a:r>
            <a:endParaRPr lang="en-US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rgbClr val="FF0000">
                    <a:alpha val="40000"/>
                  </a:srgb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6991D6-BC1A-4651-AED0-E8BEFEF26B3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0078" b="8795"/>
          <a:stretch/>
        </p:blipFill>
        <p:spPr>
          <a:xfrm>
            <a:off x="135020" y="1691966"/>
            <a:ext cx="4050960" cy="297222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06560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8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FB4A0E4-5FF8-4D8A-A847-DD4B86367724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8C5001-9DA8-4A0D-9AD5-E83784037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3CC39-B303-43B2-B05E-250D5C2E7C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1917D7-4C87-4660-A299-F3BF2D7409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699" r="2905"/>
          <a:stretch/>
        </p:blipFill>
        <p:spPr>
          <a:xfrm>
            <a:off x="0" y="593643"/>
            <a:ext cx="7228573" cy="56964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9ACB1E-DFB5-4172-AA38-8632A1DC92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671" r="3393"/>
          <a:stretch/>
        </p:blipFill>
        <p:spPr>
          <a:xfrm>
            <a:off x="6993317" y="607941"/>
            <a:ext cx="6536724" cy="56421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5792B09-000E-4566-B2A1-AB47DAC26682}"/>
              </a:ext>
            </a:extLst>
          </p:cNvPr>
          <p:cNvSpPr/>
          <p:nvPr/>
        </p:nvSpPr>
        <p:spPr>
          <a:xfrm>
            <a:off x="198734" y="520074"/>
            <a:ext cx="7992829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Regelmäßig</a:t>
            </a:r>
            <a:endParaRPr lang="en-US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25576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B11A972-DCD2-4F41-9500-FA1E7E9EC0E0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105184-C626-45F4-88B6-9E3A15ABC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B0D995-6E13-4B81-9972-1FA5602F4A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52EBDF-CA64-4D2C-97CF-CA8D3E1DFB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3750" t="40952" r="29955" b="28333"/>
          <a:stretch/>
        </p:blipFill>
        <p:spPr>
          <a:xfrm>
            <a:off x="0" y="1027906"/>
            <a:ext cx="1219200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961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69B5000-3DA7-4893-925D-7EDCC2634A92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433B63-1EDA-4616-A430-7AB7EEA31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32A3EE-7D12-4B06-9718-4EEB2E86E8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91" t="36551" r="9732" b="25715"/>
          <a:stretch/>
        </p:blipFill>
        <p:spPr>
          <a:xfrm>
            <a:off x="195943" y="1804608"/>
            <a:ext cx="11996057" cy="3248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593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472E6C19-4B0D-4641-B8D0-C846C505458C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04C500-2249-422D-954D-59320A987420}"/>
              </a:ext>
            </a:extLst>
          </p:cNvPr>
          <p:cNvSpPr/>
          <p:nvPr/>
        </p:nvSpPr>
        <p:spPr>
          <a:xfrm>
            <a:off x="6342286" y="390059"/>
            <a:ext cx="5149516" cy="1323439"/>
          </a:xfrm>
          <a:prstGeom prst="rect">
            <a:avLst/>
          </a:pr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kommen</a:t>
            </a:r>
            <a:endParaRPr lang="en-US" sz="80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1002C8-D53B-4348-84BE-69E803469F6C}"/>
              </a:ext>
            </a:extLst>
          </p:cNvPr>
          <p:cNvSpPr/>
          <p:nvPr/>
        </p:nvSpPr>
        <p:spPr>
          <a:xfrm>
            <a:off x="1012263" y="1722003"/>
            <a:ext cx="1130438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ich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C83FD3-5493-49D5-A12F-B856F033C8AC}"/>
              </a:ext>
            </a:extLst>
          </p:cNvPr>
          <p:cNvSpPr/>
          <p:nvPr/>
        </p:nvSpPr>
        <p:spPr>
          <a:xfrm>
            <a:off x="1016877" y="2594461"/>
            <a:ext cx="1000594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du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D80C2A-4036-43BA-B1A5-A06F968E6D22}"/>
              </a:ext>
            </a:extLst>
          </p:cNvPr>
          <p:cNvSpPr/>
          <p:nvPr/>
        </p:nvSpPr>
        <p:spPr>
          <a:xfrm>
            <a:off x="108580" y="3372334"/>
            <a:ext cx="327685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er</a:t>
            </a:r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/</a:t>
            </a:r>
            <a:r>
              <a:rPr lang="en-US" sz="4800" b="0" cap="none" spc="0" dirty="0">
                <a:ln w="0"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es</a:t>
            </a: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 / </a:t>
            </a:r>
            <a:r>
              <a:rPr lang="en-US" sz="4400" dirty="0" err="1">
                <a:ln w="0">
                  <a:solidFill>
                    <a:sysClr val="windowText" lastClr="000000"/>
                  </a:solidFill>
                </a:ln>
                <a:solidFill>
                  <a:srgbClr val="F73F8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sie</a:t>
            </a:r>
            <a:endParaRPr lang="en-US" sz="4400" b="0" cap="none" spc="0" dirty="0">
              <a:ln w="0">
                <a:solidFill>
                  <a:sysClr val="windowText" lastClr="000000"/>
                </a:solidFill>
              </a:ln>
              <a:solidFill>
                <a:srgbClr val="F73F8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nakotmai Bold" panose="00000800000000000000" pitchFamily="50" charset="-34"/>
              <a:cs typeface="Anakotmai Bold" panose="00000800000000000000" pitchFamily="50" charset="-3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863768-8143-4D21-B2E4-FC3BCC2C8FC5}"/>
              </a:ext>
            </a:extLst>
          </p:cNvPr>
          <p:cNvSpPr/>
          <p:nvPr/>
        </p:nvSpPr>
        <p:spPr>
          <a:xfrm>
            <a:off x="975394" y="3999482"/>
            <a:ext cx="1204176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wir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nakotmai Bold" panose="00000800000000000000" pitchFamily="50" charset="-34"/>
              <a:cs typeface="Anakotmai Bold" panose="00000800000000000000" pitchFamily="50" charset="-3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5E5F7F-9911-40C9-9B27-75D0A2ABC66D}"/>
              </a:ext>
            </a:extLst>
          </p:cNvPr>
          <p:cNvSpPr/>
          <p:nvPr/>
        </p:nvSpPr>
        <p:spPr>
          <a:xfrm>
            <a:off x="973595" y="4840185"/>
            <a:ext cx="1087157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ihr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nakotmai Bold" panose="00000800000000000000" pitchFamily="50" charset="-34"/>
              <a:cs typeface="Anakotmai Bold" panose="00000800000000000000" pitchFamily="50" charset="-3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2CC6F8-B6A7-4697-A0C6-E1AED6211F16}"/>
              </a:ext>
            </a:extLst>
          </p:cNvPr>
          <p:cNvSpPr/>
          <p:nvPr/>
        </p:nvSpPr>
        <p:spPr>
          <a:xfrm>
            <a:off x="649592" y="5829414"/>
            <a:ext cx="2194833" cy="76944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Sie/</a:t>
            </a:r>
            <a:r>
              <a:rPr lang="en-US" sz="44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sie</a:t>
            </a:r>
            <a:endParaRPr lang="en-US" sz="44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nakotmai Bold" panose="00000800000000000000" pitchFamily="50" charset="-34"/>
              <a:cs typeface="Anakotmai Bold" panose="00000800000000000000" pitchFamily="50" charset="-34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5850F16-3AFC-4A04-BD7F-8CF93ED4795D}"/>
              </a:ext>
            </a:extLst>
          </p:cNvPr>
          <p:cNvGrpSpPr/>
          <p:nvPr/>
        </p:nvGrpSpPr>
        <p:grpSpPr>
          <a:xfrm>
            <a:off x="-830752" y="236114"/>
            <a:ext cx="6145508" cy="1797030"/>
            <a:chOff x="2191434" y="391004"/>
            <a:chExt cx="6145508" cy="179703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F5C1508-9252-4D94-8925-948E56E2FFDA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6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AAF29158-3F37-4820-B5E4-C73387D38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89369EE3-28EC-4AAD-9867-E5F5BEC9EF7F}"/>
              </a:ext>
            </a:extLst>
          </p:cNvPr>
          <p:cNvSpPr/>
          <p:nvPr/>
        </p:nvSpPr>
        <p:spPr>
          <a:xfrm>
            <a:off x="6342286" y="390059"/>
            <a:ext cx="5149516" cy="1323439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kommen</a:t>
            </a:r>
            <a:endParaRPr lang="en-US" sz="80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300A1D04-A4D6-4D54-B0A0-3E50F9C1055E}"/>
              </a:ext>
            </a:extLst>
          </p:cNvPr>
          <p:cNvSpPr/>
          <p:nvPr/>
        </p:nvSpPr>
        <p:spPr>
          <a:xfrm rot="12751813">
            <a:off x="9200365" y="6520149"/>
            <a:ext cx="450246" cy="419195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Isosceles Triangle 50">
            <a:extLst>
              <a:ext uri="{FF2B5EF4-FFF2-40B4-BE49-F238E27FC236}">
                <a16:creationId xmlns:a16="http://schemas.microsoft.com/office/drawing/2014/main" id="{62DD2498-41CE-4183-A8D0-6402C21BDB67}"/>
              </a:ext>
            </a:extLst>
          </p:cNvPr>
          <p:cNvSpPr/>
          <p:nvPr/>
        </p:nvSpPr>
        <p:spPr>
          <a:xfrm rot="8433834">
            <a:off x="11305808" y="6295579"/>
            <a:ext cx="450246" cy="419195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BC53AA4-9880-4142-8C0A-8F68B2F40A4E}"/>
              </a:ext>
            </a:extLst>
          </p:cNvPr>
          <p:cNvSpPr/>
          <p:nvPr/>
        </p:nvSpPr>
        <p:spPr>
          <a:xfrm>
            <a:off x="8550305" y="3401655"/>
            <a:ext cx="3470683" cy="3334717"/>
          </a:xfrm>
          <a:prstGeom prst="ellipse">
            <a:avLst/>
          </a:prstGeom>
          <a:solidFill>
            <a:srgbClr val="E2AC00"/>
          </a:solidFill>
          <a:ln>
            <a:solidFill>
              <a:srgbClr val="E2A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850A1D8-0833-44A3-9981-0190BD65AFCF}"/>
              </a:ext>
            </a:extLst>
          </p:cNvPr>
          <p:cNvSpPr/>
          <p:nvPr/>
        </p:nvSpPr>
        <p:spPr>
          <a:xfrm>
            <a:off x="8815377" y="3725287"/>
            <a:ext cx="2957685" cy="2742654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0C6E2E2-4679-4BB4-AB8C-9EC1CB41C54C}"/>
              </a:ext>
            </a:extLst>
          </p:cNvPr>
          <p:cNvSpPr/>
          <p:nvPr/>
        </p:nvSpPr>
        <p:spPr>
          <a:xfrm>
            <a:off x="9431066" y="4278006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977BEC4-E483-47B5-991C-8B77FD5D9EF9}"/>
              </a:ext>
            </a:extLst>
          </p:cNvPr>
          <p:cNvSpPr/>
          <p:nvPr/>
        </p:nvSpPr>
        <p:spPr>
          <a:xfrm>
            <a:off x="9439009" y="4285274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481BF3D-5ADD-4347-9B78-9D6794EB8D24}"/>
              </a:ext>
            </a:extLst>
          </p:cNvPr>
          <p:cNvSpPr/>
          <p:nvPr/>
        </p:nvSpPr>
        <p:spPr>
          <a:xfrm>
            <a:off x="9450810" y="4285273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4AF12CF-6B95-4872-B8B5-AB589166A0A9}"/>
              </a:ext>
            </a:extLst>
          </p:cNvPr>
          <p:cNvSpPr/>
          <p:nvPr/>
        </p:nvSpPr>
        <p:spPr>
          <a:xfrm>
            <a:off x="9442563" y="4302013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9D30CA4-FD2C-4BC8-8C30-A1DB04F50B17}"/>
              </a:ext>
            </a:extLst>
          </p:cNvPr>
          <p:cNvSpPr/>
          <p:nvPr/>
        </p:nvSpPr>
        <p:spPr>
          <a:xfrm>
            <a:off x="9450803" y="4293642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9AAF916-1E46-42B2-8DBD-6D6E476D8D18}"/>
              </a:ext>
            </a:extLst>
          </p:cNvPr>
          <p:cNvSpPr/>
          <p:nvPr/>
        </p:nvSpPr>
        <p:spPr>
          <a:xfrm>
            <a:off x="9435684" y="4289751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884314D4-007F-4EC5-A45F-061413A32A98}"/>
              </a:ext>
            </a:extLst>
          </p:cNvPr>
          <p:cNvSpPr/>
          <p:nvPr/>
        </p:nvSpPr>
        <p:spPr>
          <a:xfrm>
            <a:off x="9441929" y="4278005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0B24334-0707-416F-83BB-2A903F6DA805}"/>
              </a:ext>
            </a:extLst>
          </p:cNvPr>
          <p:cNvSpPr/>
          <p:nvPr/>
        </p:nvSpPr>
        <p:spPr>
          <a:xfrm>
            <a:off x="9437945" y="4277154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2B0DA6D-9D31-48C9-9D86-12001C987FFB}"/>
              </a:ext>
            </a:extLst>
          </p:cNvPr>
          <p:cNvSpPr/>
          <p:nvPr/>
        </p:nvSpPr>
        <p:spPr>
          <a:xfrm>
            <a:off x="9441922" y="4297827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74FAB45-DE72-4020-9E4E-741FF132F027}"/>
              </a:ext>
            </a:extLst>
          </p:cNvPr>
          <p:cNvSpPr/>
          <p:nvPr/>
        </p:nvSpPr>
        <p:spPr>
          <a:xfrm>
            <a:off x="9435677" y="4289456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CD95870-63E9-457D-9C86-D7E21B65D6F9}"/>
              </a:ext>
            </a:extLst>
          </p:cNvPr>
          <p:cNvSpPr/>
          <p:nvPr/>
        </p:nvSpPr>
        <p:spPr>
          <a:xfrm>
            <a:off x="9437938" y="4300906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EBD6746-79CA-42A3-8EAC-5F1B15F02B69}"/>
              </a:ext>
            </a:extLst>
          </p:cNvPr>
          <p:cNvSpPr/>
          <p:nvPr/>
        </p:nvSpPr>
        <p:spPr>
          <a:xfrm>
            <a:off x="9431066" y="4294748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41946DC-DAF0-45D6-AD4C-6DE1C9D6390A}"/>
              </a:ext>
            </a:extLst>
          </p:cNvPr>
          <p:cNvSpPr/>
          <p:nvPr/>
        </p:nvSpPr>
        <p:spPr>
          <a:xfrm>
            <a:off x="9428798" y="4303985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A7BB7733-0F89-4F50-BB1B-AE2CDF272AA9}"/>
              </a:ext>
            </a:extLst>
          </p:cNvPr>
          <p:cNvSpPr/>
          <p:nvPr/>
        </p:nvSpPr>
        <p:spPr>
          <a:xfrm>
            <a:off x="9440131" y="4310384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A4357FE-2EA7-44F8-9F8F-60588ED93A71}"/>
              </a:ext>
            </a:extLst>
          </p:cNvPr>
          <p:cNvSpPr/>
          <p:nvPr/>
        </p:nvSpPr>
        <p:spPr>
          <a:xfrm>
            <a:off x="9430769" y="4316538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15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EC2DE8D-76B2-4158-9981-C83F67B66394}"/>
              </a:ext>
            </a:extLst>
          </p:cNvPr>
          <p:cNvCxnSpPr/>
          <p:nvPr/>
        </p:nvCxnSpPr>
        <p:spPr>
          <a:xfrm>
            <a:off x="9091319" y="3648022"/>
            <a:ext cx="152072" cy="14988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16FBA342-DC49-42B9-918F-1C04272071B7}"/>
              </a:ext>
            </a:extLst>
          </p:cNvPr>
          <p:cNvSpPr/>
          <p:nvPr/>
        </p:nvSpPr>
        <p:spPr>
          <a:xfrm rot="20176664">
            <a:off x="8169805" y="2994899"/>
            <a:ext cx="1470992" cy="74246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41F4117-3188-4C19-AB0C-E79ECF757F28}"/>
              </a:ext>
            </a:extLst>
          </p:cNvPr>
          <p:cNvCxnSpPr>
            <a:cxnSpLocks/>
          </p:cNvCxnSpPr>
          <p:nvPr/>
        </p:nvCxnSpPr>
        <p:spPr>
          <a:xfrm flipH="1">
            <a:off x="10950530" y="3327971"/>
            <a:ext cx="91844" cy="210209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5325B480-081C-43F1-A2DC-D39F7B704F7D}"/>
              </a:ext>
            </a:extLst>
          </p:cNvPr>
          <p:cNvSpPr/>
          <p:nvPr/>
        </p:nvSpPr>
        <p:spPr>
          <a:xfrm rot="785445">
            <a:off x="10485027" y="2722284"/>
            <a:ext cx="1470992" cy="74246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1E7ED06-F7C8-44E1-A1EE-D807F9AEBAF8}"/>
              </a:ext>
            </a:extLst>
          </p:cNvPr>
          <p:cNvCxnSpPr/>
          <p:nvPr/>
        </p:nvCxnSpPr>
        <p:spPr>
          <a:xfrm flipV="1">
            <a:off x="10074029" y="3158483"/>
            <a:ext cx="0" cy="243172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FD59A91D-9D3F-4236-B474-1A8851E0873D}"/>
              </a:ext>
            </a:extLst>
          </p:cNvPr>
          <p:cNvSpPr/>
          <p:nvPr/>
        </p:nvSpPr>
        <p:spPr>
          <a:xfrm>
            <a:off x="9919327" y="2982735"/>
            <a:ext cx="309403" cy="31801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788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3" dur="15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4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8" grpId="0"/>
      <p:bldP spid="9" grpId="0"/>
      <p:bldP spid="11" grpId="0"/>
      <p:bldP spid="12" grpId="0"/>
      <p:bldP spid="13" grpId="0"/>
      <p:bldP spid="17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0C1BD2AD-2A7D-414C-B24C-B094923D616A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04C500-2249-422D-954D-59320A987420}"/>
              </a:ext>
            </a:extLst>
          </p:cNvPr>
          <p:cNvSpPr/>
          <p:nvPr/>
        </p:nvSpPr>
        <p:spPr>
          <a:xfrm>
            <a:off x="6342286" y="390059"/>
            <a:ext cx="5149516" cy="1323439"/>
          </a:xfrm>
          <a:prstGeom prst="rect">
            <a:avLst/>
          </a:pr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heißen</a:t>
            </a:r>
            <a:endParaRPr lang="en-US" sz="80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1002C8-D53B-4348-84BE-69E803469F6C}"/>
              </a:ext>
            </a:extLst>
          </p:cNvPr>
          <p:cNvSpPr/>
          <p:nvPr/>
        </p:nvSpPr>
        <p:spPr>
          <a:xfrm>
            <a:off x="1012263" y="1722003"/>
            <a:ext cx="1130438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ich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C83FD3-5493-49D5-A12F-B856F033C8AC}"/>
              </a:ext>
            </a:extLst>
          </p:cNvPr>
          <p:cNvSpPr/>
          <p:nvPr/>
        </p:nvSpPr>
        <p:spPr>
          <a:xfrm>
            <a:off x="1016877" y="2594461"/>
            <a:ext cx="1000594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du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D80C2A-4036-43BA-B1A5-A06F968E6D22}"/>
              </a:ext>
            </a:extLst>
          </p:cNvPr>
          <p:cNvSpPr/>
          <p:nvPr/>
        </p:nvSpPr>
        <p:spPr>
          <a:xfrm>
            <a:off x="108580" y="3372334"/>
            <a:ext cx="327685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er</a:t>
            </a:r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/</a:t>
            </a:r>
            <a:r>
              <a:rPr lang="en-US" sz="4800" b="0" cap="none" spc="0" dirty="0">
                <a:ln w="0"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es</a:t>
            </a: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 / </a:t>
            </a:r>
            <a:r>
              <a:rPr lang="en-US" sz="4400" dirty="0" err="1">
                <a:ln w="0">
                  <a:solidFill>
                    <a:sysClr val="windowText" lastClr="000000"/>
                  </a:solidFill>
                </a:ln>
                <a:solidFill>
                  <a:srgbClr val="F73F8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sie</a:t>
            </a:r>
            <a:endParaRPr lang="en-US" sz="4400" b="0" cap="none" spc="0" dirty="0">
              <a:ln w="0">
                <a:solidFill>
                  <a:sysClr val="windowText" lastClr="000000"/>
                </a:solidFill>
              </a:ln>
              <a:solidFill>
                <a:srgbClr val="F73F8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nakotmai Bold" panose="00000800000000000000" pitchFamily="50" charset="-34"/>
              <a:cs typeface="Anakotmai Bold" panose="00000800000000000000" pitchFamily="50" charset="-3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863768-8143-4D21-B2E4-FC3BCC2C8FC5}"/>
              </a:ext>
            </a:extLst>
          </p:cNvPr>
          <p:cNvSpPr/>
          <p:nvPr/>
        </p:nvSpPr>
        <p:spPr>
          <a:xfrm>
            <a:off x="975394" y="3999482"/>
            <a:ext cx="1204176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wir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nakotmai Bold" panose="00000800000000000000" pitchFamily="50" charset="-34"/>
              <a:cs typeface="Anakotmai Bold" panose="00000800000000000000" pitchFamily="50" charset="-3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5E5F7F-9911-40C9-9B27-75D0A2ABC66D}"/>
              </a:ext>
            </a:extLst>
          </p:cNvPr>
          <p:cNvSpPr/>
          <p:nvPr/>
        </p:nvSpPr>
        <p:spPr>
          <a:xfrm>
            <a:off x="973595" y="4840185"/>
            <a:ext cx="1087157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ihr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nakotmai Bold" panose="00000800000000000000" pitchFamily="50" charset="-34"/>
              <a:cs typeface="Anakotmai Bold" panose="00000800000000000000" pitchFamily="50" charset="-3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2CC6F8-B6A7-4697-A0C6-E1AED6211F16}"/>
              </a:ext>
            </a:extLst>
          </p:cNvPr>
          <p:cNvSpPr/>
          <p:nvPr/>
        </p:nvSpPr>
        <p:spPr>
          <a:xfrm>
            <a:off x="649592" y="5829414"/>
            <a:ext cx="2194833" cy="76944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Sie/</a:t>
            </a:r>
            <a:r>
              <a:rPr lang="en-US" sz="44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sie</a:t>
            </a:r>
            <a:endParaRPr lang="en-US" sz="44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nakotmai Bold" panose="00000800000000000000" pitchFamily="50" charset="-34"/>
              <a:cs typeface="Anakotmai Bold" panose="00000800000000000000" pitchFamily="50" charset="-34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5850F16-3AFC-4A04-BD7F-8CF93ED4795D}"/>
              </a:ext>
            </a:extLst>
          </p:cNvPr>
          <p:cNvGrpSpPr/>
          <p:nvPr/>
        </p:nvGrpSpPr>
        <p:grpSpPr>
          <a:xfrm>
            <a:off x="-830752" y="236114"/>
            <a:ext cx="6145508" cy="1797030"/>
            <a:chOff x="2191434" y="391004"/>
            <a:chExt cx="6145508" cy="179703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F5C1508-9252-4D94-8925-948E56E2FFDA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6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AAF29158-3F37-4820-B5E4-C73387D38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89369EE3-28EC-4AAD-9867-E5F5BEC9EF7F}"/>
              </a:ext>
            </a:extLst>
          </p:cNvPr>
          <p:cNvSpPr/>
          <p:nvPr/>
        </p:nvSpPr>
        <p:spPr>
          <a:xfrm>
            <a:off x="6342286" y="396458"/>
            <a:ext cx="5149516" cy="1323439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heißen</a:t>
            </a:r>
            <a:endParaRPr lang="en-US" sz="80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300A1D04-A4D6-4D54-B0A0-3E50F9C1055E}"/>
              </a:ext>
            </a:extLst>
          </p:cNvPr>
          <p:cNvSpPr/>
          <p:nvPr/>
        </p:nvSpPr>
        <p:spPr>
          <a:xfrm rot="12751813">
            <a:off x="9200365" y="6520149"/>
            <a:ext cx="450246" cy="419195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Isosceles Triangle 50">
            <a:extLst>
              <a:ext uri="{FF2B5EF4-FFF2-40B4-BE49-F238E27FC236}">
                <a16:creationId xmlns:a16="http://schemas.microsoft.com/office/drawing/2014/main" id="{62DD2498-41CE-4183-A8D0-6402C21BDB67}"/>
              </a:ext>
            </a:extLst>
          </p:cNvPr>
          <p:cNvSpPr/>
          <p:nvPr/>
        </p:nvSpPr>
        <p:spPr>
          <a:xfrm rot="8433834">
            <a:off x="11305808" y="6295579"/>
            <a:ext cx="450246" cy="419195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BC53AA4-9880-4142-8C0A-8F68B2F40A4E}"/>
              </a:ext>
            </a:extLst>
          </p:cNvPr>
          <p:cNvSpPr/>
          <p:nvPr/>
        </p:nvSpPr>
        <p:spPr>
          <a:xfrm>
            <a:off x="8550305" y="3401655"/>
            <a:ext cx="3470683" cy="3334717"/>
          </a:xfrm>
          <a:prstGeom prst="ellipse">
            <a:avLst/>
          </a:prstGeom>
          <a:solidFill>
            <a:srgbClr val="E2AC00"/>
          </a:solidFill>
          <a:ln>
            <a:solidFill>
              <a:srgbClr val="E2A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850A1D8-0833-44A3-9981-0190BD65AFCF}"/>
              </a:ext>
            </a:extLst>
          </p:cNvPr>
          <p:cNvSpPr/>
          <p:nvPr/>
        </p:nvSpPr>
        <p:spPr>
          <a:xfrm>
            <a:off x="8815377" y="3725287"/>
            <a:ext cx="2957685" cy="2742654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0C6E2E2-4679-4BB4-AB8C-9EC1CB41C54C}"/>
              </a:ext>
            </a:extLst>
          </p:cNvPr>
          <p:cNvSpPr/>
          <p:nvPr/>
        </p:nvSpPr>
        <p:spPr>
          <a:xfrm>
            <a:off x="9431066" y="4278006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977BEC4-E483-47B5-991C-8B77FD5D9EF9}"/>
              </a:ext>
            </a:extLst>
          </p:cNvPr>
          <p:cNvSpPr/>
          <p:nvPr/>
        </p:nvSpPr>
        <p:spPr>
          <a:xfrm>
            <a:off x="9439009" y="4285274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481BF3D-5ADD-4347-9B78-9D6794EB8D24}"/>
              </a:ext>
            </a:extLst>
          </p:cNvPr>
          <p:cNvSpPr/>
          <p:nvPr/>
        </p:nvSpPr>
        <p:spPr>
          <a:xfrm>
            <a:off x="9450810" y="4285273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4AF12CF-6B95-4872-B8B5-AB589166A0A9}"/>
              </a:ext>
            </a:extLst>
          </p:cNvPr>
          <p:cNvSpPr/>
          <p:nvPr/>
        </p:nvSpPr>
        <p:spPr>
          <a:xfrm>
            <a:off x="9442563" y="4302013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9D30CA4-FD2C-4BC8-8C30-A1DB04F50B17}"/>
              </a:ext>
            </a:extLst>
          </p:cNvPr>
          <p:cNvSpPr/>
          <p:nvPr/>
        </p:nvSpPr>
        <p:spPr>
          <a:xfrm>
            <a:off x="9450803" y="4293642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9AAF916-1E46-42B2-8DBD-6D6E476D8D18}"/>
              </a:ext>
            </a:extLst>
          </p:cNvPr>
          <p:cNvSpPr/>
          <p:nvPr/>
        </p:nvSpPr>
        <p:spPr>
          <a:xfrm>
            <a:off x="9435684" y="4289751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884314D4-007F-4EC5-A45F-061413A32A98}"/>
              </a:ext>
            </a:extLst>
          </p:cNvPr>
          <p:cNvSpPr/>
          <p:nvPr/>
        </p:nvSpPr>
        <p:spPr>
          <a:xfrm>
            <a:off x="9441929" y="4278005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0B24334-0707-416F-83BB-2A903F6DA805}"/>
              </a:ext>
            </a:extLst>
          </p:cNvPr>
          <p:cNvSpPr/>
          <p:nvPr/>
        </p:nvSpPr>
        <p:spPr>
          <a:xfrm>
            <a:off x="9437945" y="4277154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2B0DA6D-9D31-48C9-9D86-12001C987FFB}"/>
              </a:ext>
            </a:extLst>
          </p:cNvPr>
          <p:cNvSpPr/>
          <p:nvPr/>
        </p:nvSpPr>
        <p:spPr>
          <a:xfrm>
            <a:off x="9441922" y="4297827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74FAB45-DE72-4020-9E4E-741FF132F027}"/>
              </a:ext>
            </a:extLst>
          </p:cNvPr>
          <p:cNvSpPr/>
          <p:nvPr/>
        </p:nvSpPr>
        <p:spPr>
          <a:xfrm>
            <a:off x="9435677" y="4289456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CD95870-63E9-457D-9C86-D7E21B65D6F9}"/>
              </a:ext>
            </a:extLst>
          </p:cNvPr>
          <p:cNvSpPr/>
          <p:nvPr/>
        </p:nvSpPr>
        <p:spPr>
          <a:xfrm>
            <a:off x="9437938" y="4300906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EBD6746-79CA-42A3-8EAC-5F1B15F02B69}"/>
              </a:ext>
            </a:extLst>
          </p:cNvPr>
          <p:cNvSpPr/>
          <p:nvPr/>
        </p:nvSpPr>
        <p:spPr>
          <a:xfrm>
            <a:off x="9431066" y="4294748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41946DC-DAF0-45D6-AD4C-6DE1C9D6390A}"/>
              </a:ext>
            </a:extLst>
          </p:cNvPr>
          <p:cNvSpPr/>
          <p:nvPr/>
        </p:nvSpPr>
        <p:spPr>
          <a:xfrm>
            <a:off x="9428798" y="4303985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A7BB7733-0F89-4F50-BB1B-AE2CDF272AA9}"/>
              </a:ext>
            </a:extLst>
          </p:cNvPr>
          <p:cNvSpPr/>
          <p:nvPr/>
        </p:nvSpPr>
        <p:spPr>
          <a:xfrm>
            <a:off x="9440131" y="4310384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A4357FE-2EA7-44F8-9F8F-60588ED93A71}"/>
              </a:ext>
            </a:extLst>
          </p:cNvPr>
          <p:cNvSpPr/>
          <p:nvPr/>
        </p:nvSpPr>
        <p:spPr>
          <a:xfrm>
            <a:off x="9430769" y="4316538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15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EC2DE8D-76B2-4158-9981-C83F67B66394}"/>
              </a:ext>
            </a:extLst>
          </p:cNvPr>
          <p:cNvCxnSpPr/>
          <p:nvPr/>
        </p:nvCxnSpPr>
        <p:spPr>
          <a:xfrm>
            <a:off x="9091319" y="3648022"/>
            <a:ext cx="152072" cy="14988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16FBA342-DC49-42B9-918F-1C04272071B7}"/>
              </a:ext>
            </a:extLst>
          </p:cNvPr>
          <p:cNvSpPr/>
          <p:nvPr/>
        </p:nvSpPr>
        <p:spPr>
          <a:xfrm rot="20176664">
            <a:off x="8169805" y="2994899"/>
            <a:ext cx="1470992" cy="74246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41F4117-3188-4C19-AB0C-E79ECF757F28}"/>
              </a:ext>
            </a:extLst>
          </p:cNvPr>
          <p:cNvCxnSpPr>
            <a:cxnSpLocks/>
          </p:cNvCxnSpPr>
          <p:nvPr/>
        </p:nvCxnSpPr>
        <p:spPr>
          <a:xfrm flipH="1">
            <a:off x="10950530" y="3327971"/>
            <a:ext cx="91844" cy="210209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5325B480-081C-43F1-A2DC-D39F7B704F7D}"/>
              </a:ext>
            </a:extLst>
          </p:cNvPr>
          <p:cNvSpPr/>
          <p:nvPr/>
        </p:nvSpPr>
        <p:spPr>
          <a:xfrm rot="785445">
            <a:off x="10485027" y="2722284"/>
            <a:ext cx="1470992" cy="74246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1E7ED06-F7C8-44E1-A1EE-D807F9AEBAF8}"/>
              </a:ext>
            </a:extLst>
          </p:cNvPr>
          <p:cNvCxnSpPr/>
          <p:nvPr/>
        </p:nvCxnSpPr>
        <p:spPr>
          <a:xfrm flipV="1">
            <a:off x="10074029" y="3158483"/>
            <a:ext cx="0" cy="243172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FD59A91D-9D3F-4236-B474-1A8851E0873D}"/>
              </a:ext>
            </a:extLst>
          </p:cNvPr>
          <p:cNvSpPr/>
          <p:nvPr/>
        </p:nvSpPr>
        <p:spPr>
          <a:xfrm>
            <a:off x="9919327" y="2982735"/>
            <a:ext cx="309403" cy="31801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532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3" dur="15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4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8" grpId="0"/>
      <p:bldP spid="9" grpId="0"/>
      <p:bldP spid="11" grpId="0"/>
      <p:bldP spid="12" grpId="0"/>
      <p:bldP spid="13" grpId="0"/>
      <p:bldP spid="17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E148F8BF-3EF4-48EC-8E9E-4C14CAD263CC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04C500-2249-422D-954D-59320A987420}"/>
              </a:ext>
            </a:extLst>
          </p:cNvPr>
          <p:cNvSpPr/>
          <p:nvPr/>
        </p:nvSpPr>
        <p:spPr>
          <a:xfrm>
            <a:off x="5650029" y="460092"/>
            <a:ext cx="6370959" cy="1107996"/>
          </a:xfrm>
          <a:prstGeom prst="rect">
            <a:avLst/>
          </a:pr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buchstabieren</a:t>
            </a:r>
            <a:endParaRPr lang="en-US" sz="66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1002C8-D53B-4348-84BE-69E803469F6C}"/>
              </a:ext>
            </a:extLst>
          </p:cNvPr>
          <p:cNvSpPr/>
          <p:nvPr/>
        </p:nvSpPr>
        <p:spPr>
          <a:xfrm>
            <a:off x="1012263" y="1722003"/>
            <a:ext cx="1130438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ich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C83FD3-5493-49D5-A12F-B856F033C8AC}"/>
              </a:ext>
            </a:extLst>
          </p:cNvPr>
          <p:cNvSpPr/>
          <p:nvPr/>
        </p:nvSpPr>
        <p:spPr>
          <a:xfrm>
            <a:off x="1016877" y="2594461"/>
            <a:ext cx="1000594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du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D80C2A-4036-43BA-B1A5-A06F968E6D22}"/>
              </a:ext>
            </a:extLst>
          </p:cNvPr>
          <p:cNvSpPr/>
          <p:nvPr/>
        </p:nvSpPr>
        <p:spPr>
          <a:xfrm>
            <a:off x="108580" y="3372334"/>
            <a:ext cx="327685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er</a:t>
            </a:r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/</a:t>
            </a:r>
            <a:r>
              <a:rPr lang="en-US" sz="4800" b="0" cap="none" spc="0" dirty="0">
                <a:ln w="0"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es</a:t>
            </a: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 / </a:t>
            </a:r>
            <a:r>
              <a:rPr lang="en-US" sz="4400" dirty="0" err="1">
                <a:ln w="0">
                  <a:solidFill>
                    <a:sysClr val="windowText" lastClr="000000"/>
                  </a:solidFill>
                </a:ln>
                <a:solidFill>
                  <a:srgbClr val="F73F8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sie</a:t>
            </a:r>
            <a:endParaRPr lang="en-US" sz="4400" b="0" cap="none" spc="0" dirty="0">
              <a:ln w="0">
                <a:solidFill>
                  <a:sysClr val="windowText" lastClr="000000"/>
                </a:solidFill>
              </a:ln>
              <a:solidFill>
                <a:srgbClr val="F73F8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nakotmai Bold" panose="00000800000000000000" pitchFamily="50" charset="-34"/>
              <a:cs typeface="Anakotmai Bold" panose="00000800000000000000" pitchFamily="50" charset="-3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863768-8143-4D21-B2E4-FC3BCC2C8FC5}"/>
              </a:ext>
            </a:extLst>
          </p:cNvPr>
          <p:cNvSpPr/>
          <p:nvPr/>
        </p:nvSpPr>
        <p:spPr>
          <a:xfrm>
            <a:off x="975394" y="3999482"/>
            <a:ext cx="1204176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wir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nakotmai Bold" panose="00000800000000000000" pitchFamily="50" charset="-34"/>
              <a:cs typeface="Anakotmai Bold" panose="00000800000000000000" pitchFamily="50" charset="-3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5E5F7F-9911-40C9-9B27-75D0A2ABC66D}"/>
              </a:ext>
            </a:extLst>
          </p:cNvPr>
          <p:cNvSpPr/>
          <p:nvPr/>
        </p:nvSpPr>
        <p:spPr>
          <a:xfrm>
            <a:off x="973595" y="4840185"/>
            <a:ext cx="1087157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ihr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nakotmai Bold" panose="00000800000000000000" pitchFamily="50" charset="-34"/>
              <a:cs typeface="Anakotmai Bold" panose="00000800000000000000" pitchFamily="50" charset="-3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2CC6F8-B6A7-4697-A0C6-E1AED6211F16}"/>
              </a:ext>
            </a:extLst>
          </p:cNvPr>
          <p:cNvSpPr/>
          <p:nvPr/>
        </p:nvSpPr>
        <p:spPr>
          <a:xfrm>
            <a:off x="649592" y="5829414"/>
            <a:ext cx="2194833" cy="76944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Sie/</a:t>
            </a:r>
            <a:r>
              <a:rPr lang="en-US" sz="44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sie</a:t>
            </a:r>
            <a:endParaRPr lang="en-US" sz="44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nakotmai Bold" panose="00000800000000000000" pitchFamily="50" charset="-34"/>
              <a:cs typeface="Anakotmai Bold" panose="00000800000000000000" pitchFamily="50" charset="-34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5850F16-3AFC-4A04-BD7F-8CF93ED4795D}"/>
              </a:ext>
            </a:extLst>
          </p:cNvPr>
          <p:cNvGrpSpPr/>
          <p:nvPr/>
        </p:nvGrpSpPr>
        <p:grpSpPr>
          <a:xfrm>
            <a:off x="-830752" y="236114"/>
            <a:ext cx="6145508" cy="1797030"/>
            <a:chOff x="2191434" y="391004"/>
            <a:chExt cx="6145508" cy="179703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F5C1508-9252-4D94-8925-948E56E2FFDA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6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AAF29158-3F37-4820-B5E4-C73387D38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89369EE3-28EC-4AAD-9867-E5F5BEC9EF7F}"/>
              </a:ext>
            </a:extLst>
          </p:cNvPr>
          <p:cNvSpPr/>
          <p:nvPr/>
        </p:nvSpPr>
        <p:spPr>
          <a:xfrm>
            <a:off x="5650029" y="467528"/>
            <a:ext cx="6370959" cy="1107996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buchstabieren</a:t>
            </a:r>
            <a:endParaRPr lang="en-US" sz="66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300A1D04-A4D6-4D54-B0A0-3E50F9C1055E}"/>
              </a:ext>
            </a:extLst>
          </p:cNvPr>
          <p:cNvSpPr/>
          <p:nvPr/>
        </p:nvSpPr>
        <p:spPr>
          <a:xfrm rot="12751813">
            <a:off x="9200365" y="6520149"/>
            <a:ext cx="450246" cy="419195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Isosceles Triangle 50">
            <a:extLst>
              <a:ext uri="{FF2B5EF4-FFF2-40B4-BE49-F238E27FC236}">
                <a16:creationId xmlns:a16="http://schemas.microsoft.com/office/drawing/2014/main" id="{62DD2498-41CE-4183-A8D0-6402C21BDB67}"/>
              </a:ext>
            </a:extLst>
          </p:cNvPr>
          <p:cNvSpPr/>
          <p:nvPr/>
        </p:nvSpPr>
        <p:spPr>
          <a:xfrm rot="8433834">
            <a:off x="11305808" y="6295579"/>
            <a:ext cx="450246" cy="419195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BC53AA4-9880-4142-8C0A-8F68B2F40A4E}"/>
              </a:ext>
            </a:extLst>
          </p:cNvPr>
          <p:cNvSpPr/>
          <p:nvPr/>
        </p:nvSpPr>
        <p:spPr>
          <a:xfrm>
            <a:off x="8550305" y="3401655"/>
            <a:ext cx="3470683" cy="3334717"/>
          </a:xfrm>
          <a:prstGeom prst="ellipse">
            <a:avLst/>
          </a:prstGeom>
          <a:solidFill>
            <a:srgbClr val="E2AC00"/>
          </a:solidFill>
          <a:ln>
            <a:solidFill>
              <a:srgbClr val="E2A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850A1D8-0833-44A3-9981-0190BD65AFCF}"/>
              </a:ext>
            </a:extLst>
          </p:cNvPr>
          <p:cNvSpPr/>
          <p:nvPr/>
        </p:nvSpPr>
        <p:spPr>
          <a:xfrm>
            <a:off x="8815377" y="3725287"/>
            <a:ext cx="2957685" cy="2742654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0C6E2E2-4679-4BB4-AB8C-9EC1CB41C54C}"/>
              </a:ext>
            </a:extLst>
          </p:cNvPr>
          <p:cNvSpPr/>
          <p:nvPr/>
        </p:nvSpPr>
        <p:spPr>
          <a:xfrm>
            <a:off x="9431066" y="4278006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977BEC4-E483-47B5-991C-8B77FD5D9EF9}"/>
              </a:ext>
            </a:extLst>
          </p:cNvPr>
          <p:cNvSpPr/>
          <p:nvPr/>
        </p:nvSpPr>
        <p:spPr>
          <a:xfrm>
            <a:off x="9439009" y="4285274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481BF3D-5ADD-4347-9B78-9D6794EB8D24}"/>
              </a:ext>
            </a:extLst>
          </p:cNvPr>
          <p:cNvSpPr/>
          <p:nvPr/>
        </p:nvSpPr>
        <p:spPr>
          <a:xfrm>
            <a:off x="9450810" y="4285273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4AF12CF-6B95-4872-B8B5-AB589166A0A9}"/>
              </a:ext>
            </a:extLst>
          </p:cNvPr>
          <p:cNvSpPr/>
          <p:nvPr/>
        </p:nvSpPr>
        <p:spPr>
          <a:xfrm>
            <a:off x="9442563" y="4302013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9D30CA4-FD2C-4BC8-8C30-A1DB04F50B17}"/>
              </a:ext>
            </a:extLst>
          </p:cNvPr>
          <p:cNvSpPr/>
          <p:nvPr/>
        </p:nvSpPr>
        <p:spPr>
          <a:xfrm>
            <a:off x="9450803" y="4293642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9AAF916-1E46-42B2-8DBD-6D6E476D8D18}"/>
              </a:ext>
            </a:extLst>
          </p:cNvPr>
          <p:cNvSpPr/>
          <p:nvPr/>
        </p:nvSpPr>
        <p:spPr>
          <a:xfrm>
            <a:off x="9435684" y="4289751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884314D4-007F-4EC5-A45F-061413A32A98}"/>
              </a:ext>
            </a:extLst>
          </p:cNvPr>
          <p:cNvSpPr/>
          <p:nvPr/>
        </p:nvSpPr>
        <p:spPr>
          <a:xfrm>
            <a:off x="9441929" y="4278005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0B24334-0707-416F-83BB-2A903F6DA805}"/>
              </a:ext>
            </a:extLst>
          </p:cNvPr>
          <p:cNvSpPr/>
          <p:nvPr/>
        </p:nvSpPr>
        <p:spPr>
          <a:xfrm>
            <a:off x="9437945" y="4277154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2B0DA6D-9D31-48C9-9D86-12001C987FFB}"/>
              </a:ext>
            </a:extLst>
          </p:cNvPr>
          <p:cNvSpPr/>
          <p:nvPr/>
        </p:nvSpPr>
        <p:spPr>
          <a:xfrm>
            <a:off x="9441922" y="4297827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74FAB45-DE72-4020-9E4E-741FF132F027}"/>
              </a:ext>
            </a:extLst>
          </p:cNvPr>
          <p:cNvSpPr/>
          <p:nvPr/>
        </p:nvSpPr>
        <p:spPr>
          <a:xfrm>
            <a:off x="9435677" y="4289456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CD95870-63E9-457D-9C86-D7E21B65D6F9}"/>
              </a:ext>
            </a:extLst>
          </p:cNvPr>
          <p:cNvSpPr/>
          <p:nvPr/>
        </p:nvSpPr>
        <p:spPr>
          <a:xfrm>
            <a:off x="9437938" y="4300906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EBD6746-79CA-42A3-8EAC-5F1B15F02B69}"/>
              </a:ext>
            </a:extLst>
          </p:cNvPr>
          <p:cNvSpPr/>
          <p:nvPr/>
        </p:nvSpPr>
        <p:spPr>
          <a:xfrm>
            <a:off x="9431066" y="4294748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41946DC-DAF0-45D6-AD4C-6DE1C9D6390A}"/>
              </a:ext>
            </a:extLst>
          </p:cNvPr>
          <p:cNvSpPr/>
          <p:nvPr/>
        </p:nvSpPr>
        <p:spPr>
          <a:xfrm>
            <a:off x="9428798" y="4303985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A7BB7733-0F89-4F50-BB1B-AE2CDF272AA9}"/>
              </a:ext>
            </a:extLst>
          </p:cNvPr>
          <p:cNvSpPr/>
          <p:nvPr/>
        </p:nvSpPr>
        <p:spPr>
          <a:xfrm>
            <a:off x="9440131" y="4310384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A4357FE-2EA7-44F8-9F8F-60588ED93A71}"/>
              </a:ext>
            </a:extLst>
          </p:cNvPr>
          <p:cNvSpPr/>
          <p:nvPr/>
        </p:nvSpPr>
        <p:spPr>
          <a:xfrm>
            <a:off x="9430769" y="4316538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15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EC2DE8D-76B2-4158-9981-C83F67B66394}"/>
              </a:ext>
            </a:extLst>
          </p:cNvPr>
          <p:cNvCxnSpPr/>
          <p:nvPr/>
        </p:nvCxnSpPr>
        <p:spPr>
          <a:xfrm>
            <a:off x="9091319" y="3648022"/>
            <a:ext cx="152072" cy="14988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16FBA342-DC49-42B9-918F-1C04272071B7}"/>
              </a:ext>
            </a:extLst>
          </p:cNvPr>
          <p:cNvSpPr/>
          <p:nvPr/>
        </p:nvSpPr>
        <p:spPr>
          <a:xfrm rot="20176664">
            <a:off x="8169805" y="2994899"/>
            <a:ext cx="1470992" cy="74246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41F4117-3188-4C19-AB0C-E79ECF757F28}"/>
              </a:ext>
            </a:extLst>
          </p:cNvPr>
          <p:cNvCxnSpPr>
            <a:cxnSpLocks/>
          </p:cNvCxnSpPr>
          <p:nvPr/>
        </p:nvCxnSpPr>
        <p:spPr>
          <a:xfrm flipH="1">
            <a:off x="10950530" y="3327971"/>
            <a:ext cx="91844" cy="210209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5325B480-081C-43F1-A2DC-D39F7B704F7D}"/>
              </a:ext>
            </a:extLst>
          </p:cNvPr>
          <p:cNvSpPr/>
          <p:nvPr/>
        </p:nvSpPr>
        <p:spPr>
          <a:xfrm rot="785445">
            <a:off x="10485027" y="2722284"/>
            <a:ext cx="1470992" cy="74246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1E7ED06-F7C8-44E1-A1EE-D807F9AEBAF8}"/>
              </a:ext>
            </a:extLst>
          </p:cNvPr>
          <p:cNvCxnSpPr/>
          <p:nvPr/>
        </p:nvCxnSpPr>
        <p:spPr>
          <a:xfrm flipV="1">
            <a:off x="10074029" y="3158483"/>
            <a:ext cx="0" cy="243172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FD59A91D-9D3F-4236-B474-1A8851E0873D}"/>
              </a:ext>
            </a:extLst>
          </p:cNvPr>
          <p:cNvSpPr/>
          <p:nvPr/>
        </p:nvSpPr>
        <p:spPr>
          <a:xfrm>
            <a:off x="9919327" y="2982735"/>
            <a:ext cx="309403" cy="31801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660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3" dur="15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4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8" grpId="0"/>
      <p:bldP spid="9" grpId="0"/>
      <p:bldP spid="11" grpId="0"/>
      <p:bldP spid="12" grpId="0"/>
      <p:bldP spid="13" grpId="0"/>
      <p:bldP spid="17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D84A269D-B7AB-4EE1-8310-C02E72401545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04C500-2249-422D-954D-59320A987420}"/>
              </a:ext>
            </a:extLst>
          </p:cNvPr>
          <p:cNvSpPr/>
          <p:nvPr/>
        </p:nvSpPr>
        <p:spPr>
          <a:xfrm>
            <a:off x="7680960" y="390059"/>
            <a:ext cx="3810842" cy="1323439"/>
          </a:xfrm>
          <a:prstGeom prst="rect">
            <a:avLst/>
          </a:pr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sein</a:t>
            </a:r>
            <a:endParaRPr lang="en-US" sz="80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1002C8-D53B-4348-84BE-69E803469F6C}"/>
              </a:ext>
            </a:extLst>
          </p:cNvPr>
          <p:cNvSpPr/>
          <p:nvPr/>
        </p:nvSpPr>
        <p:spPr>
          <a:xfrm>
            <a:off x="1012263" y="1722003"/>
            <a:ext cx="1130438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ich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C83FD3-5493-49D5-A12F-B856F033C8AC}"/>
              </a:ext>
            </a:extLst>
          </p:cNvPr>
          <p:cNvSpPr/>
          <p:nvPr/>
        </p:nvSpPr>
        <p:spPr>
          <a:xfrm>
            <a:off x="1016877" y="2594461"/>
            <a:ext cx="1000594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du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D80C2A-4036-43BA-B1A5-A06F968E6D22}"/>
              </a:ext>
            </a:extLst>
          </p:cNvPr>
          <p:cNvSpPr/>
          <p:nvPr/>
        </p:nvSpPr>
        <p:spPr>
          <a:xfrm>
            <a:off x="108580" y="3372334"/>
            <a:ext cx="327685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er</a:t>
            </a:r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/</a:t>
            </a:r>
            <a:r>
              <a:rPr lang="en-US" sz="4800" b="0" cap="none" spc="0" dirty="0">
                <a:ln w="0"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es</a:t>
            </a: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 / </a:t>
            </a:r>
            <a:r>
              <a:rPr lang="en-US" sz="4400" dirty="0" err="1">
                <a:ln w="0">
                  <a:solidFill>
                    <a:sysClr val="windowText" lastClr="000000"/>
                  </a:solidFill>
                </a:ln>
                <a:solidFill>
                  <a:srgbClr val="F73F8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sie</a:t>
            </a:r>
            <a:endParaRPr lang="en-US" sz="4400" b="0" cap="none" spc="0" dirty="0">
              <a:ln w="0">
                <a:solidFill>
                  <a:sysClr val="windowText" lastClr="000000"/>
                </a:solidFill>
              </a:ln>
              <a:solidFill>
                <a:srgbClr val="F73F8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nakotmai Bold" panose="00000800000000000000" pitchFamily="50" charset="-34"/>
              <a:cs typeface="Anakotmai Bold" panose="00000800000000000000" pitchFamily="50" charset="-3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863768-8143-4D21-B2E4-FC3BCC2C8FC5}"/>
              </a:ext>
            </a:extLst>
          </p:cNvPr>
          <p:cNvSpPr/>
          <p:nvPr/>
        </p:nvSpPr>
        <p:spPr>
          <a:xfrm>
            <a:off x="975394" y="3999482"/>
            <a:ext cx="1204176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wir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nakotmai Bold" panose="00000800000000000000" pitchFamily="50" charset="-34"/>
              <a:cs typeface="Anakotmai Bold" panose="00000800000000000000" pitchFamily="50" charset="-3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5E5F7F-9911-40C9-9B27-75D0A2ABC66D}"/>
              </a:ext>
            </a:extLst>
          </p:cNvPr>
          <p:cNvSpPr/>
          <p:nvPr/>
        </p:nvSpPr>
        <p:spPr>
          <a:xfrm>
            <a:off x="973595" y="4840185"/>
            <a:ext cx="1087157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ihr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nakotmai Bold" panose="00000800000000000000" pitchFamily="50" charset="-34"/>
              <a:cs typeface="Anakotmai Bold" panose="00000800000000000000" pitchFamily="50" charset="-3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2CC6F8-B6A7-4697-A0C6-E1AED6211F16}"/>
              </a:ext>
            </a:extLst>
          </p:cNvPr>
          <p:cNvSpPr/>
          <p:nvPr/>
        </p:nvSpPr>
        <p:spPr>
          <a:xfrm>
            <a:off x="649592" y="5829414"/>
            <a:ext cx="2194833" cy="76944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Sie/</a:t>
            </a:r>
            <a:r>
              <a:rPr lang="en-US" sz="44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akotmai Bold" panose="00000800000000000000" pitchFamily="50" charset="-34"/>
                <a:cs typeface="Anakotmai Bold" panose="00000800000000000000" pitchFamily="50" charset="-34"/>
              </a:rPr>
              <a:t>sie</a:t>
            </a:r>
            <a:endParaRPr lang="en-US" sz="44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nakotmai Bold" panose="00000800000000000000" pitchFamily="50" charset="-34"/>
              <a:cs typeface="Anakotmai Bold" panose="00000800000000000000" pitchFamily="50" charset="-34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5850F16-3AFC-4A04-BD7F-8CF93ED4795D}"/>
              </a:ext>
            </a:extLst>
          </p:cNvPr>
          <p:cNvGrpSpPr/>
          <p:nvPr/>
        </p:nvGrpSpPr>
        <p:grpSpPr>
          <a:xfrm>
            <a:off x="-830752" y="236114"/>
            <a:ext cx="6145508" cy="1797030"/>
            <a:chOff x="2191434" y="391004"/>
            <a:chExt cx="6145508" cy="179703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F5C1508-9252-4D94-8925-948E56E2FFDA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6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AAF29158-3F37-4820-B5E4-C73387D38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89369EE3-28EC-4AAD-9867-E5F5BEC9EF7F}"/>
              </a:ext>
            </a:extLst>
          </p:cNvPr>
          <p:cNvSpPr/>
          <p:nvPr/>
        </p:nvSpPr>
        <p:spPr>
          <a:xfrm>
            <a:off x="7680960" y="394593"/>
            <a:ext cx="3788520" cy="132343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sein</a:t>
            </a:r>
            <a:endParaRPr lang="en-US" sz="80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300A1D04-A4D6-4D54-B0A0-3E50F9C1055E}"/>
              </a:ext>
            </a:extLst>
          </p:cNvPr>
          <p:cNvSpPr/>
          <p:nvPr/>
        </p:nvSpPr>
        <p:spPr>
          <a:xfrm rot="12751813">
            <a:off x="9200365" y="6520149"/>
            <a:ext cx="450246" cy="419195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Isosceles Triangle 50">
            <a:extLst>
              <a:ext uri="{FF2B5EF4-FFF2-40B4-BE49-F238E27FC236}">
                <a16:creationId xmlns:a16="http://schemas.microsoft.com/office/drawing/2014/main" id="{62DD2498-41CE-4183-A8D0-6402C21BDB67}"/>
              </a:ext>
            </a:extLst>
          </p:cNvPr>
          <p:cNvSpPr/>
          <p:nvPr/>
        </p:nvSpPr>
        <p:spPr>
          <a:xfrm rot="8433834">
            <a:off x="11305808" y="6295579"/>
            <a:ext cx="450246" cy="419195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BC53AA4-9880-4142-8C0A-8F68B2F40A4E}"/>
              </a:ext>
            </a:extLst>
          </p:cNvPr>
          <p:cNvSpPr/>
          <p:nvPr/>
        </p:nvSpPr>
        <p:spPr>
          <a:xfrm>
            <a:off x="8550305" y="3401655"/>
            <a:ext cx="3470683" cy="3334717"/>
          </a:xfrm>
          <a:prstGeom prst="ellipse">
            <a:avLst/>
          </a:prstGeom>
          <a:solidFill>
            <a:srgbClr val="E2AC00"/>
          </a:solidFill>
          <a:ln>
            <a:solidFill>
              <a:srgbClr val="E2A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850A1D8-0833-44A3-9981-0190BD65AFCF}"/>
              </a:ext>
            </a:extLst>
          </p:cNvPr>
          <p:cNvSpPr/>
          <p:nvPr/>
        </p:nvSpPr>
        <p:spPr>
          <a:xfrm>
            <a:off x="8815377" y="3725287"/>
            <a:ext cx="2957685" cy="2742654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0C6E2E2-4679-4BB4-AB8C-9EC1CB41C54C}"/>
              </a:ext>
            </a:extLst>
          </p:cNvPr>
          <p:cNvSpPr/>
          <p:nvPr/>
        </p:nvSpPr>
        <p:spPr>
          <a:xfrm>
            <a:off x="9431066" y="4278006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977BEC4-E483-47B5-991C-8B77FD5D9EF9}"/>
              </a:ext>
            </a:extLst>
          </p:cNvPr>
          <p:cNvSpPr/>
          <p:nvPr/>
        </p:nvSpPr>
        <p:spPr>
          <a:xfrm>
            <a:off x="9439009" y="4285274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481BF3D-5ADD-4347-9B78-9D6794EB8D24}"/>
              </a:ext>
            </a:extLst>
          </p:cNvPr>
          <p:cNvSpPr/>
          <p:nvPr/>
        </p:nvSpPr>
        <p:spPr>
          <a:xfrm>
            <a:off x="9450810" y="4285273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4AF12CF-6B95-4872-B8B5-AB589166A0A9}"/>
              </a:ext>
            </a:extLst>
          </p:cNvPr>
          <p:cNvSpPr/>
          <p:nvPr/>
        </p:nvSpPr>
        <p:spPr>
          <a:xfrm>
            <a:off x="9442563" y="4302013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9D30CA4-FD2C-4BC8-8C30-A1DB04F50B17}"/>
              </a:ext>
            </a:extLst>
          </p:cNvPr>
          <p:cNvSpPr/>
          <p:nvPr/>
        </p:nvSpPr>
        <p:spPr>
          <a:xfrm>
            <a:off x="9450803" y="4293642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9AAF916-1E46-42B2-8DBD-6D6E476D8D18}"/>
              </a:ext>
            </a:extLst>
          </p:cNvPr>
          <p:cNvSpPr/>
          <p:nvPr/>
        </p:nvSpPr>
        <p:spPr>
          <a:xfrm>
            <a:off x="9435684" y="4289751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884314D4-007F-4EC5-A45F-061413A32A98}"/>
              </a:ext>
            </a:extLst>
          </p:cNvPr>
          <p:cNvSpPr/>
          <p:nvPr/>
        </p:nvSpPr>
        <p:spPr>
          <a:xfrm>
            <a:off x="9441929" y="4278005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0B24334-0707-416F-83BB-2A903F6DA805}"/>
              </a:ext>
            </a:extLst>
          </p:cNvPr>
          <p:cNvSpPr/>
          <p:nvPr/>
        </p:nvSpPr>
        <p:spPr>
          <a:xfrm>
            <a:off x="9437945" y="4277154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2B0DA6D-9D31-48C9-9D86-12001C987FFB}"/>
              </a:ext>
            </a:extLst>
          </p:cNvPr>
          <p:cNvSpPr/>
          <p:nvPr/>
        </p:nvSpPr>
        <p:spPr>
          <a:xfrm>
            <a:off x="9441922" y="4297827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74FAB45-DE72-4020-9E4E-741FF132F027}"/>
              </a:ext>
            </a:extLst>
          </p:cNvPr>
          <p:cNvSpPr/>
          <p:nvPr/>
        </p:nvSpPr>
        <p:spPr>
          <a:xfrm>
            <a:off x="9435677" y="4289456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CD95870-63E9-457D-9C86-D7E21B65D6F9}"/>
              </a:ext>
            </a:extLst>
          </p:cNvPr>
          <p:cNvSpPr/>
          <p:nvPr/>
        </p:nvSpPr>
        <p:spPr>
          <a:xfrm>
            <a:off x="9437938" y="4300906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EBD6746-79CA-42A3-8EAC-5F1B15F02B69}"/>
              </a:ext>
            </a:extLst>
          </p:cNvPr>
          <p:cNvSpPr/>
          <p:nvPr/>
        </p:nvSpPr>
        <p:spPr>
          <a:xfrm>
            <a:off x="9431066" y="4294748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41946DC-DAF0-45D6-AD4C-6DE1C9D6390A}"/>
              </a:ext>
            </a:extLst>
          </p:cNvPr>
          <p:cNvSpPr/>
          <p:nvPr/>
        </p:nvSpPr>
        <p:spPr>
          <a:xfrm>
            <a:off x="9428798" y="4303985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A7BB7733-0F89-4F50-BB1B-AE2CDF272AA9}"/>
              </a:ext>
            </a:extLst>
          </p:cNvPr>
          <p:cNvSpPr/>
          <p:nvPr/>
        </p:nvSpPr>
        <p:spPr>
          <a:xfrm>
            <a:off x="9440131" y="4310384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A4357FE-2EA7-44F8-9F8F-60588ED93A71}"/>
              </a:ext>
            </a:extLst>
          </p:cNvPr>
          <p:cNvSpPr/>
          <p:nvPr/>
        </p:nvSpPr>
        <p:spPr>
          <a:xfrm>
            <a:off x="9430769" y="4316538"/>
            <a:ext cx="1703314" cy="163892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15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EC2DE8D-76B2-4158-9981-C83F67B66394}"/>
              </a:ext>
            </a:extLst>
          </p:cNvPr>
          <p:cNvCxnSpPr/>
          <p:nvPr/>
        </p:nvCxnSpPr>
        <p:spPr>
          <a:xfrm>
            <a:off x="9091319" y="3648022"/>
            <a:ext cx="152072" cy="14988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16FBA342-DC49-42B9-918F-1C04272071B7}"/>
              </a:ext>
            </a:extLst>
          </p:cNvPr>
          <p:cNvSpPr/>
          <p:nvPr/>
        </p:nvSpPr>
        <p:spPr>
          <a:xfrm rot="20176664">
            <a:off x="8169805" y="2994899"/>
            <a:ext cx="1470992" cy="74246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41F4117-3188-4C19-AB0C-E79ECF757F28}"/>
              </a:ext>
            </a:extLst>
          </p:cNvPr>
          <p:cNvCxnSpPr>
            <a:cxnSpLocks/>
          </p:cNvCxnSpPr>
          <p:nvPr/>
        </p:nvCxnSpPr>
        <p:spPr>
          <a:xfrm flipH="1">
            <a:off x="10950530" y="3327971"/>
            <a:ext cx="91844" cy="210209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5325B480-081C-43F1-A2DC-D39F7B704F7D}"/>
              </a:ext>
            </a:extLst>
          </p:cNvPr>
          <p:cNvSpPr/>
          <p:nvPr/>
        </p:nvSpPr>
        <p:spPr>
          <a:xfrm rot="785445">
            <a:off x="10485027" y="2722284"/>
            <a:ext cx="1470992" cy="74246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1E7ED06-F7C8-44E1-A1EE-D807F9AEBAF8}"/>
              </a:ext>
            </a:extLst>
          </p:cNvPr>
          <p:cNvCxnSpPr/>
          <p:nvPr/>
        </p:nvCxnSpPr>
        <p:spPr>
          <a:xfrm flipV="1">
            <a:off x="10074029" y="3158483"/>
            <a:ext cx="0" cy="243172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FD59A91D-9D3F-4236-B474-1A8851E0873D}"/>
              </a:ext>
            </a:extLst>
          </p:cNvPr>
          <p:cNvSpPr/>
          <p:nvPr/>
        </p:nvSpPr>
        <p:spPr>
          <a:xfrm>
            <a:off x="9919327" y="2982735"/>
            <a:ext cx="309403" cy="31801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771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3" dur="15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4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8" grpId="0"/>
      <p:bldP spid="9" grpId="0"/>
      <p:bldP spid="11" grpId="0"/>
      <p:bldP spid="12" grpId="0"/>
      <p:bldP spid="13" grpId="0"/>
      <p:bldP spid="17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8784D-2F79-4D3B-B922-87298517F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https://wordwall.net/th/resource/4116939/sein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5579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82A37-8C68-4BDA-B80C-0E2BB7CD3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https://wordwall.net/th/resource/2989277/das-verb-sein-%C3%BCben-a1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4915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2C416-CA07-4817-8D14-F1E84C87B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https://wordwall.net/th/resource/28045406/menschen-a1-lek1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02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1238</TotalTime>
  <Words>213</Words>
  <Application>Microsoft Office PowerPoint</Application>
  <PresentationFormat>แบบจอกว้าง</PresentationFormat>
  <Paragraphs>117</Paragraphs>
  <Slides>14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14</vt:i4>
      </vt:variant>
    </vt:vector>
  </HeadingPairs>
  <TitlesOfParts>
    <vt:vector size="21" baseType="lpstr">
      <vt:lpstr>Anakotmai Bold</vt:lpstr>
      <vt:lpstr>Arial</vt:lpstr>
      <vt:lpstr>Berlin Sans FB Demi</vt:lpstr>
      <vt:lpstr>Calibri</vt:lpstr>
      <vt:lpstr>Calibri Light</vt:lpstr>
      <vt:lpstr>Rockwell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https://wordwall.net/th/resource/4116939/sein </vt:lpstr>
      <vt:lpstr>https://wordwall.net/th/resource/2989277/das-verb-sein-%C3%BCben-a1 </vt:lpstr>
      <vt:lpstr>https://wordwall.net/th/resource/28045406/menschen-a1-lek1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Taronoi Vivy</cp:lastModifiedBy>
  <cp:revision>28</cp:revision>
  <dcterms:created xsi:type="dcterms:W3CDTF">2022-03-04T04:54:55Z</dcterms:created>
  <dcterms:modified xsi:type="dcterms:W3CDTF">2024-01-23T09:15:23Z</dcterms:modified>
</cp:coreProperties>
</file>