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640" r:id="rId2"/>
    <p:sldId id="641" r:id="rId3"/>
    <p:sldId id="642" r:id="rId4"/>
    <p:sldId id="643" r:id="rId5"/>
    <p:sldId id="644" r:id="rId6"/>
    <p:sldId id="645" r:id="rId7"/>
    <p:sldId id="646" r:id="rId8"/>
    <p:sldId id="647" r:id="rId9"/>
    <p:sldId id="648" r:id="rId10"/>
    <p:sldId id="649" r:id="rId11"/>
    <p:sldId id="650" r:id="rId12"/>
    <p:sldId id="651" r:id="rId13"/>
    <p:sldId id="652" r:id="rId14"/>
    <p:sldId id="479" r:id="rId15"/>
    <p:sldId id="653" r:id="rId16"/>
    <p:sldId id="654" r:id="rId17"/>
    <p:sldId id="483" r:id="rId18"/>
    <p:sldId id="655" r:id="rId19"/>
    <p:sldId id="656" r:id="rId20"/>
    <p:sldId id="658" r:id="rId21"/>
    <p:sldId id="664" r:id="rId22"/>
    <p:sldId id="665" r:id="rId23"/>
    <p:sldId id="666" r:id="rId24"/>
    <p:sldId id="667" r:id="rId25"/>
    <p:sldId id="668" r:id="rId26"/>
    <p:sldId id="669" r:id="rId27"/>
    <p:sldId id="670" r:id="rId28"/>
    <p:sldId id="671" r:id="rId29"/>
    <p:sldId id="672" r:id="rId30"/>
    <p:sldId id="673" r:id="rId31"/>
    <p:sldId id="674" r:id="rId32"/>
    <p:sldId id="659" r:id="rId33"/>
    <p:sldId id="657" r:id="rId34"/>
    <p:sldId id="67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8B0"/>
    <a:srgbClr val="FEE6F1"/>
    <a:srgbClr val="FED8EA"/>
    <a:srgbClr val="FEF0DA"/>
    <a:srgbClr val="FCE1B6"/>
    <a:srgbClr val="E2AC00"/>
    <a:srgbClr val="F73F89"/>
    <a:srgbClr val="DCC4EE"/>
    <a:srgbClr val="C59EE2"/>
    <a:srgbClr val="F9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840" autoAdjust="0"/>
    <p:restoredTop sz="94660"/>
  </p:normalViewPr>
  <p:slideViewPr>
    <p:cSldViewPr snapToGrid="0">
      <p:cViewPr varScale="1">
        <p:scale>
          <a:sx n="29" d="100"/>
          <a:sy n="29" d="100"/>
        </p:scale>
        <p:origin x="102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jpe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jpe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472E6C19-4B0D-4641-B8D0-C846C505458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4C500-2249-422D-954D-59320A987420}"/>
              </a:ext>
            </a:extLst>
          </p:cNvPr>
          <p:cNvSpPr/>
          <p:nvPr/>
        </p:nvSpPr>
        <p:spPr>
          <a:xfrm>
            <a:off x="6342286" y="390059"/>
            <a:ext cx="5149516" cy="132343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wohnen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002C8-D53B-4348-84BE-69E803469F6C}"/>
              </a:ext>
            </a:extLst>
          </p:cNvPr>
          <p:cNvSpPr/>
          <p:nvPr/>
        </p:nvSpPr>
        <p:spPr>
          <a:xfrm>
            <a:off x="1012263" y="1722003"/>
            <a:ext cx="11304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83FD3-5493-49D5-A12F-B856F033C8AC}"/>
              </a:ext>
            </a:extLst>
          </p:cNvPr>
          <p:cNvSpPr/>
          <p:nvPr/>
        </p:nvSpPr>
        <p:spPr>
          <a:xfrm>
            <a:off x="1016877" y="2594461"/>
            <a:ext cx="1000594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80C2A-4036-43BA-B1A5-A06F968E6D22}"/>
              </a:ext>
            </a:extLst>
          </p:cNvPr>
          <p:cNvSpPr/>
          <p:nvPr/>
        </p:nvSpPr>
        <p:spPr>
          <a:xfrm>
            <a:off x="108580" y="3372334"/>
            <a:ext cx="3276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er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/</a:t>
            </a:r>
            <a:r>
              <a:rPr lang="en-US" sz="48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es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 / </a:t>
            </a:r>
            <a:r>
              <a:rPr lang="en-US" sz="4400" dirty="0" err="1">
                <a:ln w="0">
                  <a:solidFill>
                    <a:sysClr val="windowText" lastClr="000000"/>
                  </a:solidFill>
                </a:ln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>
                <a:solidFill>
                  <a:sysClr val="windowText" lastClr="000000"/>
                </a:solidFill>
              </a:ln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63768-8143-4D21-B2E4-FC3BCC2C8FC5}"/>
              </a:ext>
            </a:extLst>
          </p:cNvPr>
          <p:cNvSpPr/>
          <p:nvPr/>
        </p:nvSpPr>
        <p:spPr>
          <a:xfrm>
            <a:off x="975394" y="3999482"/>
            <a:ext cx="120417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E5F7F-9911-40C9-9B27-75D0A2ABC66D}"/>
              </a:ext>
            </a:extLst>
          </p:cNvPr>
          <p:cNvSpPr/>
          <p:nvPr/>
        </p:nvSpPr>
        <p:spPr>
          <a:xfrm>
            <a:off x="973595" y="4840185"/>
            <a:ext cx="1087157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C6F8-B6A7-4697-A0C6-E1AED6211F16}"/>
              </a:ext>
            </a:extLst>
          </p:cNvPr>
          <p:cNvSpPr/>
          <p:nvPr/>
        </p:nvSpPr>
        <p:spPr>
          <a:xfrm>
            <a:off x="649592" y="5829414"/>
            <a:ext cx="219483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Sie/</a:t>
            </a:r>
            <a:r>
              <a:rPr lang="en-US" sz="44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850F16-3AFC-4A04-BD7F-8CF93ED4795D}"/>
              </a:ext>
            </a:extLst>
          </p:cNvPr>
          <p:cNvGrpSpPr/>
          <p:nvPr/>
        </p:nvGrpSpPr>
        <p:grpSpPr>
          <a:xfrm>
            <a:off x="-830752" y="236114"/>
            <a:ext cx="6145508" cy="1797030"/>
            <a:chOff x="2191434" y="391004"/>
            <a:chExt cx="6145508" cy="17970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5C1508-9252-4D94-8925-948E56E2FFDA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AAF29158-3F37-4820-B5E4-C73387D38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69EE3-28EC-4AAD-9867-E5F5BEC9EF7F}"/>
              </a:ext>
            </a:extLst>
          </p:cNvPr>
          <p:cNvSpPr/>
          <p:nvPr/>
        </p:nvSpPr>
        <p:spPr>
          <a:xfrm>
            <a:off x="6342286" y="390059"/>
            <a:ext cx="5149516" cy="132343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wohnen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300A1D04-A4D6-4D54-B0A0-3E50F9C1055E}"/>
              </a:ext>
            </a:extLst>
          </p:cNvPr>
          <p:cNvSpPr/>
          <p:nvPr/>
        </p:nvSpPr>
        <p:spPr>
          <a:xfrm rot="12751813">
            <a:off x="9200365" y="652014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2DD2498-41CE-4183-A8D0-6402C21BDB67}"/>
              </a:ext>
            </a:extLst>
          </p:cNvPr>
          <p:cNvSpPr/>
          <p:nvPr/>
        </p:nvSpPr>
        <p:spPr>
          <a:xfrm rot="8433834">
            <a:off x="11305808" y="629557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C53AA4-9880-4142-8C0A-8F68B2F40A4E}"/>
              </a:ext>
            </a:extLst>
          </p:cNvPr>
          <p:cNvSpPr/>
          <p:nvPr/>
        </p:nvSpPr>
        <p:spPr>
          <a:xfrm>
            <a:off x="8550305" y="3401655"/>
            <a:ext cx="3470683" cy="3334717"/>
          </a:xfrm>
          <a:prstGeom prst="ellipse">
            <a:avLst/>
          </a:prstGeom>
          <a:solidFill>
            <a:srgbClr val="E2AC00"/>
          </a:solidFill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50A1D8-0833-44A3-9981-0190BD65AFCF}"/>
              </a:ext>
            </a:extLst>
          </p:cNvPr>
          <p:cNvSpPr/>
          <p:nvPr/>
        </p:nvSpPr>
        <p:spPr>
          <a:xfrm>
            <a:off x="8815377" y="3725287"/>
            <a:ext cx="2957685" cy="27426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C6E2E2-4679-4BB4-AB8C-9EC1CB41C54C}"/>
              </a:ext>
            </a:extLst>
          </p:cNvPr>
          <p:cNvSpPr/>
          <p:nvPr/>
        </p:nvSpPr>
        <p:spPr>
          <a:xfrm>
            <a:off x="9431066" y="42780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77BEC4-E483-47B5-991C-8B77FD5D9EF9}"/>
              </a:ext>
            </a:extLst>
          </p:cNvPr>
          <p:cNvSpPr/>
          <p:nvPr/>
        </p:nvSpPr>
        <p:spPr>
          <a:xfrm>
            <a:off x="9439009" y="428527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81BF3D-5ADD-4347-9B78-9D6794EB8D24}"/>
              </a:ext>
            </a:extLst>
          </p:cNvPr>
          <p:cNvSpPr/>
          <p:nvPr/>
        </p:nvSpPr>
        <p:spPr>
          <a:xfrm>
            <a:off x="9450810" y="428527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AF12CF-6B95-4872-B8B5-AB589166A0A9}"/>
              </a:ext>
            </a:extLst>
          </p:cNvPr>
          <p:cNvSpPr/>
          <p:nvPr/>
        </p:nvSpPr>
        <p:spPr>
          <a:xfrm>
            <a:off x="9442563" y="430201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D30CA4-FD2C-4BC8-8C30-A1DB04F50B17}"/>
              </a:ext>
            </a:extLst>
          </p:cNvPr>
          <p:cNvSpPr/>
          <p:nvPr/>
        </p:nvSpPr>
        <p:spPr>
          <a:xfrm>
            <a:off x="9450803" y="4293642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AF916-1E46-42B2-8DBD-6D6E476D8D18}"/>
              </a:ext>
            </a:extLst>
          </p:cNvPr>
          <p:cNvSpPr/>
          <p:nvPr/>
        </p:nvSpPr>
        <p:spPr>
          <a:xfrm>
            <a:off x="9435684" y="4289751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84314D4-007F-4EC5-A45F-061413A32A98}"/>
              </a:ext>
            </a:extLst>
          </p:cNvPr>
          <p:cNvSpPr/>
          <p:nvPr/>
        </p:nvSpPr>
        <p:spPr>
          <a:xfrm>
            <a:off x="9441929" y="427800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B24334-0707-416F-83BB-2A903F6DA805}"/>
              </a:ext>
            </a:extLst>
          </p:cNvPr>
          <p:cNvSpPr/>
          <p:nvPr/>
        </p:nvSpPr>
        <p:spPr>
          <a:xfrm>
            <a:off x="9437945" y="427715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B0DA6D-9D31-48C9-9D86-12001C987FFB}"/>
              </a:ext>
            </a:extLst>
          </p:cNvPr>
          <p:cNvSpPr/>
          <p:nvPr/>
        </p:nvSpPr>
        <p:spPr>
          <a:xfrm>
            <a:off x="9441922" y="4297827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4FAB45-DE72-4020-9E4E-741FF132F027}"/>
              </a:ext>
            </a:extLst>
          </p:cNvPr>
          <p:cNvSpPr/>
          <p:nvPr/>
        </p:nvSpPr>
        <p:spPr>
          <a:xfrm>
            <a:off x="9435677" y="428945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D95870-63E9-457D-9C86-D7E21B65D6F9}"/>
              </a:ext>
            </a:extLst>
          </p:cNvPr>
          <p:cNvSpPr/>
          <p:nvPr/>
        </p:nvSpPr>
        <p:spPr>
          <a:xfrm>
            <a:off x="9437938" y="43009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BD6746-79CA-42A3-8EAC-5F1B15F02B69}"/>
              </a:ext>
            </a:extLst>
          </p:cNvPr>
          <p:cNvSpPr/>
          <p:nvPr/>
        </p:nvSpPr>
        <p:spPr>
          <a:xfrm>
            <a:off x="9431066" y="429474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1946DC-DAF0-45D6-AD4C-6DE1C9D6390A}"/>
              </a:ext>
            </a:extLst>
          </p:cNvPr>
          <p:cNvSpPr/>
          <p:nvPr/>
        </p:nvSpPr>
        <p:spPr>
          <a:xfrm>
            <a:off x="9428798" y="430398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BB7733-0F89-4F50-BB1B-AE2CDF272AA9}"/>
              </a:ext>
            </a:extLst>
          </p:cNvPr>
          <p:cNvSpPr/>
          <p:nvPr/>
        </p:nvSpPr>
        <p:spPr>
          <a:xfrm>
            <a:off x="9440131" y="431038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A4357FE-2EA7-44F8-9F8F-60588ED93A71}"/>
              </a:ext>
            </a:extLst>
          </p:cNvPr>
          <p:cNvSpPr/>
          <p:nvPr/>
        </p:nvSpPr>
        <p:spPr>
          <a:xfrm>
            <a:off x="9430769" y="431653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C2DE8D-76B2-4158-9981-C83F67B66394}"/>
              </a:ext>
            </a:extLst>
          </p:cNvPr>
          <p:cNvCxnSpPr/>
          <p:nvPr/>
        </p:nvCxnSpPr>
        <p:spPr>
          <a:xfrm>
            <a:off x="9091319" y="3648022"/>
            <a:ext cx="152072" cy="1498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6FBA342-DC49-42B9-918F-1C04272071B7}"/>
              </a:ext>
            </a:extLst>
          </p:cNvPr>
          <p:cNvSpPr/>
          <p:nvPr/>
        </p:nvSpPr>
        <p:spPr>
          <a:xfrm rot="20176664">
            <a:off x="8169805" y="2994899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41F4117-3188-4C19-AB0C-E79ECF757F28}"/>
              </a:ext>
            </a:extLst>
          </p:cNvPr>
          <p:cNvCxnSpPr>
            <a:cxnSpLocks/>
          </p:cNvCxnSpPr>
          <p:nvPr/>
        </p:nvCxnSpPr>
        <p:spPr>
          <a:xfrm flipH="1">
            <a:off x="10950530" y="3327971"/>
            <a:ext cx="91844" cy="21020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325B480-081C-43F1-A2DC-D39F7B704F7D}"/>
              </a:ext>
            </a:extLst>
          </p:cNvPr>
          <p:cNvSpPr/>
          <p:nvPr/>
        </p:nvSpPr>
        <p:spPr>
          <a:xfrm rot="785445">
            <a:off x="10485027" y="2722284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1E7ED06-F7C8-44E1-A1EE-D807F9AEBAF8}"/>
              </a:ext>
            </a:extLst>
          </p:cNvPr>
          <p:cNvCxnSpPr/>
          <p:nvPr/>
        </p:nvCxnSpPr>
        <p:spPr>
          <a:xfrm flipV="1">
            <a:off x="10074029" y="3158483"/>
            <a:ext cx="0" cy="24317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D59A91D-9D3F-4236-B474-1A8851E0873D}"/>
              </a:ext>
            </a:extLst>
          </p:cNvPr>
          <p:cNvSpPr/>
          <p:nvPr/>
        </p:nvSpPr>
        <p:spPr>
          <a:xfrm>
            <a:off x="9919327" y="2982735"/>
            <a:ext cx="309403" cy="31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5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/>
      <p:bldP spid="12" grpId="0"/>
      <p:bldP spid="13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F1577B-844E-4FCA-806B-BBCC41C3206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introduce myself clip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5593" y="3748396"/>
            <a:ext cx="2802496" cy="3154227"/>
          </a:xfrm>
          <a:prstGeom prst="rect">
            <a:avLst/>
          </a:prstGeom>
          <a:noFill/>
        </p:spPr>
      </p:pic>
      <p:pic>
        <p:nvPicPr>
          <p:cNvPr id="5124" name="Picture 4" descr="Image result for introduce myself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633" y="3192941"/>
            <a:ext cx="3208932" cy="3524263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505180" y="339865"/>
            <a:ext cx="8318612" cy="1225868"/>
          </a:xfrm>
          <a:prstGeom prst="wedgeRoundRectCallout">
            <a:avLst>
              <a:gd name="adj1" fmla="val -27710"/>
              <a:gd name="adj2" fmla="val 21111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wohnst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974665" y="1883737"/>
            <a:ext cx="7825800" cy="1225868"/>
          </a:xfrm>
          <a:prstGeom prst="wedgeRoundRectCallout">
            <a:avLst>
              <a:gd name="adj1" fmla="val 28139"/>
              <a:gd name="adj2" fmla="val 11524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Ich </a:t>
            </a:r>
            <a:r>
              <a:rPr lang="en-US" sz="60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wohne</a:t>
            </a:r>
            <a:r>
              <a:rPr lang="en-US" sz="6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 in Berlin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1026" name="Picture 2" descr="10 Best Things to Do in Berlin - What is Berlin Most Famous For? - Go Guides">
            <a:extLst>
              <a:ext uri="{FF2B5EF4-FFF2-40B4-BE49-F238E27FC236}">
                <a16:creationId xmlns:a16="http://schemas.microsoft.com/office/drawing/2014/main" id="{9EA8A90D-8D37-4BEC-8660-6879E4CB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343" y="3342011"/>
            <a:ext cx="4525925" cy="3015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6327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4F07B8-FF14-487C-8A99-5151C5FBEBE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10 Best Things to Do in Berlin - What is Berlin Most Famous For? - Go Guides">
            <a:extLst>
              <a:ext uri="{FF2B5EF4-FFF2-40B4-BE49-F238E27FC236}">
                <a16:creationId xmlns:a16="http://schemas.microsoft.com/office/drawing/2014/main" id="{4A22E46B-5544-4A28-A078-1EEDABF64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1" y="1476000"/>
            <a:ext cx="6500377" cy="43309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8" name="Picture 2" descr="Deutschland-Lese | Wahrzeichen und Symbole der Bundesrepublik Deutschland">
            <a:extLst>
              <a:ext uri="{FF2B5EF4-FFF2-40B4-BE49-F238E27FC236}">
                <a16:creationId xmlns:a16="http://schemas.microsoft.com/office/drawing/2014/main" id="{43F24C74-82B4-4C8D-B0C5-5AF640D67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302" y="571500"/>
            <a:ext cx="42195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365A39-9938-450D-99CC-CF0FD428DDC3}"/>
              </a:ext>
            </a:extLst>
          </p:cNvPr>
          <p:cNvSpPr/>
          <p:nvPr/>
        </p:nvSpPr>
        <p:spPr>
          <a:xfrm rot="339729">
            <a:off x="524851" y="243296"/>
            <a:ext cx="25827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Berlin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07C1C4-CC32-4C94-BBC0-280753E0E4D5}"/>
              </a:ext>
            </a:extLst>
          </p:cNvPr>
          <p:cNvSpPr/>
          <p:nvPr/>
        </p:nvSpPr>
        <p:spPr>
          <a:xfrm rot="21032556">
            <a:off x="6826569" y="5165659"/>
            <a:ext cx="51219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Deutschland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4100" name="Picture 4" descr="Germany - Wikipedia">
            <a:extLst>
              <a:ext uri="{FF2B5EF4-FFF2-40B4-BE49-F238E27FC236}">
                <a16:creationId xmlns:a16="http://schemas.microsoft.com/office/drawing/2014/main" id="{69C91685-0779-4D0E-8DFD-58D2E3ABA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771" y="381959"/>
            <a:ext cx="1823401" cy="1094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48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BF03D8-5AAC-466C-AF13-C90A6371412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introduce myself clip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7703" y="3565949"/>
            <a:ext cx="2560909" cy="3292051"/>
          </a:xfrm>
          <a:prstGeom prst="rect">
            <a:avLst/>
          </a:prstGeom>
          <a:noFill/>
        </p:spPr>
      </p:pic>
      <p:pic>
        <p:nvPicPr>
          <p:cNvPr id="5124" name="Picture 4" descr="Image result for introduce myself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8361575" y="3333737"/>
            <a:ext cx="3038236" cy="3524263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401486" y="387486"/>
            <a:ext cx="11144456" cy="1225868"/>
          </a:xfrm>
          <a:prstGeom prst="wedgeRoundRectCallout">
            <a:avLst>
              <a:gd name="adj1" fmla="val -39298"/>
              <a:gd name="adj2" fmla="val 20880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Und du? Wo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wohnst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133281" y="1883737"/>
            <a:ext cx="7508572" cy="1225868"/>
          </a:xfrm>
          <a:prstGeom prst="wedgeRoundRectCallout">
            <a:avLst>
              <a:gd name="adj1" fmla="val 28139"/>
              <a:gd name="adj2" fmla="val 11524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Ich </a:t>
            </a:r>
            <a:r>
              <a:rPr lang="en-US" sz="60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wohne</a:t>
            </a:r>
            <a:r>
              <a:rPr lang="en-US" sz="6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 in Paris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8" name="Picture 2" descr="The Most Stylish Experiences In Paris | MR Aristotle - The Boutique  Experience Gifts">
            <a:extLst>
              <a:ext uri="{FF2B5EF4-FFF2-40B4-BE49-F238E27FC236}">
                <a16:creationId xmlns:a16="http://schemas.microsoft.com/office/drawing/2014/main" id="{6ABC6077-F1A1-4586-AB12-6F94F4A2A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677" y="3641721"/>
            <a:ext cx="4298986" cy="2794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533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A4D478-D3FB-46A8-8CA1-102FE327D5C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702E9C-1D9E-4F37-B84B-44509EA3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7AC1F-636E-44D6-BA01-36C50C400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Most Stylish Experiences In Paris | MR Aristotle - The Boutique  Experience Gifts">
            <a:extLst>
              <a:ext uri="{FF2B5EF4-FFF2-40B4-BE49-F238E27FC236}">
                <a16:creationId xmlns:a16="http://schemas.microsoft.com/office/drawing/2014/main" id="{4A98A7D7-87F1-4EC8-A3FE-3F95B3877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58" y="1577567"/>
            <a:ext cx="6160246" cy="4004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EDE4EC-496E-4F31-80A6-4E55DEAF9F70}"/>
              </a:ext>
            </a:extLst>
          </p:cNvPr>
          <p:cNvSpPr/>
          <p:nvPr/>
        </p:nvSpPr>
        <p:spPr>
          <a:xfrm rot="339729">
            <a:off x="733121" y="466584"/>
            <a:ext cx="211147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Paris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5122" name="Picture 2" descr="Busreisen nach Frankreich - La vie est belle | car-tours.ch">
            <a:extLst>
              <a:ext uri="{FF2B5EF4-FFF2-40B4-BE49-F238E27FC236}">
                <a16:creationId xmlns:a16="http://schemas.microsoft.com/office/drawing/2014/main" id="{99E73057-3825-4080-B740-76D1AED3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278" y="995646"/>
            <a:ext cx="4485757" cy="478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99B03B-DCAB-4C23-A944-3CA2B7AB0AF0}"/>
              </a:ext>
            </a:extLst>
          </p:cNvPr>
          <p:cNvSpPr/>
          <p:nvPr/>
        </p:nvSpPr>
        <p:spPr>
          <a:xfrm rot="21032556">
            <a:off x="7202475" y="5165659"/>
            <a:ext cx="43701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Frankreich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9827726-534D-4B5F-B44B-3CB5DEF85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738" y="402217"/>
            <a:ext cx="2032093" cy="135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61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881E-414E-471F-ACF4-47DF8C03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CC97-0622-4868-BFCD-6F604AEDC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BF104-20A1-4D28-A496-1651C569F2C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24 Must-Visit Attractions in Bangkok">
            <a:extLst>
              <a:ext uri="{FF2B5EF4-FFF2-40B4-BE49-F238E27FC236}">
                <a16:creationId xmlns:a16="http://schemas.microsoft.com/office/drawing/2014/main" id="{9D9DA924-1D25-47C0-9A36-06D6524B8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45" y="1589955"/>
            <a:ext cx="5901180" cy="3934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1D8CBB-3EDF-4E78-AB5A-E811CCDB7D12}"/>
              </a:ext>
            </a:extLst>
          </p:cNvPr>
          <p:cNvSpPr/>
          <p:nvPr/>
        </p:nvSpPr>
        <p:spPr>
          <a:xfrm rot="339729">
            <a:off x="492191" y="612754"/>
            <a:ext cx="36679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Bangkok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0922D166-8DC9-4537-AC01-2A618B154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355" y="1302871"/>
            <a:ext cx="2940781" cy="539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ailand flag 1080P, 2K, 4K, 5K HD wallpapers free download | Wallpaper  Flare">
            <a:extLst>
              <a:ext uri="{FF2B5EF4-FFF2-40B4-BE49-F238E27FC236}">
                <a16:creationId xmlns:a16="http://schemas.microsoft.com/office/drawing/2014/main" id="{21E85013-3043-4FA9-96D7-39ABF55C3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32" y="576950"/>
            <a:ext cx="1984429" cy="1322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EAD269-4112-4CCD-9B1E-AEE19D3042F5}"/>
              </a:ext>
            </a:extLst>
          </p:cNvPr>
          <p:cNvSpPr/>
          <p:nvPr/>
        </p:nvSpPr>
        <p:spPr>
          <a:xfrm>
            <a:off x="5513756" y="5524682"/>
            <a:ext cx="3712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Thailand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1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F17C-8790-4B28-A0DF-9403218B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3AF15E-B5C9-4D58-A445-72BD3DF60A4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3C6C2-E28E-4F9E-8CA1-5AEAECFD5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Vienna | Visit Austria&amp;#39;s Imperial Capital">
            <a:extLst>
              <a:ext uri="{FF2B5EF4-FFF2-40B4-BE49-F238E27FC236}">
                <a16:creationId xmlns:a16="http://schemas.microsoft.com/office/drawing/2014/main" id="{00DC1ECF-6137-453C-A8F4-90564641C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9" y="1285685"/>
            <a:ext cx="6761952" cy="3384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351B65-197D-4E73-A659-94AA12DE610D}"/>
              </a:ext>
            </a:extLst>
          </p:cNvPr>
          <p:cNvSpPr/>
          <p:nvPr/>
        </p:nvSpPr>
        <p:spPr>
          <a:xfrm rot="339729">
            <a:off x="917678" y="206787"/>
            <a:ext cx="22541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Wien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F97990F7-A266-449B-9B1F-86C7457A3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50" y="1594763"/>
            <a:ext cx="2073899" cy="1383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EE2AED58-6C2E-4C5B-B30C-5D066529B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070" y="2950750"/>
            <a:ext cx="6390031" cy="3369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4C9C81-C4B6-4F08-ACF3-DF6CD2AFDE03}"/>
              </a:ext>
            </a:extLst>
          </p:cNvPr>
          <p:cNvSpPr/>
          <p:nvPr/>
        </p:nvSpPr>
        <p:spPr>
          <a:xfrm rot="21384779">
            <a:off x="3464192" y="5539367"/>
            <a:ext cx="42258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Österreich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6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67C6-2699-452D-8D58-DD6B14EC9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8654A-4381-4FA8-9AF0-D450B6F26070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66995-5D60-4BFB-A371-8A430954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96,316 Bern Switzerland Photos and Premium High Res Pictures - Getty Images">
            <a:extLst>
              <a:ext uri="{FF2B5EF4-FFF2-40B4-BE49-F238E27FC236}">
                <a16:creationId xmlns:a16="http://schemas.microsoft.com/office/drawing/2014/main" id="{E731A245-3A9C-4EB5-91AB-1F10C60E6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27" y="1544064"/>
            <a:ext cx="58293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B1DE5D-AFC4-4D1A-B7F5-214B844DB261}"/>
              </a:ext>
            </a:extLst>
          </p:cNvPr>
          <p:cNvSpPr/>
          <p:nvPr/>
        </p:nvSpPr>
        <p:spPr>
          <a:xfrm rot="339729">
            <a:off x="708825" y="485821"/>
            <a:ext cx="20185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Bern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6148" name="Picture 4" descr="Flag Background png download - 1280*823 - Free Transparent Switzerland png  Download. - CleanPNG / KissPNG">
            <a:extLst>
              <a:ext uri="{FF2B5EF4-FFF2-40B4-BE49-F238E27FC236}">
                <a16:creationId xmlns:a16="http://schemas.microsoft.com/office/drawing/2014/main" id="{486C7BC7-533C-49E1-869C-A87F3320B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4" b="98276" l="1778" r="99111">
                        <a14:foregroundMark x1="5000" y1="68103" x2="11778" y2="60690"/>
                        <a14:foregroundMark x1="11778" y1="60690" x2="11889" y2="60690"/>
                        <a14:foregroundMark x1="1778" y1="81724" x2="5444" y2="79310"/>
                        <a14:foregroundMark x1="26667" y1="92759" x2="31778" y2="89655"/>
                        <a14:foregroundMark x1="41778" y1="93276" x2="40444" y2="93103"/>
                        <a14:foregroundMark x1="25667" y1="95517" x2="29556" y2="92241"/>
                        <a14:foregroundMark x1="67222" y1="98448" x2="66556" y2="94828"/>
                        <a14:foregroundMark x1="56778" y1="3621" x2="61667" y2="9138"/>
                        <a14:foregroundMark x1="61667" y1="9138" x2="67444" y2="8276"/>
                        <a14:foregroundMark x1="67444" y1="8276" x2="70444" y2="9138"/>
                        <a14:foregroundMark x1="57111" y1="2414" x2="59556" y2="2931"/>
                        <a14:foregroundMark x1="88889" y1="54483" x2="96778" y2="48793"/>
                        <a14:foregroundMark x1="96778" y1="48793" x2="96778" y2="57931"/>
                        <a14:foregroundMark x1="96778" y1="57931" x2="98667" y2="61552"/>
                        <a14:foregroundMark x1="98111" y1="45517" x2="99111" y2="47069"/>
                        <a14:foregroundMark x1="40333" y1="42241" x2="52889" y2="43621"/>
                        <a14:foregroundMark x1="50000" y1="28448" x2="51000" y2="59483"/>
                        <a14:foregroundMark x1="37222" y1="43103" x2="58778" y2="47069"/>
                        <a14:foregroundMark x1="58778" y1="47069" x2="53000" y2="35862"/>
                        <a14:foregroundMark x1="53000" y1="35862" x2="52444" y2="25000"/>
                        <a14:foregroundMark x1="52444" y1="25000" x2="47111" y2="28621"/>
                        <a14:foregroundMark x1="47111" y1="28621" x2="44889" y2="39310"/>
                        <a14:foregroundMark x1="44889" y1="39310" x2="39000" y2="42241"/>
                        <a14:foregroundMark x1="39000" y1="42241" x2="44889" y2="48448"/>
                        <a14:foregroundMark x1="44889" y1="48448" x2="44889" y2="59828"/>
                        <a14:foregroundMark x1="44889" y1="59828" x2="51444" y2="64138"/>
                        <a14:foregroundMark x1="51444" y1="64138" x2="52444" y2="43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27" y="2408401"/>
            <a:ext cx="5657606" cy="3646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uy flag Switzerland? -">
            <a:extLst>
              <a:ext uri="{FF2B5EF4-FFF2-40B4-BE49-F238E27FC236}">
                <a16:creationId xmlns:a16="http://schemas.microsoft.com/office/drawing/2014/main" id="{638E36B2-24ED-4864-915B-D9B04E592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252" y="560503"/>
            <a:ext cx="2455451" cy="1635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C56D18B-E9A4-4F7E-940D-9F3C28D1A10D}"/>
              </a:ext>
            </a:extLst>
          </p:cNvPr>
          <p:cNvSpPr/>
          <p:nvPr/>
        </p:nvSpPr>
        <p:spPr>
          <a:xfrm rot="21384779">
            <a:off x="5205679" y="5603918"/>
            <a:ext cx="34291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Schweiz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2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67C6-2699-452D-8D58-DD6B14EC9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AB05D-452B-4D63-B63E-84F6672AF22A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66995-5D60-4BFB-A371-8A430954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56D18B-E9A4-4F7E-940D-9F3C28D1A10D}"/>
              </a:ext>
            </a:extLst>
          </p:cNvPr>
          <p:cNvSpPr/>
          <p:nvPr/>
        </p:nvSpPr>
        <p:spPr>
          <a:xfrm rot="21384779">
            <a:off x="5445541" y="5493223"/>
            <a:ext cx="42755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Dänemark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26" name="Picture 2" descr="เที่ยวท่าเรือนูฮาวน์ Nyhavn, Copenhagen เดนมาร์ก">
            <a:extLst>
              <a:ext uri="{FF2B5EF4-FFF2-40B4-BE49-F238E27FC236}">
                <a16:creationId xmlns:a16="http://schemas.microsoft.com/office/drawing/2014/main" id="{3EF658DE-0769-40AF-92B7-243C7FD4B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6" y="2082517"/>
            <a:ext cx="5493623" cy="3662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B1DE5D-AFC4-4D1A-B7F5-214B844DB261}"/>
              </a:ext>
            </a:extLst>
          </p:cNvPr>
          <p:cNvSpPr/>
          <p:nvPr/>
        </p:nvSpPr>
        <p:spPr>
          <a:xfrm rot="339729">
            <a:off x="380760" y="724316"/>
            <a:ext cx="51267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Kopenhagen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30" name="Picture 6" descr="Black And White Flower png download - 981*1150 - Free Transparent Map png  Download. - CleanPNG / KissPNG">
            <a:extLst>
              <a:ext uri="{FF2B5EF4-FFF2-40B4-BE49-F238E27FC236}">
                <a16:creationId xmlns:a16="http://schemas.microsoft.com/office/drawing/2014/main" id="{E5DA9175-9C65-461E-8143-D48451BB1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40" b="97642" l="1333" r="97000">
                        <a14:foregroundMark x1="5667" y1="39623" x2="7778" y2="62547"/>
                        <a14:foregroundMark x1="7778" y1="62547" x2="3333" y2="63491"/>
                        <a14:foregroundMark x1="40667" y1="8585" x2="48222" y2="4340"/>
                        <a14:foregroundMark x1="48222" y1="4340" x2="48222" y2="8019"/>
                        <a14:foregroundMark x1="60333" y1="15094" x2="61333" y2="14434"/>
                        <a14:foregroundMark x1="71889" y1="33302" x2="72889" y2="33302"/>
                        <a14:foregroundMark x1="69778" y1="66415" x2="83556" y2="61038"/>
                        <a14:foregroundMark x1="83556" y1="61038" x2="78667" y2="70377"/>
                        <a14:foregroundMark x1="78667" y1="70377" x2="79889" y2="82642"/>
                        <a14:foregroundMark x1="66889" y1="94340" x2="77556" y2="94151"/>
                        <a14:foregroundMark x1="77556" y1="94151" x2="79778" y2="97642"/>
                        <a14:foregroundMark x1="46111" y1="89151" x2="48889" y2="89906"/>
                        <a14:foregroundMark x1="51667" y1="59906" x2="53222" y2="59623"/>
                        <a14:foregroundMark x1="1444" y1="50000" x2="2444" y2="50000"/>
                        <a14:foregroundMark x1="8889" y1="79906" x2="8889" y2="79906"/>
                        <a14:foregroundMark x1="97000" y1="65943" x2="97000" y2="659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526" y="1504374"/>
            <a:ext cx="4015409" cy="47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ธงชาติเดนมาร์ก - วิกิพีเดีย">
            <a:extLst>
              <a:ext uri="{FF2B5EF4-FFF2-40B4-BE49-F238E27FC236}">
                <a16:creationId xmlns:a16="http://schemas.microsoft.com/office/drawing/2014/main" id="{0833740C-E04F-4A2B-B224-E1ED9ADA4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33" y="454534"/>
            <a:ext cx="2117972" cy="160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3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67C6-2699-452D-8D58-DD6B14EC9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3A9B21-D0F1-45A2-BE6C-FFD58FFC468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66995-5D60-4BFB-A371-8A430954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B1DE5D-AFC4-4D1A-B7F5-214B844DB261}"/>
              </a:ext>
            </a:extLst>
          </p:cNvPr>
          <p:cNvSpPr/>
          <p:nvPr/>
        </p:nvSpPr>
        <p:spPr>
          <a:xfrm rot="339729">
            <a:off x="654792" y="569501"/>
            <a:ext cx="33361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Moskau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56D18B-E9A4-4F7E-940D-9F3C28D1A10D}"/>
              </a:ext>
            </a:extLst>
          </p:cNvPr>
          <p:cNvSpPr/>
          <p:nvPr/>
        </p:nvSpPr>
        <p:spPr>
          <a:xfrm rot="21384779">
            <a:off x="5770946" y="5209617"/>
            <a:ext cx="380424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Russland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9" name="Picture 2" descr="Moskau - die Hauptstadt von Russland | Online-Reiseführer">
            <a:extLst>
              <a:ext uri="{FF2B5EF4-FFF2-40B4-BE49-F238E27FC236}">
                <a16:creationId xmlns:a16="http://schemas.microsoft.com/office/drawing/2014/main" id="{7F85099B-6865-420C-8419-16E8FF965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65" y="1861880"/>
            <a:ext cx="5467446" cy="3635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4" name="Picture 2" descr="Auf Contour geschnittene Flagge | Russland">
            <a:extLst>
              <a:ext uri="{FF2B5EF4-FFF2-40B4-BE49-F238E27FC236}">
                <a16:creationId xmlns:a16="http://schemas.microsoft.com/office/drawing/2014/main" id="{F8010988-A5F4-41C5-B414-F98042788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683" y="2112021"/>
            <a:ext cx="5888193" cy="33857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Quran translations in many languages – Quran Translations in All Languages">
            <a:extLst>
              <a:ext uri="{FF2B5EF4-FFF2-40B4-BE49-F238E27FC236}">
                <a16:creationId xmlns:a16="http://schemas.microsoft.com/office/drawing/2014/main" id="{35D891D1-A735-4E08-B0DE-040267468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348" y="681037"/>
            <a:ext cx="2258588" cy="150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32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A743E94-5316-407F-9BB6-A1DEB28FD41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68F6E-A097-4020-B7B8-4303A556D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92278-4867-484F-A587-97481AA40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10 Best Things to Do in Berlin - What is Berlin Most Famous For? - Go Guides">
            <a:extLst>
              <a:ext uri="{FF2B5EF4-FFF2-40B4-BE49-F238E27FC236}">
                <a16:creationId xmlns:a16="http://schemas.microsoft.com/office/drawing/2014/main" id="{BDF0431F-9A38-452A-AA68-5DEAFE7C9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64" y="92146"/>
            <a:ext cx="3323772" cy="22144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2" descr="The Most Stylish Experiences In Paris | MR Aristotle - The Boutique  Experience Gifts">
            <a:extLst>
              <a:ext uri="{FF2B5EF4-FFF2-40B4-BE49-F238E27FC236}">
                <a16:creationId xmlns:a16="http://schemas.microsoft.com/office/drawing/2014/main" id="{44923DA6-698D-4840-8A9C-0561A7EA8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240">
            <a:off x="4414482" y="49697"/>
            <a:ext cx="3420485" cy="2223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24 Must-Visit Attractions in Bangkok">
            <a:extLst>
              <a:ext uri="{FF2B5EF4-FFF2-40B4-BE49-F238E27FC236}">
                <a16:creationId xmlns:a16="http://schemas.microsoft.com/office/drawing/2014/main" id="{05D62512-CE79-433F-87B0-CE9E9F750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6174">
            <a:off x="8570818" y="-13859"/>
            <a:ext cx="3351754" cy="2234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4" descr="Vienna | Visit Austria&amp;#39;s Imperial Capital">
            <a:extLst>
              <a:ext uri="{FF2B5EF4-FFF2-40B4-BE49-F238E27FC236}">
                <a16:creationId xmlns:a16="http://schemas.microsoft.com/office/drawing/2014/main" id="{938D5C5E-8412-4F77-8251-7C63ED0CA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054">
            <a:off x="978649" y="2208148"/>
            <a:ext cx="3879467" cy="1941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96,316 Bern Switzerland Photos and Premium High Res Pictures - Getty Images">
            <a:extLst>
              <a:ext uri="{FF2B5EF4-FFF2-40B4-BE49-F238E27FC236}">
                <a16:creationId xmlns:a16="http://schemas.microsoft.com/office/drawing/2014/main" id="{ECCFB453-7D6F-4FB3-BE4B-3C56EE6F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826">
            <a:off x="5378807" y="2588043"/>
            <a:ext cx="3462117" cy="23080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 descr="เที่ยวท่าเรือนูฮาวน์ Nyhavn, Copenhagen เดนมาร์ก">
            <a:extLst>
              <a:ext uri="{FF2B5EF4-FFF2-40B4-BE49-F238E27FC236}">
                <a16:creationId xmlns:a16="http://schemas.microsoft.com/office/drawing/2014/main" id="{97B27344-4FF3-4340-A13A-52BBF913C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3744">
            <a:off x="943044" y="4330774"/>
            <a:ext cx="3705367" cy="2470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2" descr="Moskau - die Hauptstadt von Russland | Online-Reiseführer">
            <a:extLst>
              <a:ext uri="{FF2B5EF4-FFF2-40B4-BE49-F238E27FC236}">
                <a16:creationId xmlns:a16="http://schemas.microsoft.com/office/drawing/2014/main" id="{C18D4305-FD8C-4284-92A2-82BD9486F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5205">
            <a:off x="8058269" y="4398687"/>
            <a:ext cx="3719395" cy="24733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DCA87B-2CC9-4EA2-AB3E-258B88CB54FD}"/>
              </a:ext>
            </a:extLst>
          </p:cNvPr>
          <p:cNvSpPr/>
          <p:nvPr/>
        </p:nvSpPr>
        <p:spPr>
          <a:xfrm rot="339729">
            <a:off x="1283674" y="-95580"/>
            <a:ext cx="214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Berlin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B595D-9DFE-42B6-8EA7-4514A5FFFE25}"/>
              </a:ext>
            </a:extLst>
          </p:cNvPr>
          <p:cNvSpPr/>
          <p:nvPr/>
        </p:nvSpPr>
        <p:spPr>
          <a:xfrm rot="21039183">
            <a:off x="3940481" y="862628"/>
            <a:ext cx="176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Paris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057B13-531D-49EA-9D17-EF0403A02BEA}"/>
              </a:ext>
            </a:extLst>
          </p:cNvPr>
          <p:cNvSpPr/>
          <p:nvPr/>
        </p:nvSpPr>
        <p:spPr>
          <a:xfrm rot="339729">
            <a:off x="8843130" y="1676136"/>
            <a:ext cx="3031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Bangkok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DAEA2B-395B-4B3B-AF08-98CB7631496F}"/>
              </a:ext>
            </a:extLst>
          </p:cNvPr>
          <p:cNvSpPr/>
          <p:nvPr/>
        </p:nvSpPr>
        <p:spPr>
          <a:xfrm rot="339729">
            <a:off x="40970" y="3250488"/>
            <a:ext cx="1877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Wien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2C2866-57B4-4F77-88AF-6B76F774F0C2}"/>
              </a:ext>
            </a:extLst>
          </p:cNvPr>
          <p:cNvSpPr/>
          <p:nvPr/>
        </p:nvSpPr>
        <p:spPr>
          <a:xfrm rot="20765206">
            <a:off x="6448795" y="2444464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F80177-B7F9-4D7B-B612-90031DCF98A0}"/>
              </a:ext>
            </a:extLst>
          </p:cNvPr>
          <p:cNvSpPr/>
          <p:nvPr/>
        </p:nvSpPr>
        <p:spPr>
          <a:xfrm rot="339729">
            <a:off x="2886558" y="5117462"/>
            <a:ext cx="4224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Kopenhagen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1BEF97-E85B-415F-BB7D-A7952407CEAE}"/>
              </a:ext>
            </a:extLst>
          </p:cNvPr>
          <p:cNvSpPr/>
          <p:nvPr/>
        </p:nvSpPr>
        <p:spPr>
          <a:xfrm rot="339729">
            <a:off x="9133657" y="3859419"/>
            <a:ext cx="2762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Moskau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92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A16CB89-F5CA-4930-A836-FFA9628C9585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D781BE-8280-43F8-BF10-66439AE8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E9B18-F783-41F4-8545-2D270A70F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10 Best Things to Do in Berlin - What is Berlin Most Famous For? - Go Guides">
            <a:extLst>
              <a:ext uri="{FF2B5EF4-FFF2-40B4-BE49-F238E27FC236}">
                <a16:creationId xmlns:a16="http://schemas.microsoft.com/office/drawing/2014/main" id="{746137F8-8CB7-48F5-9F7A-5A8F41F61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792" y="624738"/>
            <a:ext cx="3053996" cy="20347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51BC43-ED46-46E4-BEEF-9C71B04080F1}"/>
              </a:ext>
            </a:extLst>
          </p:cNvPr>
          <p:cNvSpPr/>
          <p:nvPr/>
        </p:nvSpPr>
        <p:spPr>
          <a:xfrm rot="339729">
            <a:off x="1323357" y="207602"/>
            <a:ext cx="214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Berlin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7" name="Picture 2" descr="The Most Stylish Experiences In Paris | MR Aristotle - The Boutique  Experience Gifts">
            <a:extLst>
              <a:ext uri="{FF2B5EF4-FFF2-40B4-BE49-F238E27FC236}">
                <a16:creationId xmlns:a16="http://schemas.microsoft.com/office/drawing/2014/main" id="{52D23E7F-6CB0-4491-AFE6-8DB4AACCE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240">
            <a:off x="4547086" y="161804"/>
            <a:ext cx="2948724" cy="19167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3FA8E8-5B44-42EA-878E-9B6FE403F2CB}"/>
              </a:ext>
            </a:extLst>
          </p:cNvPr>
          <p:cNvSpPr/>
          <p:nvPr/>
        </p:nvSpPr>
        <p:spPr>
          <a:xfrm rot="21039183">
            <a:off x="4317454" y="524784"/>
            <a:ext cx="176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Paris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9" name="Picture 2" descr="24 Must-Visit Attractions in Bangkok">
            <a:extLst>
              <a:ext uri="{FF2B5EF4-FFF2-40B4-BE49-F238E27FC236}">
                <a16:creationId xmlns:a16="http://schemas.microsoft.com/office/drawing/2014/main" id="{7F621417-8721-4C6C-B0C9-A7067795F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315" y="886295"/>
            <a:ext cx="2662165" cy="1775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268AC6-5E9A-429D-B0AA-07C0EE315DCE}"/>
              </a:ext>
            </a:extLst>
          </p:cNvPr>
          <p:cNvSpPr/>
          <p:nvPr/>
        </p:nvSpPr>
        <p:spPr>
          <a:xfrm>
            <a:off x="8006278" y="477038"/>
            <a:ext cx="3031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Bangkok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1" name="Picture 4" descr="Vienna | Visit Austria&amp;#39;s Imperial Capital">
            <a:extLst>
              <a:ext uri="{FF2B5EF4-FFF2-40B4-BE49-F238E27FC236}">
                <a16:creationId xmlns:a16="http://schemas.microsoft.com/office/drawing/2014/main" id="{9C56DCF6-E14E-459C-8B60-921D2E67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054">
            <a:off x="398770" y="2950739"/>
            <a:ext cx="3322444" cy="1663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F14D124-F3B9-4EF1-B4FF-009EEC7E94D9}"/>
              </a:ext>
            </a:extLst>
          </p:cNvPr>
          <p:cNvSpPr/>
          <p:nvPr/>
        </p:nvSpPr>
        <p:spPr>
          <a:xfrm rot="339729">
            <a:off x="8749" y="2529377"/>
            <a:ext cx="21635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Wien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3" name="Picture 2" descr="96,316 Bern Switzerland Photos and Premium High Res Pictures - Getty Images">
            <a:extLst>
              <a:ext uri="{FF2B5EF4-FFF2-40B4-BE49-F238E27FC236}">
                <a16:creationId xmlns:a16="http://schemas.microsoft.com/office/drawing/2014/main" id="{D8233D72-B30D-47FB-8950-D83695659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826">
            <a:off x="2561611" y="4811797"/>
            <a:ext cx="2802069" cy="18680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B34078-37F0-48E4-9A1F-80EDF2D9DABD}"/>
              </a:ext>
            </a:extLst>
          </p:cNvPr>
          <p:cNvSpPr/>
          <p:nvPr/>
        </p:nvSpPr>
        <p:spPr>
          <a:xfrm rot="20765206">
            <a:off x="1162266" y="5521219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Bern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5" name="Picture 2" descr="เที่ยวท่าเรือนูฮาวน์ Nyhavn, Copenhagen เดนมาร์ก">
            <a:extLst>
              <a:ext uri="{FF2B5EF4-FFF2-40B4-BE49-F238E27FC236}">
                <a16:creationId xmlns:a16="http://schemas.microsoft.com/office/drawing/2014/main" id="{987ADE1E-5451-4BB9-A726-E4C7060EF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6425">
            <a:off x="5725820" y="4612533"/>
            <a:ext cx="2914192" cy="1942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3575985-82CB-458E-B364-EBB1CABB722C}"/>
              </a:ext>
            </a:extLst>
          </p:cNvPr>
          <p:cNvSpPr/>
          <p:nvPr/>
        </p:nvSpPr>
        <p:spPr>
          <a:xfrm rot="21431973">
            <a:off x="7845058" y="5820456"/>
            <a:ext cx="4224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Kopenhagen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7" name="Picture 2" descr="Moskau - die Hauptstadt von Russland | Online-Reiseführer">
            <a:extLst>
              <a:ext uri="{FF2B5EF4-FFF2-40B4-BE49-F238E27FC236}">
                <a16:creationId xmlns:a16="http://schemas.microsoft.com/office/drawing/2014/main" id="{E8FA3C98-6A30-40F5-9593-311E4302D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5124">
            <a:off x="7906747" y="2976726"/>
            <a:ext cx="2745911" cy="1826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95FC302-9C92-470F-96BA-CF9524965B97}"/>
              </a:ext>
            </a:extLst>
          </p:cNvPr>
          <p:cNvSpPr/>
          <p:nvPr/>
        </p:nvSpPr>
        <p:spPr>
          <a:xfrm rot="339729">
            <a:off x="8846917" y="4416695"/>
            <a:ext cx="2762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Moskau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6CE528-5EC6-4A4F-A77E-48A50EBE5E58}"/>
              </a:ext>
            </a:extLst>
          </p:cNvPr>
          <p:cNvSpPr/>
          <p:nvPr/>
        </p:nvSpPr>
        <p:spPr>
          <a:xfrm>
            <a:off x="2601501" y="2583264"/>
            <a:ext cx="651642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 pitchFamily="18" charset="0"/>
              </a:rPr>
              <a:t>Hauptstadt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10 Best Things to Do in Berlin - What is Berlin Most Famous For? - Go Guides">
            <a:extLst>
              <a:ext uri="{FF2B5EF4-FFF2-40B4-BE49-F238E27FC236}">
                <a16:creationId xmlns:a16="http://schemas.microsoft.com/office/drawing/2014/main" id="{139E27FC-B4A3-43D6-94F7-1A3A134EF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63" y="1606646"/>
            <a:ext cx="5756494" cy="38352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3083848" y="5460092"/>
            <a:ext cx="8952897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8532899" y="5497871"/>
            <a:ext cx="25827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Berlin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83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เที่ยวท่าเรือนูฮาวน์ Nyhavn, Copenhagen เดนมาร์ก">
            <a:extLst>
              <a:ext uri="{FF2B5EF4-FFF2-40B4-BE49-F238E27FC236}">
                <a16:creationId xmlns:a16="http://schemas.microsoft.com/office/drawing/2014/main" id="{024468C7-9193-4C32-9224-23FDC9F94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31" y="1538987"/>
            <a:ext cx="5843106" cy="38954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678730" y="5460092"/>
            <a:ext cx="11358015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21134148">
            <a:off x="5960019" y="5267441"/>
            <a:ext cx="51267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Kopenhagen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19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3083848" y="5460092"/>
            <a:ext cx="8952897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8602940" y="5504572"/>
            <a:ext cx="22541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Wien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1" name="Picture 4" descr="Vienna | Visit Austria&amp;#39;s Imperial Capital">
            <a:extLst>
              <a:ext uri="{FF2B5EF4-FFF2-40B4-BE49-F238E27FC236}">
                <a16:creationId xmlns:a16="http://schemas.microsoft.com/office/drawing/2014/main" id="{62D74697-C4F5-42CD-8055-C8641466E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6" y="1690688"/>
            <a:ext cx="7013026" cy="35103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72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3083848" y="5460092"/>
            <a:ext cx="8952897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8655420" y="5519027"/>
            <a:ext cx="211147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Paris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1" name="Picture 2" descr="The Most Stylish Experiences In Paris | MR Aristotle - The Boutique  Experience Gifts">
            <a:extLst>
              <a:ext uri="{FF2B5EF4-FFF2-40B4-BE49-F238E27FC236}">
                <a16:creationId xmlns:a16="http://schemas.microsoft.com/office/drawing/2014/main" id="{5BA4EF52-796F-49D2-B639-3CA578E9C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58" y="1577567"/>
            <a:ext cx="6160246" cy="4004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9330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1904214" y="5460092"/>
            <a:ext cx="10132531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7524600" y="5519028"/>
            <a:ext cx="33361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Moskau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2" name="Picture 2" descr="Moskau - die Hauptstadt von Russland | Online-Reiseführer">
            <a:extLst>
              <a:ext uri="{FF2B5EF4-FFF2-40B4-BE49-F238E27FC236}">
                <a16:creationId xmlns:a16="http://schemas.microsoft.com/office/drawing/2014/main" id="{25A263D6-0569-411F-8059-7FC34A219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13" y="1620535"/>
            <a:ext cx="5734283" cy="3813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052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3327662" y="5460092"/>
            <a:ext cx="8709083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8909300" y="5519028"/>
            <a:ext cx="20185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Bern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1" name="Picture 2" descr="96,316 Bern Switzerland Photos and Premium High Res Pictures - Getty Images">
            <a:extLst>
              <a:ext uri="{FF2B5EF4-FFF2-40B4-BE49-F238E27FC236}">
                <a16:creationId xmlns:a16="http://schemas.microsoft.com/office/drawing/2014/main" id="{AD94FB90-8136-42D0-A389-C336D0391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0125">
            <a:off x="765126" y="1466245"/>
            <a:ext cx="5715565" cy="3810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374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67E7-FEB9-41F4-B036-FB302D61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6CEB-B220-4C9E-90C8-B2AC7643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C0B61C46-C563-4A71-BC89-BD97A229C31D}"/>
              </a:ext>
            </a:extLst>
          </p:cNvPr>
          <p:cNvSpPr/>
          <p:nvPr/>
        </p:nvSpPr>
        <p:spPr>
          <a:xfrm>
            <a:off x="175242" y="164746"/>
            <a:ext cx="7385055" cy="1225868"/>
          </a:xfrm>
          <a:prstGeom prst="wedgeRoundRectCallout">
            <a:avLst>
              <a:gd name="adj1" fmla="val -19438"/>
              <a:gd name="adj2" fmla="val 442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 </a:t>
            </a:r>
            <a:r>
              <a:rPr lang="en-US" sz="6600" b="1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wohnst</a:t>
            </a:r>
            <a:r>
              <a:rPr lang="en-US" sz="6600" b="1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du?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5D8BBAB-7723-4755-A706-C8BEA2AD7712}"/>
              </a:ext>
            </a:extLst>
          </p:cNvPr>
          <p:cNvSpPr/>
          <p:nvPr/>
        </p:nvSpPr>
        <p:spPr>
          <a:xfrm>
            <a:off x="2083324" y="5460092"/>
            <a:ext cx="9953421" cy="1225868"/>
          </a:xfrm>
          <a:prstGeom prst="wedgeRoundRectCallout">
            <a:avLst>
              <a:gd name="adj1" fmla="val 24373"/>
              <a:gd name="adj2" fmla="val 498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Ich </a:t>
            </a:r>
            <a:r>
              <a:rPr lang="en-US" sz="6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wohne</a:t>
            </a:r>
            <a:r>
              <a:rPr lang="en-US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in                 </a:t>
            </a:r>
            <a:r>
              <a:rPr lang="en-US" sz="66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890291-B0F5-426C-8C34-3918750266D4}"/>
              </a:ext>
            </a:extLst>
          </p:cNvPr>
          <p:cNvSpPr/>
          <p:nvPr/>
        </p:nvSpPr>
        <p:spPr>
          <a:xfrm rot="339729">
            <a:off x="7497174" y="5519027"/>
            <a:ext cx="366799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Bangkok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13D6F5-95B4-4623-AAF3-59270A4C2F74}"/>
              </a:ext>
            </a:extLst>
          </p:cNvPr>
          <p:cNvSpPr/>
          <p:nvPr/>
        </p:nvSpPr>
        <p:spPr>
          <a:xfrm>
            <a:off x="7956222" y="-2157494"/>
            <a:ext cx="5505253" cy="5269584"/>
          </a:xfrm>
          <a:prstGeom prst="ellipse">
            <a:avLst/>
          </a:prstGeom>
          <a:solidFill>
            <a:srgbClr val="FF99CC"/>
          </a:solidFill>
          <a:ln>
            <a:solidFill>
              <a:srgbClr val="FFBD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83698-2F1F-42E7-99D0-717AFB243912}"/>
              </a:ext>
            </a:extLst>
          </p:cNvPr>
          <p:cNvSpPr/>
          <p:nvPr/>
        </p:nvSpPr>
        <p:spPr>
          <a:xfrm rot="20883620">
            <a:off x="8229796" y="331641"/>
            <a:ext cx="3951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57150">
                  <a:solidFill>
                    <a:srgbClr val="FF3B9D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en-US" sz="8800" b="1" cap="none" spc="0" dirty="0">
              <a:ln w="57150">
                <a:solidFill>
                  <a:srgbClr val="FF3B9D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2" name="Picture 2" descr="24 Must-Visit Attractions in Bangkok">
            <a:extLst>
              <a:ext uri="{FF2B5EF4-FFF2-40B4-BE49-F238E27FC236}">
                <a16:creationId xmlns:a16="http://schemas.microsoft.com/office/drawing/2014/main" id="{659418BA-C835-4202-8DCF-B4301F896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9" y="1590993"/>
            <a:ext cx="5816599" cy="3878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14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6AE66B-4CA8-4D93-88F9-6090CD09842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831F0-62B3-406E-B4F4-D96AC66FE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8D5B3-4BC1-425D-BAEF-04D8CFA8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62BA5E-0D52-4720-A0F9-4831BB48DAA9}"/>
              </a:ext>
            </a:extLst>
          </p:cNvPr>
          <p:cNvSpPr/>
          <p:nvPr/>
        </p:nvSpPr>
        <p:spPr>
          <a:xfrm>
            <a:off x="310911" y="130414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Wie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heißt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du?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925AF-B5A6-49EA-9120-4AFC678F80BB}"/>
              </a:ext>
            </a:extLst>
          </p:cNvPr>
          <p:cNvSpPr/>
          <p:nvPr/>
        </p:nvSpPr>
        <p:spPr>
          <a:xfrm>
            <a:off x="310911" y="9693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Wie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ist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Ihr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Name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88C7C0-EB37-4A15-8E43-2A9504C2D914}"/>
              </a:ext>
            </a:extLst>
          </p:cNvPr>
          <p:cNvSpPr/>
          <p:nvPr/>
        </p:nvSpPr>
        <p:spPr>
          <a:xfrm>
            <a:off x="310911" y="1857537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sind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Berlin Sans FB Demi" pitchFamily="34" charset="0"/>
              </a:rPr>
              <a:t>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Sie?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B188B5-00E2-4FA5-AEF2-4978552D11F4}"/>
              </a:ext>
            </a:extLst>
          </p:cNvPr>
          <p:cNvSpPr/>
          <p:nvPr/>
        </p:nvSpPr>
        <p:spPr>
          <a:xfrm>
            <a:off x="258009" y="2760345"/>
            <a:ext cx="799282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Woher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kommst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du?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B90CFA-50DF-4AF1-BB59-1CE0197F3165}"/>
              </a:ext>
            </a:extLst>
          </p:cNvPr>
          <p:cNvSpPr/>
          <p:nvPr/>
        </p:nvSpPr>
        <p:spPr>
          <a:xfrm>
            <a:off x="185135" y="182027"/>
            <a:ext cx="2276472" cy="4704772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BCCAA4-5BD5-4C5D-911D-ADF4B840B0E1}"/>
              </a:ext>
            </a:extLst>
          </p:cNvPr>
          <p:cNvSpPr/>
          <p:nvPr/>
        </p:nvSpPr>
        <p:spPr>
          <a:xfrm>
            <a:off x="310911" y="4744959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W-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Frage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?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BADA9F-843E-4E9A-A38E-7C2F2129D19A}"/>
              </a:ext>
            </a:extLst>
          </p:cNvPr>
          <p:cNvSpPr/>
          <p:nvPr/>
        </p:nvSpPr>
        <p:spPr>
          <a:xfrm>
            <a:off x="6859432" y="4971596"/>
            <a:ext cx="79928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Berlin Sans FB Demi" pitchFamily="34" charset="0"/>
              </a:rPr>
              <a:t>Wh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Berlin Sans FB Demi" pitchFamily="34" charset="0"/>
              </a:rPr>
              <a:t>-Question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/>
              <a:latin typeface="Berlin Sans FB Demi" pitchFamily="34" charset="0"/>
              <a:cs typeface="Times New Roman"/>
            </a:endParaRPr>
          </a:p>
        </p:txBody>
      </p:sp>
      <p:pic>
        <p:nvPicPr>
          <p:cNvPr id="13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8654734F-B920-4592-972B-20D7544B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846" y="5091030"/>
            <a:ext cx="806475" cy="483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Germany - Wikipedia">
            <a:extLst>
              <a:ext uri="{FF2B5EF4-FFF2-40B4-BE49-F238E27FC236}">
                <a16:creationId xmlns:a16="http://schemas.microsoft.com/office/drawing/2014/main" id="{A18FDB61-11B8-465E-A229-C93011786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817" y="5102839"/>
            <a:ext cx="920044" cy="589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E7D81C9-2DC0-42F8-BFD9-7C7C5F77BD97}"/>
              </a:ext>
            </a:extLst>
          </p:cNvPr>
          <p:cNvSpPr/>
          <p:nvPr/>
        </p:nvSpPr>
        <p:spPr>
          <a:xfrm>
            <a:off x="406660" y="3584660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Wo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wohnen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Sie?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98BAEB-5A86-4D00-84B9-14E5C555129F}"/>
              </a:ext>
            </a:extLst>
          </p:cNvPr>
          <p:cNvGrpSpPr/>
          <p:nvPr/>
        </p:nvGrpSpPr>
        <p:grpSpPr>
          <a:xfrm>
            <a:off x="6095999" y="5345123"/>
            <a:ext cx="499166" cy="132522"/>
            <a:chOff x="6095999" y="5345123"/>
            <a:chExt cx="499166" cy="13252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592866E-388B-4E1B-8F9C-EAA62D44A005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345123"/>
              <a:ext cx="49916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0B1EB55-0881-4084-9CD2-DFFE17CF9497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5477645"/>
              <a:ext cx="49916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339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2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D1411-5A78-46EA-B92F-77F7D538E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274594" y="1857476"/>
            <a:ext cx="1173142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______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215522" y="4382964"/>
            <a:ext cx="4008133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kommst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60392" y="4738307"/>
            <a:ext cx="3792870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wohnst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600178" y="4418281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heißt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104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295859" y="1815803"/>
            <a:ext cx="1255890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wohnen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Sie?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256398" y="4674343"/>
            <a:ext cx="3679204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325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59026" y="2183732"/>
            <a:ext cx="129527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Er _____ </a:t>
            </a:r>
            <a:r>
              <a:rPr lang="en-US" sz="8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der Schweiz.</a:t>
            </a:r>
            <a:endParaRPr lang="th-TH" sz="8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157628" y="4475548"/>
            <a:ext cx="3392467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wohne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109936" y="4611000"/>
            <a:ext cx="3562235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kommt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sind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523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838200" y="1815803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bis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375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538604" y="2214464"/>
            <a:ext cx="13260653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wohne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 Paris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aus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780962" y="4546026"/>
            <a:ext cx="2710618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-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019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495748" y="1818472"/>
            <a:ext cx="12558904" cy="20159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2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Wir</a:t>
            </a:r>
            <a:r>
              <a:rPr lang="en-US" sz="12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____ in Kiel.</a:t>
            </a:r>
            <a:endParaRPr lang="th-TH" sz="12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525535" y="4485529"/>
            <a:ext cx="3585677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wohne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437119" y="4459492"/>
            <a:ext cx="3084662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wohnt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7976899" y="4475252"/>
            <a:ext cx="4013290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wohnen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115877" y="1748436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 das?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38" y="4462396"/>
            <a:ext cx="2853604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ist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4027" y="4713541"/>
            <a:ext cx="355029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sind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966167" y="4541573"/>
            <a:ext cx="2525306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bist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69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838200" y="2181075"/>
            <a:ext cx="125589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180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461065" y="1571032"/>
            <a:ext cx="1126986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Herr Schneider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kommt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</a:p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Finnland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aus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-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in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562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15105" y="1940919"/>
            <a:ext cx="125589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Kommt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Wien?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Sie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ihr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799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373251" y="2112984"/>
            <a:ext cx="125589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Er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kommt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Türkei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 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669344" y="4164303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dem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46192" y="4368390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-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53616" y="4220322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716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846ACF-0EC3-4206-8D98-553288325E2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E6F1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exy bayerisches mädchen halten die brezel und das bier | Premium-Vektor">
            <a:extLst>
              <a:ext uri="{FF2B5EF4-FFF2-40B4-BE49-F238E27FC236}">
                <a16:creationId xmlns:a16="http://schemas.microsoft.com/office/drawing/2014/main" id="{406ED1DD-D739-4BA1-9147-FF80AF97E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23" b="95680" l="62620" r="95847">
                        <a14:foregroundMark x1="73323" y1="78618" x2="76198" y2="88769"/>
                        <a14:foregroundMark x1="76198" y1="88769" x2="87061" y2="91577"/>
                        <a14:foregroundMark x1="84824" y1="93952" x2="73003" y2="93305"/>
                        <a14:foregroundMark x1="73003" y1="93305" x2="70607" y2="77538"/>
                        <a14:foregroundMark x1="70607" y1="77538" x2="71406" y2="69978"/>
                        <a14:foregroundMark x1="69169" y1="74514" x2="64856" y2="85097"/>
                        <a14:foregroundMark x1="64856" y1="85097" x2="69649" y2="95248"/>
                        <a14:foregroundMark x1="69649" y1="95248" x2="78115" y2="95464"/>
                        <a14:foregroundMark x1="85463" y1="95032" x2="68051" y2="95032"/>
                        <a14:foregroundMark x1="68051" y1="95032" x2="63738" y2="90713"/>
                        <a14:foregroundMark x1="63738" y1="90713" x2="63578" y2="88985"/>
                        <a14:foregroundMark x1="62620" y1="65011" x2="75080" y2="65659"/>
                        <a14:foregroundMark x1="75080" y1="65659" x2="78115" y2="49676"/>
                        <a14:foregroundMark x1="78115" y1="49676" x2="77476" y2="36933"/>
                        <a14:foregroundMark x1="77476" y1="36933" x2="77796" y2="33909"/>
                        <a14:foregroundMark x1="62780" y1="94600" x2="74601" y2="92441"/>
                        <a14:foregroundMark x1="74601" y1="92441" x2="76997" y2="92873"/>
                        <a14:foregroundMark x1="81789" y1="95032" x2="63578" y2="95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39" b="3411"/>
          <a:stretch/>
        </p:blipFill>
        <p:spPr bwMode="auto">
          <a:xfrm>
            <a:off x="0" y="-814992"/>
            <a:ext cx="4870174" cy="777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8BB18-6DC9-4273-AC0D-9BF4D7A11B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60" t="10386" r="18880" b="23947"/>
          <a:stretch/>
        </p:blipFill>
        <p:spPr>
          <a:xfrm flipH="1">
            <a:off x="369242" y="0"/>
            <a:ext cx="2941878" cy="30975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195A949E-4397-47BF-8D2F-BDCB7F74830E}"/>
              </a:ext>
            </a:extLst>
          </p:cNvPr>
          <p:cNvSpPr/>
          <p:nvPr/>
        </p:nvSpPr>
        <p:spPr>
          <a:xfrm>
            <a:off x="3968182" y="0"/>
            <a:ext cx="4080372" cy="3548270"/>
          </a:xfrm>
          <a:prstGeom prst="wedgeEllipseCallout">
            <a:avLst>
              <a:gd name="adj1" fmla="val -71350"/>
              <a:gd name="adj2" fmla="val 16647"/>
            </a:avLst>
          </a:prstGeom>
          <a:solidFill>
            <a:srgbClr val="FAA8B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04D048-DDE0-422D-ACDA-886EDA908CA6}"/>
              </a:ext>
            </a:extLst>
          </p:cNvPr>
          <p:cNvSpPr/>
          <p:nvPr/>
        </p:nvSpPr>
        <p:spPr>
          <a:xfrm>
            <a:off x="3066490" y="639713"/>
            <a:ext cx="58143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Mein Name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Eis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BBC63-B082-4CA0-AA8F-47FE19975AEE}"/>
              </a:ext>
            </a:extLst>
          </p:cNvPr>
          <p:cNvSpPr/>
          <p:nvPr/>
        </p:nvSpPr>
        <p:spPr>
          <a:xfrm>
            <a:off x="2435087" y="1347599"/>
            <a:ext cx="73773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Ich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komme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aus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Thailand.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5E8E6-7610-449B-A7EB-E50E36930B44}"/>
              </a:ext>
            </a:extLst>
          </p:cNvPr>
          <p:cNvSpPr/>
          <p:nvPr/>
        </p:nvSpPr>
        <p:spPr>
          <a:xfrm>
            <a:off x="2689495" y="2029051"/>
            <a:ext cx="70674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Ich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wohne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in Bangkok.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A467E-1E47-4179-B6C5-7E4888827520}"/>
              </a:ext>
            </a:extLst>
          </p:cNvPr>
          <p:cNvSpPr/>
          <p:nvPr/>
        </p:nvSpPr>
        <p:spPr>
          <a:xfrm>
            <a:off x="8259808" y="536266"/>
            <a:ext cx="2611792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Name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8BEFCF-F5E4-4400-90F9-33813C30CFD7}"/>
              </a:ext>
            </a:extLst>
          </p:cNvPr>
          <p:cNvSpPr/>
          <p:nvPr/>
        </p:nvSpPr>
        <p:spPr>
          <a:xfrm>
            <a:off x="9221095" y="1356054"/>
            <a:ext cx="2611792" cy="707886"/>
          </a:xfrm>
          <a:prstGeom prst="rect">
            <a:avLst/>
          </a:prstGeom>
          <a:solidFill>
            <a:srgbClr val="FAA8B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Herkunft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20AEF9-8A53-4256-BF3E-EA5D31F4D2BB}"/>
              </a:ext>
            </a:extLst>
          </p:cNvPr>
          <p:cNvSpPr/>
          <p:nvPr/>
        </p:nvSpPr>
        <p:spPr>
          <a:xfrm>
            <a:off x="9010769" y="2212043"/>
            <a:ext cx="2611792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Wohnort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FF14DB-7BC2-4C5E-A4CB-28C435B347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152" t="27101" r="42853" b="13189"/>
          <a:stretch/>
        </p:blipFill>
        <p:spPr>
          <a:xfrm>
            <a:off x="5442489" y="3409934"/>
            <a:ext cx="5625804" cy="3856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0844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846ACF-0EC3-4206-8D98-553288325E2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33AC37-CB6E-461C-8D2B-5FE2C7211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14" t="23050" r="59322" b="14576"/>
          <a:stretch/>
        </p:blipFill>
        <p:spPr>
          <a:xfrm>
            <a:off x="681926" y="450639"/>
            <a:ext cx="3712163" cy="5956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18919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846ACF-0EC3-4206-8D98-553288325E2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C42E7-8D36-4DE3-A216-EDD1AAA216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30" t="23050" r="14470" b="14576"/>
          <a:stretch/>
        </p:blipFill>
        <p:spPr>
          <a:xfrm>
            <a:off x="635431" y="472800"/>
            <a:ext cx="3859078" cy="5912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4087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1237</TotalTime>
  <Words>289</Words>
  <Application>Microsoft Office PowerPoint</Application>
  <PresentationFormat>แบบจอกว้าง</PresentationFormat>
  <Paragraphs>154</Paragraphs>
  <Slides>34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3" baseType="lpstr">
      <vt:lpstr>Anakotmai Bold</vt:lpstr>
      <vt:lpstr>Arial</vt:lpstr>
      <vt:lpstr>Berlin Sans FB Demi</vt:lpstr>
      <vt:lpstr>Book Antiqua</vt:lpstr>
      <vt:lpstr>Calibri</vt:lpstr>
      <vt:lpstr>Calibri Light</vt:lpstr>
      <vt:lpstr>Comic Sans MS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2024-01-23T09:19:37Z</dcterms:modified>
</cp:coreProperties>
</file>