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30" r:id="rId2"/>
    <p:sldId id="288" r:id="rId3"/>
    <p:sldId id="626" r:id="rId4"/>
    <p:sldId id="293" r:id="rId5"/>
    <p:sldId id="63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A7B8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3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1F6A0-ACB9-4222-9919-1A052FF63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F5F6E4-FE08-4FDE-B1C1-4C2B7D541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E611D-963E-4E7C-9A52-67CB61729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B26D2-0504-4544-B455-DF58B182D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FDC22-5AD0-4EBE-AA22-2BF618368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919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139EE-0CA3-4CCC-9ABF-ADD4FB0E4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0E1C5-03AA-4D1E-B130-2AF71E6D0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A635D-EABE-4895-A12D-1313E2BFD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4C170-2CCD-4DAC-9A6A-943243ABF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8D166-A2B0-40A7-A3B5-34EAB36C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64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2943E-BFCB-4A17-8BA7-9E1797093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78839-2AE5-45BA-B22D-78BBFA02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9826F-5678-4B17-9816-6FDA5BB75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77143-D583-4DBA-A17C-C6A036C78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B29E3-63D9-401F-AA81-F9C910A83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03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81D00-A560-4502-A32D-9D9356C31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70FC9-33AE-4DAD-B81D-F673CDA285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3070E5-11DF-4AE9-B655-C26DAD358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42CAF-1AFB-4976-B1CC-92AF261F2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9ED9C7-4D5B-4E4C-98F8-940F0EBD4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361656-9BCD-4B10-A9DD-88A57875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2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02AC-3731-47A1-A100-03A9E9D70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4E861-D130-4264-BE12-4A4AF06AB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73D57F-1F8E-428B-9744-76B4AF03C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7EB42C-AA35-469C-BB5A-41757B86C4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080E3-0D21-43E9-AF2E-099300646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07636F-DE86-402F-9A3F-908C96414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0B6C64-5749-4B2F-84BE-C25E9D538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AB783D-FF10-41EA-A275-622A16CA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25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78CF1-AD8C-4B2A-A5BD-990E16287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0EC241-8D14-4E8D-A44A-6B3549D8D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C27A9-BD13-48CF-9652-884211CBA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F4F7B-7561-4AB8-AE37-597E59EBE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5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5DD305-E658-41B0-89FF-4C65F71DF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73714C-47B0-45AC-A06B-F9457F040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A5B89-790A-4A00-B456-7CE121AE8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7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C26C-DABC-478A-BE10-F6B495AE1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3BA05-82EA-4A98-8F86-F4B4104F1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37483-44D7-49A9-8BDB-CAE29D6A21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84E0E-574C-4FF4-A6DB-B00D0E076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22342-F27F-4987-96D7-E02A83F7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67E9C-E40F-463F-B2AE-DD00CD7D9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13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CEAE7-6049-42CB-957D-CCCBA7A4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C7E24A-23D6-4551-8BF9-B1E76FBA62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35AEB-F413-4E26-8541-D393B8B491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57BCC-C83E-4261-8529-45ECA572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E58308-EA78-4D33-BBA0-E054BBF7B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5961CD-A834-49DB-80FF-5B81E0EFB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4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F97D9-DF1D-40B3-A326-CCEB98265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B3BB9-D842-4C93-BF91-6BE1A2DB3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3B345-7BCE-45DF-8236-011CC06F7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37184-4529-4F42-A803-232D39B0B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4E5E7-E9C9-4951-9533-5ED1EAA41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4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6D1269-CD08-4B3A-8422-850AFC1148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4D840-8563-497A-A743-BB7033CF1F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BCD69-069F-499C-9FD2-B80BE6C96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FD177-2FA1-452E-A03E-EBDB25EAE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A77F2-ACFC-4896-B180-2C97EE160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24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259799-24E9-49BF-AFD0-2560D83CA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C6A0F-1D54-4860-87FB-50DF844D8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01098-420C-4B04-90FB-F4A999E5F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8EE0F-521A-4112-B4A9-EF8055AD6435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DE885-3DC8-47FC-96D4-D0652083F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EC9B4-F79F-4BC5-B53C-EFC48EDA4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3C67D-9126-4262-8500-B1A6D4574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4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E0B81-05B4-4D46-BD11-CD84BD0F2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BF99C-31FA-4717-B76C-488A7B100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5481B7-939F-4B78-BCEE-9527B1FD0A57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10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D6D58E-080A-43F8-8998-0BF80F314E2C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2162" y="184584"/>
            <a:ext cx="10369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Was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bist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du von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Beruf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?</a:t>
            </a:r>
            <a:endParaRPr lang="th-TH" sz="7200" dirty="0"/>
          </a:p>
        </p:txBody>
      </p:sp>
      <p:sp>
        <p:nvSpPr>
          <p:cNvPr id="7" name="Rectangle 6"/>
          <p:cNvSpPr/>
          <p:nvPr/>
        </p:nvSpPr>
        <p:spPr>
          <a:xfrm>
            <a:off x="442162" y="1405250"/>
            <a:ext cx="10009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Was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Sie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von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Beruf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?</a:t>
            </a:r>
            <a:endParaRPr lang="th-TH" sz="7200" dirty="0"/>
          </a:p>
        </p:txBody>
      </p:sp>
      <p:sp>
        <p:nvSpPr>
          <p:cNvPr id="8" name="Rectangle 7"/>
          <p:cNvSpPr/>
          <p:nvPr/>
        </p:nvSpPr>
        <p:spPr>
          <a:xfrm>
            <a:off x="442162" y="2534683"/>
            <a:ext cx="11194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Was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machst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du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beruflich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?</a:t>
            </a:r>
            <a:endParaRPr lang="th-TH" sz="7200" dirty="0"/>
          </a:p>
        </p:txBody>
      </p:sp>
      <p:sp>
        <p:nvSpPr>
          <p:cNvPr id="9" name="Rectangle 8"/>
          <p:cNvSpPr/>
          <p:nvPr/>
        </p:nvSpPr>
        <p:spPr>
          <a:xfrm>
            <a:off x="421825" y="3590134"/>
            <a:ext cx="117701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Was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machen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Sie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beruflich</a:t>
            </a:r>
            <a:r>
              <a:rPr lang="en-US" sz="7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?</a:t>
            </a:r>
            <a:endParaRPr lang="th-TH" sz="7200" dirty="0"/>
          </a:p>
        </p:txBody>
      </p:sp>
      <p:sp>
        <p:nvSpPr>
          <p:cNvPr id="11" name="Rectangle 10"/>
          <p:cNvSpPr/>
          <p:nvPr/>
        </p:nvSpPr>
        <p:spPr>
          <a:xfrm>
            <a:off x="297298" y="5679598"/>
            <a:ext cx="89465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spc="50" dirty="0" err="1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Ich</a:t>
            </a:r>
            <a:r>
              <a:rPr lang="en-US" sz="5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arbeite</a:t>
            </a:r>
            <a:r>
              <a:rPr lang="en-US" sz="5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als</a:t>
            </a:r>
            <a:r>
              <a:rPr lang="en-US" sz="5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….</a:t>
            </a:r>
            <a:endParaRPr lang="th-TH" sz="5400" dirty="0">
              <a:solidFill>
                <a:srgbClr val="00B05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8705" y="4756268"/>
            <a:ext cx="89465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spc="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Ich</a:t>
            </a:r>
            <a:r>
              <a:rPr lang="en-US" sz="5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bin </a:t>
            </a:r>
            <a:r>
              <a:rPr lang="en-US" sz="5400" b="1" spc="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…</a:t>
            </a:r>
            <a:endParaRPr lang="th-TH" sz="5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75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3" y="1371147"/>
            <a:ext cx="7262187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7387382" y="1371148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44EC8D-6205-4BDB-ADE3-7F6BB2ED5E64}"/>
              </a:ext>
            </a:extLst>
          </p:cNvPr>
          <p:cNvCxnSpPr>
            <a:cxnSpLocks/>
          </p:cNvCxnSpPr>
          <p:nvPr/>
        </p:nvCxnSpPr>
        <p:spPr>
          <a:xfrm>
            <a:off x="9891306" y="1351537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4315643" y="2729928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>
            <a:off x="4315643" y="340204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4329071" y="569090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5617101" y="1417645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A695A1-B728-447E-92DB-90C98739BBDD}"/>
              </a:ext>
            </a:extLst>
          </p:cNvPr>
          <p:cNvSpPr/>
          <p:nvPr/>
        </p:nvSpPr>
        <p:spPr>
          <a:xfrm>
            <a:off x="7600872" y="1406447"/>
            <a:ext cx="284482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arbeiten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60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E6078-B43A-4CE7-9935-78FB00A8F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E1BA2-BAE5-46FE-B9FC-36EA6A7FD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7EDB74-434C-4D0E-8E08-DC47EC21CC97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B1957A-7770-4B05-8AFA-7C8C77103A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550" t="23521" r="3512" b="30637"/>
          <a:stretch/>
        </p:blipFill>
        <p:spPr>
          <a:xfrm>
            <a:off x="144693" y="873303"/>
            <a:ext cx="11905093" cy="35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55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B5D0E13-32F8-4FBE-BDAE-DF5E5D8B603E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3" y="1371147"/>
            <a:ext cx="7262187" cy="4903305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6879935" y="1371148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44EC8D-6205-4BDB-ADE3-7F6BB2ED5E64}"/>
              </a:ext>
            </a:extLst>
          </p:cNvPr>
          <p:cNvCxnSpPr>
            <a:cxnSpLocks/>
          </p:cNvCxnSpPr>
          <p:nvPr/>
        </p:nvCxnSpPr>
        <p:spPr>
          <a:xfrm>
            <a:off x="9018002" y="1359435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4315643" y="2729928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>
            <a:off x="4315643" y="340204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4329071" y="569090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5559787" y="1359435"/>
            <a:ext cx="11797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sein</a:t>
            </a:r>
            <a:endParaRPr lang="en-US" sz="44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C0E076-540F-416D-8D8C-721481A82D79}"/>
              </a:ext>
            </a:extLst>
          </p:cNvPr>
          <p:cNvSpPr/>
          <p:nvPr/>
        </p:nvSpPr>
        <p:spPr>
          <a:xfrm>
            <a:off x="4199171" y="6072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Unregelmäßig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BCEA80-58FA-46C7-937F-CC8B1C801D76}"/>
              </a:ext>
            </a:extLst>
          </p:cNvPr>
          <p:cNvSpPr/>
          <p:nvPr/>
        </p:nvSpPr>
        <p:spPr>
          <a:xfrm>
            <a:off x="7126452" y="1304934"/>
            <a:ext cx="20483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haben</a:t>
            </a:r>
            <a:endParaRPr lang="en-US" sz="44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6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/>
      <p:bldP spid="31" grpId="0"/>
      <p:bldP spid="3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56</Words>
  <Application>Microsoft Office PowerPoint</Application>
  <PresentationFormat>แบบจอกว้าง</PresentationFormat>
  <Paragraphs>25</Paragraphs>
  <Slides>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</vt:i4>
      </vt:variant>
    </vt:vector>
  </HeadingPairs>
  <TitlesOfParts>
    <vt:vector size="10" baseType="lpstr">
      <vt:lpstr>Arial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3</cp:revision>
  <dcterms:created xsi:type="dcterms:W3CDTF">2022-03-07T16:33:40Z</dcterms:created>
  <dcterms:modified xsi:type="dcterms:W3CDTF">2024-01-23T09:25:54Z</dcterms:modified>
</cp:coreProperties>
</file>