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58" r:id="rId4"/>
    <p:sldId id="256" r:id="rId5"/>
    <p:sldId id="257" r:id="rId6"/>
    <p:sldId id="632" r:id="rId7"/>
    <p:sldId id="262" r:id="rId8"/>
    <p:sldId id="261" r:id="rId9"/>
    <p:sldId id="263" r:id="rId10"/>
    <p:sldId id="626" r:id="rId11"/>
    <p:sldId id="265" r:id="rId12"/>
    <p:sldId id="627" r:id="rId13"/>
    <p:sldId id="270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36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8670C-A58F-4739-B2F2-0A23D50CC1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19BF12-C323-44F3-BF9A-B5A95BDB27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66CCF-2CF7-40D7-9EA2-1F4D88FAA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4DFF0-BA6B-46DD-8690-82D7A9CF5420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F921A-8DBF-486A-9761-5697B09C3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0C264A-5F2B-4296-9220-694037A84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590D-4834-43A1-A0EA-6CA7B6DA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13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1BA96-6776-4412-9197-4AF84F00E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1FF1D-4723-4388-82A8-EB700C4B5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068F2-8F8E-422C-AD7C-5AF7ACACD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4DFF0-BA6B-46DD-8690-82D7A9CF5420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E61F7-BBD5-49D9-AD8A-7D5E6E1DD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ACE86-B29E-4706-8CA5-E57EB6E09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590D-4834-43A1-A0EA-6CA7B6DA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337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CB31D-2B2D-47B6-A1A5-4A0303DFB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B1718-3432-457C-87AA-5A1DEAFD6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2D5B5-FED8-4695-A380-5472DCDD4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4DFF0-BA6B-46DD-8690-82D7A9CF5420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3DDEF-6F60-4885-B3CB-707B4BE54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FDF5A-E3BB-40DD-905C-8355C6AA8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590D-4834-43A1-A0EA-6CA7B6DA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52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F2D1B-089D-45D8-B387-4404647F4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0451B-C97C-41F5-88A8-DA1A66CCF6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388D19-4F22-4532-8AA1-09D5BD6A4C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2BC1E6-A9B1-4F3F-960B-D6B3E22B0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4DFF0-BA6B-46DD-8690-82D7A9CF5420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6EFCC-7D25-4246-B8E2-8FA9A565B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2ABAB7-B0D0-4483-B155-991B87405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590D-4834-43A1-A0EA-6CA7B6DA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543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E2073-09FB-4DB9-8455-2186D1924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25A36-9A87-4E26-9E21-A0D993A8F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EC8FBD-456B-4A12-AB28-006A8E7017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EAB839-5801-47B2-92E1-A3DCC8051E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D852AE-C3C9-4E07-8672-DD398A1974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89054B-3D48-4388-9150-13A1BD193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4DFF0-BA6B-46DD-8690-82D7A9CF5420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F25724-738A-4385-934A-88796920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6600BE-007A-4924-AB97-2393AC50B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590D-4834-43A1-A0EA-6CA7B6DA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727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DD8CB-4321-4676-96B6-BA05B3EF1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3AD47F-BD18-4894-A362-D1737A58B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4DFF0-BA6B-46DD-8690-82D7A9CF5420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62ADAE-60DD-4786-9C41-B1AAAB5F0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E093D4-54E6-487B-892B-6088DBF29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590D-4834-43A1-A0EA-6CA7B6DA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158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A1A725-AED2-48EF-98CA-B50169223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4DFF0-BA6B-46DD-8690-82D7A9CF5420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DC7913-BBE8-4854-842A-B335BBD14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98ABDB-8A13-47D3-B50F-08FE74FCD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590D-4834-43A1-A0EA-6CA7B6DA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4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135C5-B58E-4078-8D2C-CB406DB67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488DC-D3EA-4F6A-A75C-A32CEDED7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CB335-E164-4255-B19C-341F7B2D5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B46A5C-A6F8-44FA-A480-D70828B1C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4DFF0-BA6B-46DD-8690-82D7A9CF5420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8EC615-907F-429F-AE46-D68410503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F22221-3796-4493-B2B8-561276991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590D-4834-43A1-A0EA-6CA7B6DA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955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17676-469F-45B1-AC29-6E8754FA1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C2F940-C6A1-4237-B8AF-A155320937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8414B-F78C-4922-B2C9-3600D8D59B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26FCF0-0817-486D-9297-D3405D39C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4DFF0-BA6B-46DD-8690-82D7A9CF5420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E08A94-592B-4065-9C5A-7DF7A6F08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5BA70C-F600-4828-949B-D7984BFF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590D-4834-43A1-A0EA-6CA7B6DA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65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06254-22CE-4496-BBC5-265EE04D1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6CCA5F-BC61-41B1-BE19-65058B719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42C50-A480-4FE9-A959-22B575DC7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4DFF0-BA6B-46DD-8690-82D7A9CF5420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C68B4-5283-42C7-BA07-8C57E45B5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AED26-53FF-4E51-9397-D74CCD439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590D-4834-43A1-A0EA-6CA7B6DA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811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B72C76-617F-43AE-AB31-E2BB3E7992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286AF5-EE45-475A-B97A-DB74349EBC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A3165-80C0-4119-838A-C6D9EAA33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4DFF0-BA6B-46DD-8690-82D7A9CF5420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C70065-DA72-47AC-B723-770C7C0A4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1003B4-B79B-4167-89FB-18C29FF98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590D-4834-43A1-A0EA-6CA7B6DA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250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EA51D2-56FF-4228-A881-62DCAFF17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E7FD32-0494-4DA6-BE3B-716F26D586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18E96-19A6-448F-8149-75242BBC87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4DFF0-BA6B-46DD-8690-82D7A9CF5420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CD7D4-A77D-4197-98D2-D29A3EE929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B4E96-17B4-47CB-B9C2-67DDE59AD7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9590D-4834-43A1-A0EA-6CA7B6DA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02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microsoft.com/office/2007/relationships/hdphoto" Target="../media/hdphoto4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19.jpeg"/><Relationship Id="rId5" Type="http://schemas.microsoft.com/office/2007/relationships/hdphoto" Target="../media/hdphoto6.wdp"/><Relationship Id="rId10" Type="http://schemas.openxmlformats.org/officeDocument/2006/relationships/image" Target="../media/image18.jpeg"/><Relationship Id="rId4" Type="http://schemas.openxmlformats.org/officeDocument/2006/relationships/image" Target="../media/image15.png"/><Relationship Id="rId9" Type="http://schemas.microsoft.com/office/2007/relationships/hdphoto" Target="../media/hdphoto8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10.wdp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microsoft.com/office/2007/relationships/hdphoto" Target="../media/hdphoto1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3.jpeg"/><Relationship Id="rId7" Type="http://schemas.openxmlformats.org/officeDocument/2006/relationships/image" Target="../media/image29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33.png"/><Relationship Id="rId5" Type="http://schemas.openxmlformats.org/officeDocument/2006/relationships/image" Target="../media/image28.jpeg"/><Relationship Id="rId10" Type="http://schemas.openxmlformats.org/officeDocument/2006/relationships/image" Target="../media/image32.jpeg"/><Relationship Id="rId4" Type="http://schemas.openxmlformats.org/officeDocument/2006/relationships/image" Target="../media/image27.jpeg"/><Relationship Id="rId9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2D5D3-CC5D-440E-829C-FCF0139496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314C9D-AECA-47DF-B6E7-56DE1D528D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6A709B-0823-4760-9A6B-E7255B0F5C12}"/>
              </a:ext>
            </a:extLst>
          </p:cNvPr>
          <p:cNvSpPr/>
          <p:nvPr/>
        </p:nvSpPr>
        <p:spPr>
          <a:xfrm>
            <a:off x="163629" y="192505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F1B4D4-0F4E-4BB9-A89D-A590E4A37A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9" t="37921" r="2499" b="25043"/>
          <a:stretch/>
        </p:blipFill>
        <p:spPr>
          <a:xfrm>
            <a:off x="461249" y="2886792"/>
            <a:ext cx="11362385" cy="3106058"/>
          </a:xfrm>
          <a:prstGeom prst="rect">
            <a:avLst/>
          </a:prstGeom>
          <a:ln w="228600" cap="sq" cmpd="thickThin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20" descr="Salesman Offers An Apple At Street Market Stock Photo, Picture And Royalty  Free Image. Image 56319449.">
            <a:extLst>
              <a:ext uri="{FF2B5EF4-FFF2-40B4-BE49-F238E27FC236}">
                <a16:creationId xmlns:a16="http://schemas.microsoft.com/office/drawing/2014/main" id="{4F3B1084-3B11-4322-845A-FADFF3848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48" y="570228"/>
            <a:ext cx="2638124" cy="17573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2" descr="Weinkarte: Visitenkarte eines Restaurants | Wine in Black Wein-Magazin">
            <a:extLst>
              <a:ext uri="{FF2B5EF4-FFF2-40B4-BE49-F238E27FC236}">
                <a16:creationId xmlns:a16="http://schemas.microsoft.com/office/drawing/2014/main" id="{79F0B889-2A41-4FA1-A2CB-32B4F5AE7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742" y="528748"/>
            <a:ext cx="2770489" cy="18479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4" descr="10 อันดับหนังดังจาก Leonardo Dicaprio">
            <a:extLst>
              <a:ext uri="{FF2B5EF4-FFF2-40B4-BE49-F238E27FC236}">
                <a16:creationId xmlns:a16="http://schemas.microsoft.com/office/drawing/2014/main" id="{EF21912E-3089-4BB2-8156-782E08DD18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" r="7708"/>
          <a:stretch/>
        </p:blipFill>
        <p:spPr bwMode="auto">
          <a:xfrm>
            <a:off x="6230936" y="528748"/>
            <a:ext cx="2683638" cy="18479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6" descr="Friseur Öffnung 01.03.2021: Salons öffnen wieder: Haare frisieren, aber  kein Bart schneiden? Diese Regeln gelten | Südwest Presse Online">
            <a:extLst>
              <a:ext uri="{FF2B5EF4-FFF2-40B4-BE49-F238E27FC236}">
                <a16:creationId xmlns:a16="http://schemas.microsoft.com/office/drawing/2014/main" id="{69F18BA8-948B-44AE-97F5-F1C6957776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76"/>
          <a:stretch/>
        </p:blipFill>
        <p:spPr bwMode="auto">
          <a:xfrm>
            <a:off x="9114546" y="533450"/>
            <a:ext cx="2698849" cy="18432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2E3A0C2-EA2D-48B9-81BC-D94C4273C9C0}"/>
              </a:ext>
            </a:extLst>
          </p:cNvPr>
          <p:cNvSpPr/>
          <p:nvPr/>
        </p:nvSpPr>
        <p:spPr>
          <a:xfrm>
            <a:off x="1592472" y="1528117"/>
            <a:ext cx="1412891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Verkäufer</a:t>
            </a:r>
            <a:endParaRPr lang="en-US" sz="20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EE4A5D-3004-4240-83B7-32D4E6E093EA}"/>
              </a:ext>
            </a:extLst>
          </p:cNvPr>
          <p:cNvSpPr/>
          <p:nvPr/>
        </p:nvSpPr>
        <p:spPr>
          <a:xfrm>
            <a:off x="5045533" y="1595338"/>
            <a:ext cx="1030850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Kellner</a:t>
            </a:r>
            <a:endParaRPr lang="en-US" sz="20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50037D-D43E-4542-9DF0-3AE1501454C5}"/>
              </a:ext>
            </a:extLst>
          </p:cNvPr>
          <p:cNvSpPr/>
          <p:nvPr/>
        </p:nvSpPr>
        <p:spPr>
          <a:xfrm>
            <a:off x="7207790" y="1610851"/>
            <a:ext cx="1718494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Schauspieler</a:t>
            </a:r>
            <a:endParaRPr lang="en-US" sz="20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830013-D0A8-4EA1-8E40-EEF8811C543A}"/>
              </a:ext>
            </a:extLst>
          </p:cNvPr>
          <p:cNvSpPr/>
          <p:nvPr/>
        </p:nvSpPr>
        <p:spPr>
          <a:xfrm>
            <a:off x="10539911" y="1967879"/>
            <a:ext cx="1285513" cy="400110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Friseur</a:t>
            </a:r>
            <a:r>
              <a:rPr lang="en-US" sz="2000" dirty="0" err="1">
                <a:ln w="0"/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9B5F0A-C79B-4DA7-9DA9-2B336936FA72}"/>
              </a:ext>
            </a:extLst>
          </p:cNvPr>
          <p:cNvSpPr/>
          <p:nvPr/>
        </p:nvSpPr>
        <p:spPr>
          <a:xfrm>
            <a:off x="1239594" y="1922285"/>
            <a:ext cx="1758975" cy="400110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Verkäufer</a:t>
            </a:r>
            <a:r>
              <a:rPr lang="en-US" sz="2000" dirty="0" err="1">
                <a:ln w="0"/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DAD673-F771-4E85-8109-72FF7E2532B8}"/>
              </a:ext>
            </a:extLst>
          </p:cNvPr>
          <p:cNvSpPr/>
          <p:nvPr/>
        </p:nvSpPr>
        <p:spPr>
          <a:xfrm>
            <a:off x="4781142" y="1967879"/>
            <a:ext cx="1302035" cy="400110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Kellner</a:t>
            </a:r>
            <a:r>
              <a:rPr lang="en-US" sz="2000" dirty="0" err="1">
                <a:ln w="0"/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BD9E21-665E-4038-A4D1-6DB865A2129D}"/>
              </a:ext>
            </a:extLst>
          </p:cNvPr>
          <p:cNvSpPr/>
          <p:nvPr/>
        </p:nvSpPr>
        <p:spPr>
          <a:xfrm>
            <a:off x="6825668" y="1984730"/>
            <a:ext cx="2100616" cy="400110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Schauspieler</a:t>
            </a:r>
            <a:r>
              <a:rPr lang="en-US" sz="2000" dirty="0" err="1">
                <a:ln w="0"/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3BE7BF-773C-4023-B855-1F69279AD634}"/>
              </a:ext>
            </a:extLst>
          </p:cNvPr>
          <p:cNvSpPr/>
          <p:nvPr/>
        </p:nvSpPr>
        <p:spPr>
          <a:xfrm>
            <a:off x="10736472" y="1580331"/>
            <a:ext cx="1087162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Friseur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867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2D5D3-CC5D-440E-829C-FCF0139496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314C9D-AECA-47DF-B6E7-56DE1D528D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6A709B-0823-4760-9A6B-E7255B0F5C12}"/>
              </a:ext>
            </a:extLst>
          </p:cNvPr>
          <p:cNvSpPr/>
          <p:nvPr/>
        </p:nvSpPr>
        <p:spPr>
          <a:xfrm>
            <a:off x="162025" y="161223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36E6FD-4623-49D3-ABE4-40DFAB3AB5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8658" t="23333" r="8183" b="47477"/>
          <a:stretch/>
        </p:blipFill>
        <p:spPr>
          <a:xfrm rot="368242">
            <a:off x="7530785" y="861529"/>
            <a:ext cx="4085395" cy="20230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769569-44A3-4085-9CE5-1B23903A77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2655" t="51864" r="4861" b="14558"/>
          <a:stretch/>
        </p:blipFill>
        <p:spPr>
          <a:xfrm rot="21250131">
            <a:off x="8249142" y="3243068"/>
            <a:ext cx="3637160" cy="21149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9278AB-E4E3-4779-AE4A-4FD152B446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0175" t="51240" r="40477" b="20518"/>
          <a:stretch/>
        </p:blipFill>
        <p:spPr>
          <a:xfrm rot="673868">
            <a:off x="4336159" y="4081375"/>
            <a:ext cx="3955415" cy="21412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A97A40-06CE-42B2-9905-6856E5034F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354" t="52778" r="70581" b="15939"/>
          <a:stretch/>
        </p:blipFill>
        <p:spPr>
          <a:xfrm rot="21099791">
            <a:off x="4490349" y="1682665"/>
            <a:ext cx="3155019" cy="20250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7F53BFF-A2D0-44A5-8EE5-2293815C70C1}"/>
              </a:ext>
            </a:extLst>
          </p:cNvPr>
          <p:cNvSpPr/>
          <p:nvPr/>
        </p:nvSpPr>
        <p:spPr>
          <a:xfrm rot="20984538">
            <a:off x="4428" y="368561"/>
            <a:ext cx="6018998" cy="11079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Visitenkarten</a:t>
            </a:r>
            <a:endParaRPr lang="th-TH" sz="6600" dirty="0">
              <a:latin typeface="Rockwell" panose="02060603020205020403" pitchFamily="18" charset="0"/>
            </a:endParaRPr>
          </a:p>
        </p:txBody>
      </p:sp>
      <p:pic>
        <p:nvPicPr>
          <p:cNvPr id="1026" name="Picture 2" descr="รูปผู้ชาย , ท่าทาง, นักธุรกิจ, ชายภาพ PNG และ เวกเตอร์  สำหรับการดาวน์โหลดฟรี | ท่าทาง, ชาย, กราฟิก">
            <a:extLst>
              <a:ext uri="{FF2B5EF4-FFF2-40B4-BE49-F238E27FC236}">
                <a16:creationId xmlns:a16="http://schemas.microsoft.com/office/drawing/2014/main" id="{CFB6A813-B319-4787-9089-04D20274C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13" b="90000" l="8281" r="90000">
                        <a14:foregroundMark x1="43750" y1="6406" x2="56250" y2="6250"/>
                        <a14:foregroundMark x1="56250" y1="6250" x2="63906" y2="8750"/>
                        <a14:foregroundMark x1="63906" y1="8750" x2="65313" y2="10313"/>
                        <a14:foregroundMark x1="63281" y1="4375" x2="55000" y2="2813"/>
                        <a14:foregroundMark x1="55000" y1="2813" x2="48281" y2="3594"/>
                        <a14:foregroundMark x1="8281" y1="28906" x2="14375" y2="38125"/>
                        <a14:foregroundMark x1="49531" y1="44375" x2="49219" y2="56250"/>
                        <a14:foregroundMark x1="49219" y1="56250" x2="57813" y2="32656"/>
                        <a14:foregroundMark x1="56719" y1="43906" x2="55469" y2="56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040965" y="1521972"/>
            <a:ext cx="6023379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378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2D5D3-CC5D-440E-829C-FCF0139496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314C9D-AECA-47DF-B6E7-56DE1D528D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6A709B-0823-4760-9A6B-E7255B0F5C12}"/>
              </a:ext>
            </a:extLst>
          </p:cNvPr>
          <p:cNvSpPr/>
          <p:nvPr/>
        </p:nvSpPr>
        <p:spPr>
          <a:xfrm>
            <a:off x="163629" y="125128"/>
            <a:ext cx="11867950" cy="65740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7EF313-16D5-47BE-98CE-D2870A4D1A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354" t="52778" r="70581" b="15939"/>
          <a:stretch/>
        </p:blipFill>
        <p:spPr>
          <a:xfrm>
            <a:off x="2732683" y="1965393"/>
            <a:ext cx="6809626" cy="43708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7E6F8C9-CD4B-4842-81A7-3FF5C970ADE5}"/>
              </a:ext>
            </a:extLst>
          </p:cNvPr>
          <p:cNvSpPr/>
          <p:nvPr/>
        </p:nvSpPr>
        <p:spPr>
          <a:xfrm rot="20984538">
            <a:off x="-162545" y="213043"/>
            <a:ext cx="5438344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6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Visitenkarten</a:t>
            </a:r>
            <a:endParaRPr lang="th-TH" sz="6000" dirty="0">
              <a:latin typeface="Rockwell" panose="020606030202050204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FE4D7C-C291-498F-9EBA-EF49F086D103}"/>
              </a:ext>
            </a:extLst>
          </p:cNvPr>
          <p:cNvSpPr/>
          <p:nvPr/>
        </p:nvSpPr>
        <p:spPr>
          <a:xfrm>
            <a:off x="7622541" y="244541"/>
            <a:ext cx="5654279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800" b="1" spc="50" dirty="0">
                <a:ln w="11430"/>
                <a:latin typeface="Rockwell" panose="02060603020205020403" pitchFamily="18" charset="0"/>
              </a:rPr>
              <a:t>Wie </a:t>
            </a:r>
            <a:r>
              <a:rPr lang="en-US" sz="4800" b="1" spc="50" dirty="0" err="1">
                <a:ln w="11430"/>
                <a:latin typeface="Rockwell" panose="02060603020205020403" pitchFamily="18" charset="0"/>
              </a:rPr>
              <a:t>heißt</a:t>
            </a:r>
            <a:r>
              <a:rPr lang="en-US" sz="48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4800" b="1" spc="50" dirty="0" err="1">
                <a:ln w="11430"/>
                <a:latin typeface="Rockwell" panose="02060603020205020403" pitchFamily="18" charset="0"/>
              </a:rPr>
              <a:t>sie</a:t>
            </a:r>
            <a:r>
              <a:rPr lang="en-US" sz="4800" b="1" spc="50" dirty="0">
                <a:ln w="11430"/>
                <a:latin typeface="Rockwell" panose="02060603020205020403" pitchFamily="18" charset="0"/>
              </a:rPr>
              <a:t>?</a:t>
            </a:r>
            <a:endParaRPr lang="th-TH" sz="4800" dirty="0">
              <a:latin typeface="Rockwell" panose="02060603020205020403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C5CA9F-E4A2-4C98-B709-6CC7F89AE2E3}"/>
              </a:ext>
            </a:extLst>
          </p:cNvPr>
          <p:cNvSpPr/>
          <p:nvPr/>
        </p:nvSpPr>
        <p:spPr>
          <a:xfrm>
            <a:off x="10038150" y="830759"/>
            <a:ext cx="2189988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ockwell" panose="02060603020205020403" pitchFamily="18" charset="0"/>
              </a:rPr>
              <a:t>Name</a:t>
            </a:r>
            <a:endParaRPr lang="th-TH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838088C-3AA0-4969-84E3-A6EB24825877}"/>
              </a:ext>
            </a:extLst>
          </p:cNvPr>
          <p:cNvSpPr/>
          <p:nvPr/>
        </p:nvSpPr>
        <p:spPr>
          <a:xfrm rot="21304381">
            <a:off x="3332072" y="2263831"/>
            <a:ext cx="5847256" cy="623944"/>
          </a:xfrm>
          <a:prstGeom prst="ellipse">
            <a:avLst/>
          </a:prstGeom>
          <a:noFill/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EA085F1-4EF7-4805-B2C0-C8F5E9424259}"/>
              </a:ext>
            </a:extLst>
          </p:cNvPr>
          <p:cNvCxnSpPr>
            <a:cxnSpLocks/>
            <a:stCxn id="10" idx="7"/>
          </p:cNvCxnSpPr>
          <p:nvPr/>
        </p:nvCxnSpPr>
        <p:spPr>
          <a:xfrm flipV="1">
            <a:off x="8296432" y="973719"/>
            <a:ext cx="891429" cy="12047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DE7E826A-C2FA-4E5C-A59B-1A18CE4524E9}"/>
              </a:ext>
            </a:extLst>
          </p:cNvPr>
          <p:cNvSpPr/>
          <p:nvPr/>
        </p:nvSpPr>
        <p:spPr>
          <a:xfrm rot="21304381">
            <a:off x="4246640" y="2911532"/>
            <a:ext cx="3356776" cy="589775"/>
          </a:xfrm>
          <a:prstGeom prst="ellipse">
            <a:avLst/>
          </a:prstGeom>
          <a:noFill/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3BF6E1C-B77C-4722-9E2D-C4B2CCA26E17}"/>
              </a:ext>
            </a:extLst>
          </p:cNvPr>
          <p:cNvCxnSpPr>
            <a:cxnSpLocks/>
            <a:stCxn id="19" idx="2"/>
          </p:cNvCxnSpPr>
          <p:nvPr/>
        </p:nvCxnSpPr>
        <p:spPr>
          <a:xfrm flipH="1" flipV="1">
            <a:off x="2221588" y="2702043"/>
            <a:ext cx="2031254" cy="64852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AFFB847D-7C17-4761-B61D-CEE170D3DA7B}"/>
              </a:ext>
            </a:extLst>
          </p:cNvPr>
          <p:cNvSpPr/>
          <p:nvPr/>
        </p:nvSpPr>
        <p:spPr>
          <a:xfrm rot="21200105">
            <a:off x="171644" y="1674445"/>
            <a:ext cx="8873780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400" b="1" spc="50" dirty="0">
                <a:ln w="11430"/>
                <a:latin typeface="Rockwell" panose="02060603020205020403" pitchFamily="18" charset="0"/>
              </a:rPr>
              <a:t>Was </a:t>
            </a:r>
            <a:r>
              <a:rPr lang="en-US" sz="4400" b="1" spc="50" dirty="0" err="1">
                <a:ln w="11430"/>
                <a:latin typeface="Rockwell" panose="02060603020205020403" pitchFamily="18" charset="0"/>
              </a:rPr>
              <a:t>macht</a:t>
            </a:r>
            <a:r>
              <a:rPr lang="en-US" sz="44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4400" b="1" spc="50" dirty="0" err="1">
                <a:ln w="11430"/>
                <a:latin typeface="Rockwell" panose="02060603020205020403" pitchFamily="18" charset="0"/>
              </a:rPr>
              <a:t>sie</a:t>
            </a:r>
            <a:r>
              <a:rPr lang="en-US" sz="44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4400" b="1" spc="50" dirty="0" err="1">
                <a:ln w="11430"/>
                <a:latin typeface="Rockwell" panose="02060603020205020403" pitchFamily="18" charset="0"/>
              </a:rPr>
              <a:t>beruflich</a:t>
            </a:r>
            <a:r>
              <a:rPr lang="en-US" sz="4400" b="1" spc="50" dirty="0">
                <a:ln w="11430"/>
                <a:latin typeface="Rockwell" panose="02060603020205020403" pitchFamily="18" charset="0"/>
              </a:rPr>
              <a:t>?</a:t>
            </a:r>
            <a:endParaRPr lang="th-TH" sz="4400" dirty="0">
              <a:latin typeface="Rockwell" panose="02060603020205020403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1FFA8E-4246-45F2-8850-B45267C012DC}"/>
              </a:ext>
            </a:extLst>
          </p:cNvPr>
          <p:cNvSpPr/>
          <p:nvPr/>
        </p:nvSpPr>
        <p:spPr>
          <a:xfrm>
            <a:off x="278759" y="2653898"/>
            <a:ext cx="2189988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ockwell" panose="02060603020205020403" pitchFamily="18" charset="0"/>
              </a:rPr>
              <a:t>Beruf</a:t>
            </a:r>
            <a:endParaRPr lang="th-TH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BC41E1D-C0FE-497B-A86F-5B744C485675}"/>
              </a:ext>
            </a:extLst>
          </p:cNvPr>
          <p:cNvSpPr/>
          <p:nvPr/>
        </p:nvSpPr>
        <p:spPr>
          <a:xfrm rot="21304381">
            <a:off x="4762416" y="3691648"/>
            <a:ext cx="1805650" cy="509071"/>
          </a:xfrm>
          <a:prstGeom prst="ellipse">
            <a:avLst/>
          </a:prstGeom>
          <a:noFill/>
          <a:ln w="76200" cap="flat" cmpd="sng" algn="ctr">
            <a:solidFill>
              <a:srgbClr val="FF669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31CAC62-2581-451C-A5FE-282C352BBA5A}"/>
              </a:ext>
            </a:extLst>
          </p:cNvPr>
          <p:cNvCxnSpPr>
            <a:cxnSpLocks/>
          </p:cNvCxnSpPr>
          <p:nvPr/>
        </p:nvCxnSpPr>
        <p:spPr>
          <a:xfrm flipH="1" flipV="1">
            <a:off x="2536124" y="3870332"/>
            <a:ext cx="2223753" cy="109072"/>
          </a:xfrm>
          <a:prstGeom prst="straightConnector1">
            <a:avLst/>
          </a:prstGeom>
          <a:ln w="76200">
            <a:solidFill>
              <a:srgbClr val="FF66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F324FB44-849D-4B7E-89A7-A0B7182ED5B1}"/>
              </a:ext>
            </a:extLst>
          </p:cNvPr>
          <p:cNvSpPr/>
          <p:nvPr/>
        </p:nvSpPr>
        <p:spPr>
          <a:xfrm>
            <a:off x="392448" y="3453848"/>
            <a:ext cx="2189988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66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ockwell" panose="02060603020205020403" pitchFamily="18" charset="0"/>
              </a:rPr>
              <a:t>Straße</a:t>
            </a:r>
            <a:endParaRPr lang="th-TH" sz="4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6699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A882331-DFE5-4081-AA33-D905434B9700}"/>
              </a:ext>
            </a:extLst>
          </p:cNvPr>
          <p:cNvSpPr/>
          <p:nvPr/>
        </p:nvSpPr>
        <p:spPr>
          <a:xfrm rot="21304381">
            <a:off x="6748659" y="3584729"/>
            <a:ext cx="517964" cy="594941"/>
          </a:xfrm>
          <a:prstGeom prst="ellipse">
            <a:avLst/>
          </a:prstGeom>
          <a:noFill/>
          <a:ln w="76200" cap="flat" cmpd="sng" algn="ctr">
            <a:solidFill>
              <a:srgbClr val="FF669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E246786-ECC0-49FA-AACC-7D1AEEA5256B}"/>
              </a:ext>
            </a:extLst>
          </p:cNvPr>
          <p:cNvCxnSpPr>
            <a:cxnSpLocks/>
          </p:cNvCxnSpPr>
          <p:nvPr/>
        </p:nvCxnSpPr>
        <p:spPr>
          <a:xfrm flipV="1">
            <a:off x="7253671" y="3639207"/>
            <a:ext cx="700666" cy="115197"/>
          </a:xfrm>
          <a:prstGeom prst="straightConnector1">
            <a:avLst/>
          </a:prstGeom>
          <a:ln w="76200">
            <a:solidFill>
              <a:srgbClr val="FF66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406AE601-DA87-4BF5-8798-7DDD486CD5F9}"/>
              </a:ext>
            </a:extLst>
          </p:cNvPr>
          <p:cNvSpPr/>
          <p:nvPr/>
        </p:nvSpPr>
        <p:spPr>
          <a:xfrm>
            <a:off x="7983563" y="3105919"/>
            <a:ext cx="4564392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66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ockwell" panose="02060603020205020403" pitchFamily="18" charset="0"/>
              </a:rPr>
              <a:t>Hausnummer</a:t>
            </a:r>
            <a:endParaRPr lang="th-TH" sz="4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6699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A6C3109F-A01D-4AEE-86C4-F15CB3B4D455}"/>
              </a:ext>
            </a:extLst>
          </p:cNvPr>
          <p:cNvSpPr/>
          <p:nvPr/>
        </p:nvSpPr>
        <p:spPr>
          <a:xfrm rot="21304381">
            <a:off x="4974186" y="4244190"/>
            <a:ext cx="1247035" cy="502996"/>
          </a:xfrm>
          <a:prstGeom prst="ellipse">
            <a:avLst/>
          </a:prstGeom>
          <a:noFill/>
          <a:ln w="76200" cap="flat" cmpd="sng" algn="ctr">
            <a:solidFill>
              <a:srgbClr val="FF669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C658506-4972-4DE4-BE6E-4C75ADB42E1E}"/>
              </a:ext>
            </a:extLst>
          </p:cNvPr>
          <p:cNvCxnSpPr>
            <a:cxnSpLocks/>
          </p:cNvCxnSpPr>
          <p:nvPr/>
        </p:nvCxnSpPr>
        <p:spPr>
          <a:xfrm flipH="1">
            <a:off x="3709648" y="4515614"/>
            <a:ext cx="1299553" cy="84720"/>
          </a:xfrm>
          <a:prstGeom prst="straightConnector1">
            <a:avLst/>
          </a:prstGeom>
          <a:ln w="76200">
            <a:solidFill>
              <a:srgbClr val="FF66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F9BB69F5-AEF4-48F1-BF92-14532E3BB77C}"/>
              </a:ext>
            </a:extLst>
          </p:cNvPr>
          <p:cNvSpPr/>
          <p:nvPr/>
        </p:nvSpPr>
        <p:spPr>
          <a:xfrm>
            <a:off x="264719" y="4130893"/>
            <a:ext cx="4004645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66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ockwell" panose="02060603020205020403" pitchFamily="18" charset="0"/>
              </a:rPr>
              <a:t>Postleitzahl</a:t>
            </a:r>
            <a:endParaRPr lang="th-TH" sz="4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6699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0B6A84EF-7CD2-48E0-8FD8-DE62006BEDBD}"/>
              </a:ext>
            </a:extLst>
          </p:cNvPr>
          <p:cNvSpPr/>
          <p:nvPr/>
        </p:nvSpPr>
        <p:spPr>
          <a:xfrm rot="21304381">
            <a:off x="6164853" y="4129944"/>
            <a:ext cx="803355" cy="594941"/>
          </a:xfrm>
          <a:prstGeom prst="ellipse">
            <a:avLst/>
          </a:prstGeom>
          <a:noFill/>
          <a:ln w="76200" cap="flat" cmpd="sng" algn="ctr">
            <a:solidFill>
              <a:srgbClr val="FF669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34FD1EAF-1E59-4700-8499-8157ADCD12D7}"/>
              </a:ext>
            </a:extLst>
          </p:cNvPr>
          <p:cNvCxnSpPr>
            <a:cxnSpLocks/>
            <a:endCxn id="60" idx="1"/>
          </p:cNvCxnSpPr>
          <p:nvPr/>
        </p:nvCxnSpPr>
        <p:spPr>
          <a:xfrm flipV="1">
            <a:off x="6991586" y="4306224"/>
            <a:ext cx="800761" cy="106868"/>
          </a:xfrm>
          <a:prstGeom prst="straightConnector1">
            <a:avLst/>
          </a:prstGeom>
          <a:ln w="76200">
            <a:solidFill>
              <a:srgbClr val="FF66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4D7DEDB9-2D28-4227-9622-96C339366DAF}"/>
              </a:ext>
            </a:extLst>
          </p:cNvPr>
          <p:cNvSpPr/>
          <p:nvPr/>
        </p:nvSpPr>
        <p:spPr>
          <a:xfrm>
            <a:off x="7792347" y="3952281"/>
            <a:ext cx="4564392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66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ockwell" panose="02060603020205020403" pitchFamily="18" charset="0"/>
              </a:rPr>
              <a:t>Stadt</a:t>
            </a:r>
            <a:endParaRPr lang="th-TH" sz="4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6699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5D6FDFD2-1A87-480D-A992-B28C57470CF1}"/>
              </a:ext>
            </a:extLst>
          </p:cNvPr>
          <p:cNvSpPr/>
          <p:nvPr/>
        </p:nvSpPr>
        <p:spPr>
          <a:xfrm rot="21304381">
            <a:off x="4351608" y="4811183"/>
            <a:ext cx="969297" cy="502996"/>
          </a:xfrm>
          <a:prstGeom prst="ellipse">
            <a:avLst/>
          </a:prstGeom>
          <a:noFill/>
          <a:ln w="76200" cap="flat" cmpd="sng" algn="ctr">
            <a:solidFill>
              <a:srgbClr val="FF669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7B045D1C-BF2A-4F0A-861F-E12D8F5634FD}"/>
              </a:ext>
            </a:extLst>
          </p:cNvPr>
          <p:cNvCxnSpPr>
            <a:cxnSpLocks/>
          </p:cNvCxnSpPr>
          <p:nvPr/>
        </p:nvCxnSpPr>
        <p:spPr>
          <a:xfrm flipH="1">
            <a:off x="3772984" y="5102075"/>
            <a:ext cx="586440" cy="50599"/>
          </a:xfrm>
          <a:prstGeom prst="straightConnector1">
            <a:avLst/>
          </a:prstGeom>
          <a:ln w="76200">
            <a:solidFill>
              <a:srgbClr val="FF66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EC48E33D-91CA-4213-8ED9-CE16150A2A9A}"/>
              </a:ext>
            </a:extLst>
          </p:cNvPr>
          <p:cNvSpPr/>
          <p:nvPr/>
        </p:nvSpPr>
        <p:spPr>
          <a:xfrm>
            <a:off x="0" y="4884533"/>
            <a:ext cx="5379843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66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ockwell" panose="02060603020205020403" pitchFamily="18" charset="0"/>
              </a:rPr>
              <a:t>Telefonnummer</a:t>
            </a:r>
            <a:endParaRPr lang="th-TH" sz="3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6699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7B830995-EEFC-4E4C-8248-5643DBAAF325}"/>
              </a:ext>
            </a:extLst>
          </p:cNvPr>
          <p:cNvSpPr/>
          <p:nvPr/>
        </p:nvSpPr>
        <p:spPr>
          <a:xfrm rot="21304381">
            <a:off x="3975920" y="5319999"/>
            <a:ext cx="1247035" cy="502996"/>
          </a:xfrm>
          <a:prstGeom prst="ellipse">
            <a:avLst/>
          </a:prstGeom>
          <a:noFill/>
          <a:ln w="76200" cap="flat" cmpd="sng" algn="ctr">
            <a:solidFill>
              <a:srgbClr val="FF669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AAA774E5-CC61-451F-BC58-3E305990E373}"/>
              </a:ext>
            </a:extLst>
          </p:cNvPr>
          <p:cNvCxnSpPr>
            <a:cxnSpLocks/>
          </p:cNvCxnSpPr>
          <p:nvPr/>
        </p:nvCxnSpPr>
        <p:spPr>
          <a:xfrm flipH="1">
            <a:off x="3106703" y="5591423"/>
            <a:ext cx="904232" cy="420017"/>
          </a:xfrm>
          <a:prstGeom prst="straightConnector1">
            <a:avLst/>
          </a:prstGeom>
          <a:ln w="76200">
            <a:solidFill>
              <a:srgbClr val="FF66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1119DD00-1D6E-4451-ADA5-60925DC2752E}"/>
              </a:ext>
            </a:extLst>
          </p:cNvPr>
          <p:cNvSpPr/>
          <p:nvPr/>
        </p:nvSpPr>
        <p:spPr>
          <a:xfrm>
            <a:off x="243413" y="5928400"/>
            <a:ext cx="526860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66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ockwell" panose="02060603020205020403" pitchFamily="18" charset="0"/>
              </a:rPr>
              <a:t>Handynummer</a:t>
            </a:r>
            <a:endParaRPr lang="th-TH" sz="3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6699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2F14AE52-FAB0-4BE2-8A42-A5EF5192CEB4}"/>
              </a:ext>
            </a:extLst>
          </p:cNvPr>
          <p:cNvSpPr/>
          <p:nvPr/>
        </p:nvSpPr>
        <p:spPr>
          <a:xfrm rot="21304381">
            <a:off x="4110015" y="5785227"/>
            <a:ext cx="1247035" cy="502996"/>
          </a:xfrm>
          <a:prstGeom prst="ellipse">
            <a:avLst/>
          </a:prstGeom>
          <a:noFill/>
          <a:ln w="76200" cap="flat" cmpd="sng" algn="ctr">
            <a:solidFill>
              <a:srgbClr val="FF669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0A4E8EB1-D6E9-40B2-A5D5-D8951CBBB7A3}"/>
              </a:ext>
            </a:extLst>
          </p:cNvPr>
          <p:cNvCxnSpPr>
            <a:cxnSpLocks/>
          </p:cNvCxnSpPr>
          <p:nvPr/>
        </p:nvCxnSpPr>
        <p:spPr>
          <a:xfrm flipV="1">
            <a:off x="6950361" y="5844186"/>
            <a:ext cx="1723961" cy="698731"/>
          </a:xfrm>
          <a:prstGeom prst="straightConnector1">
            <a:avLst/>
          </a:prstGeom>
          <a:ln w="76200">
            <a:solidFill>
              <a:srgbClr val="FF66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8D4F7D50-B0D5-431C-AF2F-8D4FA3ADE3BB}"/>
              </a:ext>
            </a:extLst>
          </p:cNvPr>
          <p:cNvSpPr/>
          <p:nvPr/>
        </p:nvSpPr>
        <p:spPr>
          <a:xfrm>
            <a:off x="8405368" y="5186401"/>
            <a:ext cx="4564392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66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ockwell" panose="02060603020205020403" pitchFamily="18" charset="0"/>
              </a:rPr>
              <a:t>E-Mail</a:t>
            </a:r>
            <a:endParaRPr lang="th-TH" sz="4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6699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9FA520DD-DA85-4A05-BF8E-A630A1C1F8DF}"/>
              </a:ext>
            </a:extLst>
          </p:cNvPr>
          <p:cNvCxnSpPr>
            <a:stCxn id="80" idx="5"/>
          </p:cNvCxnSpPr>
          <p:nvPr/>
        </p:nvCxnSpPr>
        <p:spPr>
          <a:xfrm>
            <a:off x="5188071" y="6176037"/>
            <a:ext cx="1848389" cy="346377"/>
          </a:xfrm>
          <a:prstGeom prst="line">
            <a:avLst/>
          </a:prstGeom>
          <a:ln w="76200">
            <a:solidFill>
              <a:srgbClr val="FF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481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9" grpId="0" animBg="1"/>
      <p:bldP spid="23" grpId="0" animBg="1"/>
      <p:bldP spid="24" grpId="0"/>
      <p:bldP spid="25" grpId="0" animBg="1"/>
      <p:bldP spid="29" grpId="0"/>
      <p:bldP spid="32" grpId="0" animBg="1"/>
      <p:bldP spid="41" grpId="0"/>
      <p:bldP spid="51" grpId="0" animBg="1"/>
      <p:bldP spid="53" grpId="0"/>
      <p:bldP spid="58" grpId="0" animBg="1"/>
      <p:bldP spid="60" grpId="0"/>
      <p:bldP spid="69" grpId="0" animBg="1"/>
      <p:bldP spid="71" grpId="0"/>
      <p:bldP spid="74" grpId="0" animBg="1"/>
      <p:bldP spid="76" grpId="0"/>
      <p:bldP spid="80" grpId="0" animBg="1"/>
      <p:bldP spid="8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2D5D3-CC5D-440E-829C-FCF0139496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314C9D-AECA-47DF-B6E7-56DE1D528D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6A709B-0823-4760-9A6B-E7255B0F5C12}"/>
              </a:ext>
            </a:extLst>
          </p:cNvPr>
          <p:cNvSpPr/>
          <p:nvPr/>
        </p:nvSpPr>
        <p:spPr>
          <a:xfrm>
            <a:off x="169255" y="175512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CCB27C-37FA-48A5-912F-5BB7B0E528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2655" t="51864" r="4861" b="14558"/>
          <a:stretch/>
        </p:blipFill>
        <p:spPr>
          <a:xfrm rot="642843">
            <a:off x="5592053" y="1676338"/>
            <a:ext cx="4061407" cy="23616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64EEB0-5417-43B7-A971-E4932A9D86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8658" t="23333" r="8183" b="47477"/>
          <a:stretch/>
        </p:blipFill>
        <p:spPr>
          <a:xfrm>
            <a:off x="7782096" y="481817"/>
            <a:ext cx="4116588" cy="20384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BEEF4C-BF97-43CC-BC76-14792F01E4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0175" t="51240" r="40477" b="20518"/>
          <a:stretch/>
        </p:blipFill>
        <p:spPr>
          <a:xfrm>
            <a:off x="5995006" y="4062047"/>
            <a:ext cx="4349052" cy="23542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CC5D0B-41F0-464F-AAFC-9AA1B4B6C7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354" t="52778" r="70581" b="15939"/>
          <a:stretch/>
        </p:blipFill>
        <p:spPr>
          <a:xfrm rot="429233">
            <a:off x="8178466" y="2595926"/>
            <a:ext cx="3546448" cy="22763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03C239BC-4F07-44EB-B8E5-25E0C327B0D3}"/>
              </a:ext>
            </a:extLst>
          </p:cNvPr>
          <p:cNvSpPr/>
          <p:nvPr/>
        </p:nvSpPr>
        <p:spPr>
          <a:xfrm>
            <a:off x="10683810" y="14647"/>
            <a:ext cx="856090" cy="83739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034A6D4-90F2-4C7B-A310-4BD3D5094431}"/>
              </a:ext>
            </a:extLst>
          </p:cNvPr>
          <p:cNvSpPr/>
          <p:nvPr/>
        </p:nvSpPr>
        <p:spPr>
          <a:xfrm>
            <a:off x="11198918" y="3315938"/>
            <a:ext cx="856090" cy="83739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D10D009-F8A1-4E79-9E9A-0F226EE4C207}"/>
              </a:ext>
            </a:extLst>
          </p:cNvPr>
          <p:cNvSpPr/>
          <p:nvPr/>
        </p:nvSpPr>
        <p:spPr>
          <a:xfrm>
            <a:off x="10059177" y="5211662"/>
            <a:ext cx="856090" cy="83739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9D32317-AA94-46D2-AB38-2D1964762CF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820" t="27943" r="29621" b="11882"/>
          <a:stretch/>
        </p:blipFill>
        <p:spPr>
          <a:xfrm>
            <a:off x="73423" y="70059"/>
            <a:ext cx="5293155" cy="41130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45358C0-66AC-43F9-82EE-B388D09E9C5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4122" t="27228" r="19001" b="40459"/>
          <a:stretch/>
        </p:blipFill>
        <p:spPr>
          <a:xfrm>
            <a:off x="239041" y="4846229"/>
            <a:ext cx="4587877" cy="1778815"/>
          </a:xfrm>
          <a:prstGeom prst="rect">
            <a:avLst/>
          </a:prstGeom>
          <a:ln w="76200" cap="sq">
            <a:solidFill>
              <a:srgbClr val="92D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FA9B9DC-79AC-4C87-9BFB-F788AF95E341}"/>
              </a:ext>
            </a:extLst>
          </p:cNvPr>
          <p:cNvSpPr/>
          <p:nvPr/>
        </p:nvSpPr>
        <p:spPr>
          <a:xfrm>
            <a:off x="251520" y="1408322"/>
            <a:ext cx="958041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800" b="1" spc="50" dirty="0">
                <a:ln w="11430"/>
                <a:solidFill>
                  <a:schemeClr val="bg1"/>
                </a:solidFill>
                <a:latin typeface="Rockwell" panose="02060603020205020403" pitchFamily="18" charset="0"/>
              </a:rPr>
              <a:t>1.</a:t>
            </a:r>
            <a:endParaRPr lang="th-TH" sz="48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824699-05B3-4D8A-A0F7-3E6901C948B7}"/>
              </a:ext>
            </a:extLst>
          </p:cNvPr>
          <p:cNvSpPr/>
          <p:nvPr/>
        </p:nvSpPr>
        <p:spPr>
          <a:xfrm>
            <a:off x="2601605" y="1361762"/>
            <a:ext cx="958041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800" b="1" spc="50" dirty="0">
                <a:ln w="11430"/>
                <a:solidFill>
                  <a:schemeClr val="bg1"/>
                </a:solidFill>
                <a:latin typeface="Rockwell" panose="02060603020205020403" pitchFamily="18" charset="0"/>
              </a:rPr>
              <a:t>2.</a:t>
            </a:r>
            <a:endParaRPr lang="th-TH" sz="48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772C295-430A-4903-829D-F06FD3EF3D57}"/>
              </a:ext>
            </a:extLst>
          </p:cNvPr>
          <p:cNvSpPr/>
          <p:nvPr/>
        </p:nvSpPr>
        <p:spPr>
          <a:xfrm>
            <a:off x="6248634" y="1000870"/>
            <a:ext cx="856090" cy="83739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AFA0E8-AE33-4B0A-99FE-85C39679D3A5}"/>
              </a:ext>
            </a:extLst>
          </p:cNvPr>
          <p:cNvSpPr/>
          <p:nvPr/>
        </p:nvSpPr>
        <p:spPr>
          <a:xfrm>
            <a:off x="169255" y="3402954"/>
            <a:ext cx="958041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800" b="1" spc="50" dirty="0">
                <a:ln w="11430"/>
                <a:solidFill>
                  <a:schemeClr val="bg1"/>
                </a:solidFill>
                <a:latin typeface="Rockwell" panose="02060603020205020403" pitchFamily="18" charset="0"/>
              </a:rPr>
              <a:t>3.</a:t>
            </a:r>
            <a:endParaRPr lang="th-TH" sz="48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DCF622-1D27-408C-9AAE-E46C3A889D86}"/>
              </a:ext>
            </a:extLst>
          </p:cNvPr>
          <p:cNvSpPr/>
          <p:nvPr/>
        </p:nvSpPr>
        <p:spPr>
          <a:xfrm>
            <a:off x="2720001" y="3356914"/>
            <a:ext cx="958041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800" b="1" spc="50" dirty="0">
                <a:ln w="11430"/>
                <a:solidFill>
                  <a:schemeClr val="bg1"/>
                </a:solidFill>
                <a:latin typeface="Rockwell" panose="02060603020205020403" pitchFamily="18" charset="0"/>
              </a:rPr>
              <a:t>4.</a:t>
            </a:r>
            <a:endParaRPr lang="th-TH" sz="48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6FD3659-60FB-4513-B206-6D0328B70D14}"/>
              </a:ext>
            </a:extLst>
          </p:cNvPr>
          <p:cNvSpPr/>
          <p:nvPr/>
        </p:nvSpPr>
        <p:spPr>
          <a:xfrm>
            <a:off x="2317682" y="5979890"/>
            <a:ext cx="958041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b="1" spc="50" dirty="0">
                <a:ln w="11430"/>
                <a:solidFill>
                  <a:srgbClr val="FF0000"/>
                </a:solidFill>
                <a:latin typeface="Rockwell" panose="02060603020205020403" pitchFamily="18" charset="0"/>
              </a:rPr>
              <a:t>C.</a:t>
            </a:r>
            <a:endParaRPr lang="th-TH" sz="3200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9893CBF-38AF-43B9-9161-1376432E76AA}"/>
              </a:ext>
            </a:extLst>
          </p:cNvPr>
          <p:cNvSpPr/>
          <p:nvPr/>
        </p:nvSpPr>
        <p:spPr>
          <a:xfrm>
            <a:off x="3016630" y="5979890"/>
            <a:ext cx="643650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b="1" spc="50" dirty="0">
                <a:ln w="11430"/>
                <a:solidFill>
                  <a:srgbClr val="FF0000"/>
                </a:solidFill>
                <a:latin typeface="Rockwell" panose="02060603020205020403" pitchFamily="18" charset="0"/>
              </a:rPr>
              <a:t>B.</a:t>
            </a:r>
            <a:endParaRPr lang="th-TH" sz="3200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040477-BE37-40DA-AD4D-28DAF0006541}"/>
              </a:ext>
            </a:extLst>
          </p:cNvPr>
          <p:cNvSpPr/>
          <p:nvPr/>
        </p:nvSpPr>
        <p:spPr>
          <a:xfrm>
            <a:off x="3631104" y="5979890"/>
            <a:ext cx="958041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b="1" spc="50" dirty="0">
                <a:ln w="11430"/>
                <a:solidFill>
                  <a:srgbClr val="FF0000"/>
                </a:solidFill>
                <a:latin typeface="Rockwell" panose="02060603020205020403" pitchFamily="18" charset="0"/>
              </a:rPr>
              <a:t>A.</a:t>
            </a:r>
            <a:endParaRPr lang="th-TH" sz="3200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3FFADFF-5053-4F1E-BF81-78D71EEF9BA4}"/>
              </a:ext>
            </a:extLst>
          </p:cNvPr>
          <p:cNvSpPr/>
          <p:nvPr/>
        </p:nvSpPr>
        <p:spPr>
          <a:xfrm>
            <a:off x="4264127" y="5965855"/>
            <a:ext cx="958041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b="1" spc="50" dirty="0">
                <a:ln w="11430"/>
                <a:solidFill>
                  <a:srgbClr val="FF0000"/>
                </a:solidFill>
                <a:latin typeface="Rockwell" panose="02060603020205020403" pitchFamily="18" charset="0"/>
              </a:rPr>
              <a:t>D.</a:t>
            </a:r>
            <a:endParaRPr lang="th-TH" sz="3200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27" name="53090A0A">
            <a:hlinkClick r:id="" action="ppaction://media"/>
            <a:extLst>
              <a:ext uri="{FF2B5EF4-FFF2-40B4-BE49-F238E27FC236}">
                <a16:creationId xmlns:a16="http://schemas.microsoft.com/office/drawing/2014/main" id="{590EB4AB-9452-47A3-988D-897337387F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71637" y="403757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72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7003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18" grpId="0"/>
      <p:bldP spid="19" grpId="0"/>
      <p:bldP spid="20" grpId="0"/>
      <p:bldP spid="21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12C2543-8A5A-4F72-AFF0-B219DF6F616B}"/>
              </a:ext>
            </a:extLst>
          </p:cNvPr>
          <p:cNvSpPr/>
          <p:nvPr/>
        </p:nvSpPr>
        <p:spPr>
          <a:xfrm>
            <a:off x="162025" y="161223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70BB9C-47E1-46D3-B2CA-5C1204149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916619-4D53-4C05-BAF8-CD049BEB31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541" t="34626" r="6875" b="30548"/>
          <a:stretch/>
        </p:blipFill>
        <p:spPr>
          <a:xfrm>
            <a:off x="375013" y="944552"/>
            <a:ext cx="11441973" cy="3031154"/>
          </a:xfrm>
          <a:prstGeom prst="rect">
            <a:avLst/>
          </a:prstGeom>
          <a:ln w="2286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39A57701">
            <a:hlinkClick r:id="" action="ppaction://media"/>
            <a:extLst>
              <a:ext uri="{FF2B5EF4-FFF2-40B4-BE49-F238E27FC236}">
                <a16:creationId xmlns:a16="http://schemas.microsoft.com/office/drawing/2014/main" id="{A1704CEA-F601-4772-8CBC-841F97AA69AD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0268" y="203903"/>
            <a:ext cx="782622" cy="782622"/>
          </a:xfrm>
        </p:spPr>
      </p:pic>
      <p:pic>
        <p:nvPicPr>
          <p:cNvPr id="2050" name="Picture 2" descr="Fabryka BMW w Niemczech. Odurzeni Polacy wstrzymali produkcję">
            <a:extLst>
              <a:ext uri="{FF2B5EF4-FFF2-40B4-BE49-F238E27FC236}">
                <a16:creationId xmlns:a16="http://schemas.microsoft.com/office/drawing/2014/main" id="{06DFD78B-189C-4535-9ADB-D62C513D6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708" b="98024" l="119" r="99048">
                        <a14:foregroundMark x1="20833" y1="13043" x2="37619" y2="40514"/>
                        <a14:foregroundMark x1="37619" y1="40514" x2="37619" y2="40514"/>
                        <a14:foregroundMark x1="6548" y1="25099" x2="6071" y2="56917"/>
                        <a14:foregroundMark x1="6071" y1="56917" x2="15000" y2="80435"/>
                        <a14:foregroundMark x1="15000" y1="80435" x2="55595" y2="86561"/>
                        <a14:foregroundMark x1="55595" y1="86561" x2="73810" y2="82213"/>
                        <a14:foregroundMark x1="73810" y1="82213" x2="96667" y2="47431"/>
                        <a14:foregroundMark x1="96667" y1="47431" x2="85238" y2="45455"/>
                        <a14:foregroundMark x1="85238" y1="45455" x2="75357" y2="19368"/>
                        <a14:foregroundMark x1="75357" y1="19368" x2="50238" y2="27075"/>
                        <a14:foregroundMark x1="38929" y1="11462" x2="27262" y2="14229"/>
                        <a14:foregroundMark x1="27262" y1="14229" x2="15476" y2="32806"/>
                        <a14:foregroundMark x1="15476" y1="32806" x2="8810" y2="61462"/>
                        <a14:foregroundMark x1="8810" y1="61462" x2="24167" y2="80632"/>
                        <a14:foregroundMark x1="24167" y1="80632" x2="58095" y2="74704"/>
                        <a14:foregroundMark x1="58095" y1="74704" x2="79405" y2="58498"/>
                        <a14:foregroundMark x1="79405" y1="58498" x2="63571" y2="11858"/>
                        <a14:foregroundMark x1="63571" y1="11858" x2="76905" y2="12253"/>
                        <a14:foregroundMark x1="76905" y1="12253" x2="81071" y2="78854"/>
                        <a14:foregroundMark x1="81071" y1="78854" x2="90952" y2="78458"/>
                        <a14:foregroundMark x1="90952" y1="78458" x2="98810" y2="70553"/>
                        <a14:foregroundMark x1="98810" y1="70553" x2="86071" y2="58103"/>
                        <a14:foregroundMark x1="86071" y1="58103" x2="64762" y2="68972"/>
                        <a14:foregroundMark x1="13095" y1="27075" x2="8214" y2="33202"/>
                        <a14:foregroundMark x1="8214" y1="33202" x2="4881" y2="55731"/>
                        <a14:foregroundMark x1="4881" y1="55731" x2="6190" y2="86166"/>
                        <a14:foregroundMark x1="6190" y1="86166" x2="22857" y2="92490"/>
                        <a14:foregroundMark x1="22857" y1="92490" x2="75000" y2="87549"/>
                        <a14:foregroundMark x1="75000" y1="87549" x2="78333" y2="87549"/>
                        <a14:foregroundMark x1="13690" y1="27075" x2="6786" y2="27470"/>
                        <a14:foregroundMark x1="6786" y1="27470" x2="3095" y2="93676"/>
                        <a14:foregroundMark x1="3095" y1="93676" x2="18810" y2="98024"/>
                        <a14:foregroundMark x1="18810" y1="98024" x2="70476" y2="92490"/>
                        <a14:foregroundMark x1="12500" y1="26482" x2="6071" y2="29447"/>
                        <a14:foregroundMark x1="6071" y1="29447" x2="4167" y2="93478"/>
                        <a14:foregroundMark x1="67619" y1="7708" x2="78333" y2="9486"/>
                        <a14:foregroundMark x1="78333" y1="9486" x2="84167" y2="21937"/>
                        <a14:foregroundMark x1="84167" y1="21937" x2="83452" y2="32411"/>
                        <a14:foregroundMark x1="83452" y1="32411" x2="83452" y2="32411"/>
                        <a14:foregroundMark x1="88095" y1="23320" x2="95714" y2="24901"/>
                        <a14:foregroundMark x1="95714" y1="24901" x2="95476" y2="93083"/>
                        <a14:foregroundMark x1="95476" y1="93083" x2="65595" y2="98024"/>
                        <a14:foregroundMark x1="70000" y1="5731" x2="81548" y2="7708"/>
                        <a14:foregroundMark x1="81548" y1="7708" x2="85238" y2="23913"/>
                        <a14:foregroundMark x1="85000" y1="18775" x2="84881" y2="12846"/>
                        <a14:foregroundMark x1="41071" y1="8893" x2="45476" y2="12648"/>
                        <a14:foregroundMark x1="714" y1="64625" x2="238" y2="96443"/>
                        <a14:foregroundMark x1="238" y1="96443" x2="238" y2="96443"/>
                        <a14:foregroundMark x1="99048" y1="27075" x2="99048" y2="30632"/>
                        <a14:foregroundMark x1="30238" y1="57905" x2="39286" y2="34585"/>
                        <a14:foregroundMark x1="39286" y1="34585" x2="49881" y2="20158"/>
                        <a14:foregroundMark x1="49881" y1="20158" x2="50000" y2="20158"/>
                        <a14:foregroundMark x1="98690" y1="31818" x2="98690" y2="64427"/>
                        <a14:foregroundMark x1="17857" y1="51383" x2="38095" y2="60672"/>
                        <a14:foregroundMark x1="40833" y1="25889" x2="44286" y2="23913"/>
                      </a14:backgroundRemoval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612" y="4610885"/>
            <a:ext cx="3730388" cy="2247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17E3973-A046-4D38-AEF3-399D87C0CAFC}"/>
              </a:ext>
            </a:extLst>
          </p:cNvPr>
          <p:cNvSpPr/>
          <p:nvPr/>
        </p:nvSpPr>
        <p:spPr>
          <a:xfrm>
            <a:off x="104221" y="4752267"/>
            <a:ext cx="10010933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400" b="1" spc="50" dirty="0">
                <a:ln w="11430"/>
                <a:latin typeface="Rockwell" panose="02060603020205020403" pitchFamily="18" charset="0"/>
              </a:rPr>
              <a:t>Ich </a:t>
            </a:r>
            <a:r>
              <a:rPr lang="en-US" sz="4400" b="1" spc="50" dirty="0" err="1">
                <a:ln w="11430"/>
                <a:latin typeface="Rockwell" panose="02060603020205020403" pitchFamily="18" charset="0"/>
              </a:rPr>
              <a:t>arbeite</a:t>
            </a:r>
            <a:r>
              <a:rPr lang="en-US" sz="44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4400" b="1" spc="50" dirty="0" err="1">
                <a:ln w="11430"/>
                <a:solidFill>
                  <a:srgbClr val="FF0000"/>
                </a:solidFill>
                <a:latin typeface="Rockwell" panose="02060603020205020403" pitchFamily="18" charset="0"/>
              </a:rPr>
              <a:t>als</a:t>
            </a:r>
            <a:r>
              <a:rPr lang="en-US" sz="44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4400" b="1" spc="50" dirty="0" err="1">
                <a:ln w="11430"/>
                <a:latin typeface="Rockwell" panose="02060603020205020403" pitchFamily="18" charset="0"/>
              </a:rPr>
              <a:t>Mechatroniker</a:t>
            </a:r>
            <a:r>
              <a:rPr lang="en-US" sz="4400" b="1" spc="50" dirty="0">
                <a:ln w="11430"/>
                <a:latin typeface="Rockwell" panose="02060603020205020403" pitchFamily="18" charset="0"/>
              </a:rPr>
              <a:t>.</a:t>
            </a:r>
            <a:endParaRPr lang="th-TH" sz="4400" dirty="0"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A8D55C-3272-47F2-A266-D3F417962953}"/>
              </a:ext>
            </a:extLst>
          </p:cNvPr>
          <p:cNvSpPr/>
          <p:nvPr/>
        </p:nvSpPr>
        <p:spPr>
          <a:xfrm>
            <a:off x="104221" y="5521708"/>
            <a:ext cx="7001300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800" b="1" spc="50" dirty="0">
                <a:ln w="11430"/>
                <a:latin typeface="Rockwell" panose="02060603020205020403" pitchFamily="18" charset="0"/>
              </a:rPr>
              <a:t>Ich </a:t>
            </a:r>
            <a:r>
              <a:rPr lang="en-US" sz="4800" b="1" spc="50" dirty="0" err="1">
                <a:ln w="11430"/>
                <a:latin typeface="Rockwell" panose="02060603020205020403" pitchFamily="18" charset="0"/>
              </a:rPr>
              <a:t>arbeite</a:t>
            </a:r>
            <a:r>
              <a:rPr lang="en-US" sz="48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4800" b="1" spc="50" dirty="0" err="1">
                <a:ln w="11430"/>
                <a:solidFill>
                  <a:srgbClr val="FF0000"/>
                </a:solidFill>
                <a:latin typeface="Rockwell" panose="02060603020205020403" pitchFamily="18" charset="0"/>
              </a:rPr>
              <a:t>bei</a:t>
            </a:r>
            <a:r>
              <a:rPr lang="en-US" sz="4800" b="1" spc="50" dirty="0">
                <a:ln w="11430"/>
                <a:latin typeface="Rockwell" panose="02060603020205020403" pitchFamily="18" charset="0"/>
              </a:rPr>
              <a:t> BMW.</a:t>
            </a:r>
            <a:endParaRPr lang="th-TH" sz="4800" dirty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82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5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DB6E1-A274-4173-9F6D-0C024512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F02A9-9A17-4286-B682-896DFFA48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482B85-3CD9-4AEF-9D9F-9360FA4431E1}"/>
              </a:ext>
            </a:extLst>
          </p:cNvPr>
          <p:cNvSpPr/>
          <p:nvPr/>
        </p:nvSpPr>
        <p:spPr>
          <a:xfrm>
            <a:off x="162025" y="161223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49A407-BD9A-47A8-BFFF-46F056D755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820" t="22265" r="52764" b="45017"/>
          <a:stretch/>
        </p:blipFill>
        <p:spPr>
          <a:xfrm>
            <a:off x="451246" y="1318341"/>
            <a:ext cx="4542060" cy="43513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53090A0A">
            <a:hlinkClick r:id="" action="ppaction://media"/>
            <a:extLst>
              <a:ext uri="{FF2B5EF4-FFF2-40B4-BE49-F238E27FC236}">
                <a16:creationId xmlns:a16="http://schemas.microsoft.com/office/drawing/2014/main" id="{737E5493-E792-4137-85BE-85F284BDDF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1637" y="5466479"/>
            <a:ext cx="406400" cy="406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EC2D86E-ED6A-4E05-87F9-5723F9379CC1}"/>
              </a:ext>
            </a:extLst>
          </p:cNvPr>
          <p:cNvSpPr/>
          <p:nvPr/>
        </p:nvSpPr>
        <p:spPr>
          <a:xfrm>
            <a:off x="5312608" y="1758156"/>
            <a:ext cx="5654279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400" b="1" spc="50" dirty="0">
                <a:ln w="11430"/>
                <a:latin typeface="Rockwell" panose="02060603020205020403" pitchFamily="18" charset="0"/>
              </a:rPr>
              <a:t>Ich bin 38.</a:t>
            </a:r>
            <a:endParaRPr lang="th-TH" sz="4400" dirty="0">
              <a:latin typeface="Rockwell" panose="020606030202050204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08B79E-AC39-49DA-BF04-C7E9A0A735BD}"/>
              </a:ext>
            </a:extLst>
          </p:cNvPr>
          <p:cNvSpPr/>
          <p:nvPr/>
        </p:nvSpPr>
        <p:spPr>
          <a:xfrm>
            <a:off x="5312608" y="2443055"/>
            <a:ext cx="5654279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400" b="1" spc="50" dirty="0">
                <a:ln w="11430"/>
                <a:latin typeface="Rockwell" panose="02060603020205020403" pitchFamily="18" charset="0"/>
              </a:rPr>
              <a:t>Ich </a:t>
            </a:r>
            <a:r>
              <a:rPr lang="en-US" sz="4400" b="1" spc="50" dirty="0" err="1">
                <a:ln w="11430"/>
                <a:latin typeface="Rockwell" panose="02060603020205020403" pitchFamily="18" charset="0"/>
              </a:rPr>
              <a:t>lebe</a:t>
            </a:r>
            <a:r>
              <a:rPr lang="en-US" sz="4400" b="1" spc="50" dirty="0">
                <a:ln w="11430"/>
                <a:latin typeface="Rockwell" panose="02060603020205020403" pitchFamily="18" charset="0"/>
              </a:rPr>
              <a:t> in Bonn.</a:t>
            </a:r>
            <a:endParaRPr lang="th-TH" sz="4400" dirty="0">
              <a:latin typeface="Rockwell" panose="02060603020205020403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A6EBCB-9E5D-4676-A9E0-449D01236B87}"/>
              </a:ext>
            </a:extLst>
          </p:cNvPr>
          <p:cNvSpPr/>
          <p:nvPr/>
        </p:nvSpPr>
        <p:spPr>
          <a:xfrm>
            <a:off x="5282527" y="3141523"/>
            <a:ext cx="6364444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400" b="1" spc="50" dirty="0">
                <a:ln w="11430"/>
                <a:latin typeface="Rockwell" panose="02060603020205020403" pitchFamily="18" charset="0"/>
              </a:rPr>
              <a:t>Ich bin </a:t>
            </a:r>
            <a:r>
              <a:rPr lang="en-US" sz="4400" b="1" spc="50" dirty="0" err="1">
                <a:ln w="11430"/>
                <a:latin typeface="Rockwell" panose="02060603020205020403" pitchFamily="18" charset="0"/>
              </a:rPr>
              <a:t>verheiratet</a:t>
            </a:r>
            <a:r>
              <a:rPr lang="en-US" sz="4400" b="1" spc="50" dirty="0">
                <a:ln w="11430"/>
                <a:latin typeface="Rockwell" panose="02060603020205020403" pitchFamily="18" charset="0"/>
              </a:rPr>
              <a:t>.</a:t>
            </a:r>
            <a:endParaRPr lang="th-TH" sz="4400" dirty="0"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EDD6CD-39E9-4387-B83E-BC66BCC15875}"/>
              </a:ext>
            </a:extLst>
          </p:cNvPr>
          <p:cNvSpPr/>
          <p:nvPr/>
        </p:nvSpPr>
        <p:spPr>
          <a:xfrm>
            <a:off x="5312608" y="3862660"/>
            <a:ext cx="6364444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400" b="1" spc="50" dirty="0">
                <a:ln w="11430"/>
                <a:latin typeface="Rockwell" panose="02060603020205020403" pitchFamily="18" charset="0"/>
              </a:rPr>
              <a:t>Ich </a:t>
            </a:r>
            <a:r>
              <a:rPr lang="en-US" sz="4400" b="1" spc="50" dirty="0" err="1">
                <a:ln w="11430"/>
                <a:latin typeface="Rockwell" panose="02060603020205020403" pitchFamily="18" charset="0"/>
              </a:rPr>
              <a:t>habe</a:t>
            </a:r>
            <a:r>
              <a:rPr lang="en-US" sz="4400" b="1" spc="50" dirty="0">
                <a:ln w="11430"/>
                <a:latin typeface="Rockwell" panose="02060603020205020403" pitchFamily="18" charset="0"/>
              </a:rPr>
              <a:t> 2 Kinder.</a:t>
            </a:r>
            <a:endParaRPr lang="th-TH" sz="4400" dirty="0">
              <a:latin typeface="Rockwell" panose="02060603020205020403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B0C03F-2808-41BB-9F4B-BE59A19C82EA}"/>
              </a:ext>
            </a:extLst>
          </p:cNvPr>
          <p:cNvSpPr/>
          <p:nvPr/>
        </p:nvSpPr>
        <p:spPr>
          <a:xfrm>
            <a:off x="5312608" y="4583797"/>
            <a:ext cx="6364444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400" b="1" spc="50" dirty="0">
                <a:ln w="11430"/>
                <a:latin typeface="Rockwell" panose="02060603020205020403" pitchFamily="18" charset="0"/>
              </a:rPr>
              <a:t>Ich bin </a:t>
            </a:r>
            <a:r>
              <a:rPr lang="en-US" sz="4400" b="1" spc="50" dirty="0" err="1">
                <a:ln w="11430"/>
                <a:latin typeface="Rockwell" panose="02060603020205020403" pitchFamily="18" charset="0"/>
              </a:rPr>
              <a:t>Architekt</a:t>
            </a:r>
            <a:r>
              <a:rPr lang="en-US" sz="4400" b="1" spc="50" dirty="0">
                <a:ln w="11430"/>
                <a:latin typeface="Rockwell" panose="02060603020205020403" pitchFamily="18" charset="0"/>
              </a:rPr>
              <a:t>.</a:t>
            </a:r>
            <a:endParaRPr lang="th-TH" sz="4400" dirty="0">
              <a:latin typeface="Rockwell" panose="02060603020205020403" pitchFamily="18" charset="0"/>
            </a:endParaRPr>
          </a:p>
        </p:txBody>
      </p:sp>
      <p:sp>
        <p:nvSpPr>
          <p:cNvPr id="12" name="Rounded Rectangle 8">
            <a:extLst>
              <a:ext uri="{FF2B5EF4-FFF2-40B4-BE49-F238E27FC236}">
                <a16:creationId xmlns:a16="http://schemas.microsoft.com/office/drawing/2014/main" id="{7BC16E98-5D84-43F5-8B29-2741F725734C}"/>
              </a:ext>
            </a:extLst>
          </p:cNvPr>
          <p:cNvSpPr/>
          <p:nvPr/>
        </p:nvSpPr>
        <p:spPr>
          <a:xfrm>
            <a:off x="8494830" y="1703658"/>
            <a:ext cx="1493500" cy="646893"/>
          </a:xfrm>
          <a:prstGeom prst="roundRec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Britannic Bold" pitchFamily="34" charset="0"/>
              </a:rPr>
              <a:t>Alter</a:t>
            </a:r>
            <a:endParaRPr lang="th-TH" sz="3600" dirty="0">
              <a:latin typeface="Britannic Bold" pitchFamily="34" charset="0"/>
            </a:endParaRPr>
          </a:p>
        </p:txBody>
      </p:sp>
      <p:sp>
        <p:nvSpPr>
          <p:cNvPr id="13" name="Rounded Rectangle 8">
            <a:extLst>
              <a:ext uri="{FF2B5EF4-FFF2-40B4-BE49-F238E27FC236}">
                <a16:creationId xmlns:a16="http://schemas.microsoft.com/office/drawing/2014/main" id="{6C605B93-3FAF-496A-A4B0-F892AC77FE9D}"/>
              </a:ext>
            </a:extLst>
          </p:cNvPr>
          <p:cNvSpPr/>
          <p:nvPr/>
        </p:nvSpPr>
        <p:spPr>
          <a:xfrm>
            <a:off x="10206932" y="2411825"/>
            <a:ext cx="1823043" cy="64689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Britannic Bold" pitchFamily="34" charset="0"/>
              </a:rPr>
              <a:t>Wohnort</a:t>
            </a:r>
            <a:endParaRPr lang="th-TH" sz="3200" dirty="0">
              <a:latin typeface="Britannic Bold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091D61-0357-49FE-82BF-14744169D99D}"/>
              </a:ext>
            </a:extLst>
          </p:cNvPr>
          <p:cNvSpPr/>
          <p:nvPr/>
        </p:nvSpPr>
        <p:spPr>
          <a:xfrm rot="20984538">
            <a:off x="-465877" y="266391"/>
            <a:ext cx="5438344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6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Markus </a:t>
            </a:r>
            <a:endParaRPr lang="th-TH" sz="6000" dirty="0">
              <a:latin typeface="Rockwell" panose="02060603020205020403" pitchFamily="18" charset="0"/>
            </a:endParaRPr>
          </a:p>
        </p:txBody>
      </p:sp>
      <p:sp>
        <p:nvSpPr>
          <p:cNvPr id="15" name="Rounded Rectangle 8">
            <a:extLst>
              <a:ext uri="{FF2B5EF4-FFF2-40B4-BE49-F238E27FC236}">
                <a16:creationId xmlns:a16="http://schemas.microsoft.com/office/drawing/2014/main" id="{42384515-A63E-4BDE-831B-C974F9005E5F}"/>
              </a:ext>
            </a:extLst>
          </p:cNvPr>
          <p:cNvSpPr/>
          <p:nvPr/>
        </p:nvSpPr>
        <p:spPr>
          <a:xfrm>
            <a:off x="10442279" y="4605075"/>
            <a:ext cx="1298476" cy="64689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Britannic Bold" pitchFamily="34" charset="0"/>
              </a:rPr>
              <a:t>Beruf</a:t>
            </a:r>
            <a:endParaRPr lang="th-TH" sz="3200" dirty="0">
              <a:latin typeface="Britann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46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700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0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2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 animBg="1"/>
      <p:bldP spid="8" grpId="0" animBg="1"/>
      <p:bldP spid="9" grpId="0" animBg="1"/>
      <p:bldP spid="9" grpId="1"/>
      <p:bldP spid="10" grpId="0" animBg="1"/>
      <p:bldP spid="10" grpId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1B6A0-F822-4F12-A43A-050C8F939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A792-F011-41D0-AF3F-0EB722FAA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Image result for wallpaper">
            <a:extLst>
              <a:ext uri="{FF2B5EF4-FFF2-40B4-BE49-F238E27FC236}">
                <a16:creationId xmlns:a16="http://schemas.microsoft.com/office/drawing/2014/main" id="{E2C10DC1-8D69-4B0D-8399-91AA25B36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7143776"/>
          </a:xfrm>
          <a:prstGeom prst="rect">
            <a:avLst/>
          </a:prstGeom>
          <a:noFill/>
        </p:spPr>
      </p:pic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884ADBB7-DAFE-4DB6-85C8-3510AFCF6169}"/>
              </a:ext>
            </a:extLst>
          </p:cNvPr>
          <p:cNvSpPr/>
          <p:nvPr/>
        </p:nvSpPr>
        <p:spPr>
          <a:xfrm>
            <a:off x="1312006" y="1509698"/>
            <a:ext cx="4152938" cy="107157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satMod val="103000"/>
                  <a:lumMod val="102000"/>
                  <a:tint val="94000"/>
                </a:schemeClr>
              </a:gs>
              <a:gs pos="50000">
                <a:schemeClr val="accent5">
                  <a:satMod val="110000"/>
                  <a:lumMod val="100000"/>
                  <a:shade val="100000"/>
                </a:schemeClr>
              </a:gs>
              <a:gs pos="100000">
                <a:schemeClr val="accent5">
                  <a:lumMod val="99000"/>
                  <a:satMod val="120000"/>
                  <a:shade val="78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latin typeface="Britannic Bold" pitchFamily="34" charset="0"/>
              </a:rPr>
              <a:t>Wohnort</a:t>
            </a:r>
            <a:endParaRPr lang="th-TH" sz="6000" dirty="0">
              <a:latin typeface="Britannic Bold" pitchFamily="34" charset="0"/>
            </a:endParaRPr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F592124B-35FD-407B-89E9-0652207682C0}"/>
              </a:ext>
            </a:extLst>
          </p:cNvPr>
          <p:cNvSpPr/>
          <p:nvPr/>
        </p:nvSpPr>
        <p:spPr>
          <a:xfrm>
            <a:off x="6898448" y="1509698"/>
            <a:ext cx="4152938" cy="107157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ritannic Bold" pitchFamily="34" charset="0"/>
              </a:rPr>
              <a:t>Alter</a:t>
            </a:r>
            <a:endParaRPr lang="th-TH" sz="6600" dirty="0">
              <a:latin typeface="Britannic Bold" pitchFamily="34" charset="0"/>
            </a:endParaRPr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FBAA214F-387E-455F-A513-D69132AA454E}"/>
              </a:ext>
            </a:extLst>
          </p:cNvPr>
          <p:cNvSpPr/>
          <p:nvPr/>
        </p:nvSpPr>
        <p:spPr>
          <a:xfrm>
            <a:off x="6898448" y="3214686"/>
            <a:ext cx="4152938" cy="1071570"/>
          </a:xfrm>
          <a:prstGeom prst="roundRect">
            <a:avLst/>
          </a:prstGeom>
          <a:solidFill>
            <a:srgbClr val="FF66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latin typeface="Britannic Bold" pitchFamily="34" charset="0"/>
              </a:rPr>
              <a:t>Herkunft</a:t>
            </a:r>
            <a:endParaRPr lang="th-TH" sz="6000" dirty="0">
              <a:latin typeface="Britannic Bold" pitchFamily="34" charset="0"/>
            </a:endParaRPr>
          </a:p>
        </p:txBody>
      </p:sp>
      <p:sp>
        <p:nvSpPr>
          <p:cNvPr id="8" name="Rounded Rectangle 10">
            <a:extLst>
              <a:ext uri="{FF2B5EF4-FFF2-40B4-BE49-F238E27FC236}">
                <a16:creationId xmlns:a16="http://schemas.microsoft.com/office/drawing/2014/main" id="{58E8E90A-E325-47CA-B224-CC907D943B92}"/>
              </a:ext>
            </a:extLst>
          </p:cNvPr>
          <p:cNvSpPr/>
          <p:nvPr/>
        </p:nvSpPr>
        <p:spPr>
          <a:xfrm>
            <a:off x="3029804" y="4919674"/>
            <a:ext cx="6114218" cy="107157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latin typeface="Britannic Bold" pitchFamily="34" charset="0"/>
              </a:rPr>
              <a:t>Familienstand</a:t>
            </a:r>
            <a:endParaRPr lang="th-TH" sz="6600" dirty="0">
              <a:latin typeface="Britannic Bold" pitchFamily="34" charset="0"/>
            </a:endParaRPr>
          </a:p>
        </p:txBody>
      </p:sp>
      <p:sp>
        <p:nvSpPr>
          <p:cNvPr id="9" name="Rounded Rectangle 11">
            <a:extLst>
              <a:ext uri="{FF2B5EF4-FFF2-40B4-BE49-F238E27FC236}">
                <a16:creationId xmlns:a16="http://schemas.microsoft.com/office/drawing/2014/main" id="{83A7519E-5AD5-4255-963A-EDDC25B26F8C}"/>
              </a:ext>
            </a:extLst>
          </p:cNvPr>
          <p:cNvSpPr/>
          <p:nvPr/>
        </p:nvSpPr>
        <p:spPr>
          <a:xfrm>
            <a:off x="1302482" y="3214686"/>
            <a:ext cx="3990079" cy="107157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latin typeface="Britannic Bold" pitchFamily="34" charset="0"/>
              </a:rPr>
              <a:t>Beruf</a:t>
            </a:r>
            <a:endParaRPr lang="th-TH" sz="6600" dirty="0">
              <a:latin typeface="Britann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74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9F58E-3E7E-4625-A2B1-9BB665418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D08D1-A2E6-45D7-ADA1-A5071B173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B5D531-BAC7-4492-8CF6-E670FD4AABED}"/>
              </a:ext>
            </a:extLst>
          </p:cNvPr>
          <p:cNvSpPr/>
          <p:nvPr/>
        </p:nvSpPr>
        <p:spPr>
          <a:xfrm>
            <a:off x="162025" y="161223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Related image">
            <a:extLst>
              <a:ext uri="{FF2B5EF4-FFF2-40B4-BE49-F238E27FC236}">
                <a16:creationId xmlns:a16="http://schemas.microsoft.com/office/drawing/2014/main" id="{23F0FE08-C818-4ECF-A9D2-9690B5EFE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09" b="95636" l="9719" r="89770">
                        <a14:foregroundMark x1="46803" y1="22000" x2="49616" y2="70727"/>
                        <a14:foregroundMark x1="36061" y1="34545" x2="63683" y2="30545"/>
                        <a14:foregroundMark x1="63683" y1="30545" x2="66496" y2="37455"/>
                        <a14:foregroundMark x1="28389" y1="26545" x2="40921" y2="35091"/>
                        <a14:foregroundMark x1="59531" y1="22727" x2="58824" y2="18000"/>
                        <a14:foregroundMark x1="59640" y1="23455" x2="59531" y2="22727"/>
                        <a14:foregroundMark x1="60102" y1="26545" x2="59640" y2="23455"/>
                        <a14:foregroundMark x1="45269" y1="8364" x2="62916" y2="18909"/>
                        <a14:foregroundMark x1="50895" y1="95818" x2="50895" y2="88909"/>
                        <a14:foregroundMark x1="48849" y1="4909" x2="60102" y2="7818"/>
                        <a14:foregroundMark x1="43223" y1="93818" x2="43223" y2="93818"/>
                        <a14:backgroundMark x1="59079" y1="23455" x2="59079" y2="23455"/>
                        <a14:backgroundMark x1="59335" y1="22727" x2="59335" y2="22727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496332" y="1094435"/>
            <a:ext cx="2989171" cy="407226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6" descr="Related image">
            <a:extLst>
              <a:ext uri="{FF2B5EF4-FFF2-40B4-BE49-F238E27FC236}">
                <a16:creationId xmlns:a16="http://schemas.microsoft.com/office/drawing/2014/main" id="{4D62E9CB-B8F5-40B3-8F67-8FDF18A72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67" b="99778" l="4298" r="90831">
                        <a14:foregroundMark x1="29513" y1="83333" x2="61605" y2="62222"/>
                        <a14:foregroundMark x1="61605" y1="62222" x2="74785" y2="32667"/>
                        <a14:foregroundMark x1="74785" y1="32667" x2="55014" y2="11778"/>
                        <a14:foregroundMark x1="55014" y1="11778" x2="48711" y2="11111"/>
                        <a14:foregroundMark x1="71347" y1="93333" x2="46418" y2="64889"/>
                        <a14:foregroundMark x1="46418" y1="64889" x2="69341" y2="46444"/>
                        <a14:foregroundMark x1="69341" y1="46444" x2="77077" y2="23333"/>
                        <a14:foregroundMark x1="77077" y1="23333" x2="56734" y2="9778"/>
                        <a14:foregroundMark x1="56734" y1="9778" x2="56160" y2="9111"/>
                        <a14:foregroundMark x1="45845" y1="88222" x2="17479" y2="91333"/>
                        <a14:foregroundMark x1="17479" y1="91333" x2="41261" y2="35111"/>
                        <a14:foregroundMark x1="78797" y1="24000" x2="76791" y2="55111"/>
                        <a14:foregroundMark x1="76791" y1="55111" x2="60458" y2="64222"/>
                        <a14:foregroundMark x1="66476" y1="13778" x2="42693" y2="15111"/>
                        <a14:foregroundMark x1="42693" y1="15111" x2="41834" y2="29111"/>
                        <a14:foregroundMark x1="39255" y1="22222" x2="41261" y2="3111"/>
                        <a14:foregroundMark x1="41261" y1="3111" x2="63037" y2="13333"/>
                        <a14:foregroundMark x1="63037" y1="13333" x2="63610" y2="19111"/>
                        <a14:foregroundMark x1="11175" y1="92444" x2="54728" y2="99778"/>
                        <a14:foregroundMark x1="82235" y1="95556" x2="37822" y2="90889"/>
                        <a14:foregroundMark x1="75931" y1="11778" x2="87679" y2="57778"/>
                        <a14:foregroundMark x1="87679" y1="35111" x2="76791" y2="14222"/>
                        <a14:foregroundMark x1="76791" y1="14222" x2="71347" y2="13333"/>
                        <a14:foregroundMark x1="52722" y1="6444" x2="65903" y2="17111"/>
                        <a14:foregroundMark x1="78223" y1="12222" x2="87106" y2="26667"/>
                        <a14:foregroundMark x1="11175" y1="89778" x2="41261" y2="66889"/>
                        <a14:foregroundMark x1="6304" y1="87556" x2="35817" y2="73333"/>
                        <a14:foregroundMark x1="91117" y1="86000" x2="75358" y2="67556"/>
                        <a14:foregroundMark x1="75358" y1="67556" x2="80229" y2="46222"/>
                        <a14:foregroundMark x1="48711" y1="2667" x2="64470" y2="11778"/>
                        <a14:foregroundMark x1="4298" y1="92889" x2="41834" y2="94444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453188" y="285726"/>
            <a:ext cx="2296207" cy="29607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8" descr="Related image">
            <a:extLst>
              <a:ext uri="{FF2B5EF4-FFF2-40B4-BE49-F238E27FC236}">
                <a16:creationId xmlns:a16="http://schemas.microsoft.com/office/drawing/2014/main" id="{DD8AD41F-0D23-4A2E-BBBD-28BB531B2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000" b="98000" l="25000" r="82500">
                        <a14:foregroundMark x1="25000" y1="25500" x2="27250" y2="61000"/>
                        <a14:foregroundMark x1="56250" y1="10750" x2="59250" y2="30250"/>
                        <a14:foregroundMark x1="59250" y1="30250" x2="58250" y2="39500"/>
                        <a14:foregroundMark x1="61000" y1="5000" x2="67500" y2="6750"/>
                        <a14:foregroundMark x1="59750" y1="44750" x2="54500" y2="62750"/>
                        <a14:foregroundMark x1="54500" y1="62750" x2="58750" y2="84500"/>
                        <a14:foregroundMark x1="58750" y1="84500" x2="69500" y2="71500"/>
                        <a14:foregroundMark x1="69500" y1="71500" x2="73250" y2="62250"/>
                        <a14:foregroundMark x1="68500" y1="55500" x2="74750" y2="83250"/>
                        <a14:foregroundMark x1="74750" y1="83250" x2="55750" y2="81000"/>
                        <a14:foregroundMark x1="55750" y1="81000" x2="64500" y2="58750"/>
                        <a14:foregroundMark x1="65000" y1="40000" x2="82500" y2="56250"/>
                        <a14:foregroundMark x1="82500" y1="56250" x2="74500" y2="74000"/>
                        <a14:foregroundMark x1="74500" y1="74000" x2="68750" y2="79500"/>
                        <a14:foregroundMark x1="64000" y1="23000" x2="66500" y2="21750"/>
                        <a14:foregroundMark x1="54500" y1="22000" x2="52500" y2="40500"/>
                        <a14:foregroundMark x1="52500" y1="40500" x2="43250" y2="27000"/>
                        <a14:foregroundMark x1="43250" y1="27000" x2="42750" y2="32000"/>
                        <a14:foregroundMark x1="57500" y1="40500" x2="61750" y2="47250"/>
                        <a14:foregroundMark x1="60250" y1="39750" x2="55750" y2="38750"/>
                        <a14:foregroundMark x1="33250" y1="95250" x2="61750" y2="96500"/>
                        <a14:foregroundMark x1="61750" y1="96500" x2="33250" y2="89750"/>
                        <a14:foregroundMark x1="33000" y1="29500" x2="34500" y2="26750"/>
                        <a14:foregroundMark x1="63000" y1="95000" x2="57000" y2="98000"/>
                        <a14:foregroundMark x1="64000" y1="98000" x2="65750" y2="96000"/>
                        <a14:foregroundMark x1="72750" y1="96250" x2="70250" y2="93750"/>
                      </a14:backgroundRemoval>
                    </a14:imgEffect>
                  </a14:imgLayer>
                </a14:imgProps>
              </a:ext>
            </a:extLst>
          </a:blip>
          <a:srcRect l="20625" r="13749"/>
          <a:stretch>
            <a:fillRect/>
          </a:stretch>
        </p:blipFill>
        <p:spPr bwMode="auto">
          <a:xfrm>
            <a:off x="9939566" y="2091744"/>
            <a:ext cx="1811130" cy="27597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10" descr="Image result for geschieden clipart">
            <a:extLst>
              <a:ext uri="{FF2B5EF4-FFF2-40B4-BE49-F238E27FC236}">
                <a16:creationId xmlns:a16="http://schemas.microsoft.com/office/drawing/2014/main" id="{49144E54-3D2C-4462-9462-052D82F54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376" b="92640" l="6000" r="91778">
                        <a14:foregroundMark x1="29556" y1="39086" x2="32444" y2="47208"/>
                        <a14:foregroundMark x1="29333" y1="32741" x2="34667" y2="51523"/>
                        <a14:foregroundMark x1="27333" y1="8376" x2="37778" y2="31726"/>
                        <a14:foregroundMark x1="24889" y1="49746" x2="30000" y2="44924"/>
                        <a14:foregroundMark x1="33111" y1="26904" x2="33111" y2="35787"/>
                        <a14:foregroundMark x1="26889" y1="37563" x2="26889" y2="37563"/>
                        <a14:foregroundMark x1="26889" y1="37563" x2="28000" y2="55584"/>
                        <a14:foregroundMark x1="30444" y1="36294" x2="30889" y2="45685"/>
                        <a14:foregroundMark x1="26889" y1="35025" x2="26889" y2="39340"/>
                        <a14:foregroundMark x1="30000" y1="35787" x2="32444" y2="32741"/>
                        <a14:foregroundMark x1="6000" y1="82234" x2="38222" y2="84264"/>
                        <a14:foregroundMark x1="52444" y1="90102" x2="74222" y2="91117"/>
                        <a14:foregroundMark x1="74222" y1="91117" x2="77556" y2="92893"/>
                        <a14:foregroundMark x1="91778" y1="84772" x2="84667" y2="81726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294958" y="3761132"/>
            <a:ext cx="3210694" cy="281114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12" descr="Image result for จับมือ">
            <a:extLst>
              <a:ext uri="{FF2B5EF4-FFF2-40B4-BE49-F238E27FC236}">
                <a16:creationId xmlns:a16="http://schemas.microsoft.com/office/drawing/2014/main" id="{88546224-E6AE-4308-9F2B-07ACD0A8C1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/>
          <a:srcRect l="3016" t="3294"/>
          <a:stretch/>
        </p:blipFill>
        <p:spPr bwMode="auto">
          <a:xfrm>
            <a:off x="3309193" y="365125"/>
            <a:ext cx="3113877" cy="20725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2" descr="http://www.wissenswertes.net/wp-content/uploads/2014/06/beziehungsprobleme.jpg">
            <a:extLst>
              <a:ext uri="{FF2B5EF4-FFF2-40B4-BE49-F238E27FC236}">
                <a16:creationId xmlns:a16="http://schemas.microsoft.com/office/drawing/2014/main" id="{DA20F1B6-2C88-4214-B8CD-F6EA24814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289647" y="4392934"/>
            <a:ext cx="2930383" cy="19443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Curved Down Arrow 8">
            <a:extLst>
              <a:ext uri="{FF2B5EF4-FFF2-40B4-BE49-F238E27FC236}">
                <a16:creationId xmlns:a16="http://schemas.microsoft.com/office/drawing/2014/main" id="{463A9F87-D4CB-4D71-88DA-514A6631ECCC}"/>
              </a:ext>
            </a:extLst>
          </p:cNvPr>
          <p:cNvSpPr/>
          <p:nvPr/>
        </p:nvSpPr>
        <p:spPr>
          <a:xfrm rot="20569444">
            <a:off x="1716203" y="738127"/>
            <a:ext cx="1699868" cy="674239"/>
          </a:xfrm>
          <a:prstGeom prst="curvedDownArrow">
            <a:avLst>
              <a:gd name="adj1" fmla="val 25000"/>
              <a:gd name="adj2" fmla="val 66284"/>
              <a:gd name="adj3" fmla="val 34529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2" name="Curved Down Arrow 9">
            <a:extLst>
              <a:ext uri="{FF2B5EF4-FFF2-40B4-BE49-F238E27FC236}">
                <a16:creationId xmlns:a16="http://schemas.microsoft.com/office/drawing/2014/main" id="{DCECCA5A-290B-40A2-9058-8151327CCA33}"/>
              </a:ext>
            </a:extLst>
          </p:cNvPr>
          <p:cNvSpPr/>
          <p:nvPr/>
        </p:nvSpPr>
        <p:spPr>
          <a:xfrm rot="2351188">
            <a:off x="8886869" y="1116597"/>
            <a:ext cx="2136251" cy="767149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3" name="Curved Down Arrow 10">
            <a:extLst>
              <a:ext uri="{FF2B5EF4-FFF2-40B4-BE49-F238E27FC236}">
                <a16:creationId xmlns:a16="http://schemas.microsoft.com/office/drawing/2014/main" id="{317380F1-BD85-469B-8468-E345B90A50E1}"/>
              </a:ext>
            </a:extLst>
          </p:cNvPr>
          <p:cNvSpPr/>
          <p:nvPr/>
        </p:nvSpPr>
        <p:spPr>
          <a:xfrm rot="8260874">
            <a:off x="9377505" y="5363934"/>
            <a:ext cx="1578065" cy="742798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4" name="Curved Down Arrow 11">
            <a:extLst>
              <a:ext uri="{FF2B5EF4-FFF2-40B4-BE49-F238E27FC236}">
                <a16:creationId xmlns:a16="http://schemas.microsoft.com/office/drawing/2014/main" id="{81303348-A679-476C-898A-D91E02435051}"/>
              </a:ext>
            </a:extLst>
          </p:cNvPr>
          <p:cNvSpPr/>
          <p:nvPr/>
        </p:nvSpPr>
        <p:spPr>
          <a:xfrm rot="12987170">
            <a:off x="880165" y="5178165"/>
            <a:ext cx="1681912" cy="772346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5" name="Right Arrow 12">
            <a:extLst>
              <a:ext uri="{FF2B5EF4-FFF2-40B4-BE49-F238E27FC236}">
                <a16:creationId xmlns:a16="http://schemas.microsoft.com/office/drawing/2014/main" id="{E19EA6E4-B6A2-4060-805E-641384913A62}"/>
              </a:ext>
            </a:extLst>
          </p:cNvPr>
          <p:cNvSpPr/>
          <p:nvPr/>
        </p:nvSpPr>
        <p:spPr>
          <a:xfrm>
            <a:off x="5903603" y="858812"/>
            <a:ext cx="1214446" cy="571504"/>
          </a:xfrm>
          <a:prstGeom prst="rightArrow">
            <a:avLst>
              <a:gd name="adj1" fmla="val 28375"/>
              <a:gd name="adj2" fmla="val 5313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Right Arrow 13">
            <a:extLst>
              <a:ext uri="{FF2B5EF4-FFF2-40B4-BE49-F238E27FC236}">
                <a16:creationId xmlns:a16="http://schemas.microsoft.com/office/drawing/2014/main" id="{FD16E5FD-E106-4B33-8C97-5C50FA180665}"/>
              </a:ext>
            </a:extLst>
          </p:cNvPr>
          <p:cNvSpPr/>
          <p:nvPr/>
        </p:nvSpPr>
        <p:spPr>
          <a:xfrm flipH="1">
            <a:off x="4881553" y="5357825"/>
            <a:ext cx="1295408" cy="571504"/>
          </a:xfrm>
          <a:prstGeom prst="rightArrow">
            <a:avLst>
              <a:gd name="adj1" fmla="val 33151"/>
              <a:gd name="adj2" fmla="val 5313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3130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E856F-0B0E-48F4-B2F2-8D72E64EE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8633E-542B-4195-83AC-D4B2C34BD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CB4ED9-EAE7-4599-B18B-F9838FFF03EF}"/>
              </a:ext>
            </a:extLst>
          </p:cNvPr>
          <p:cNvSpPr/>
          <p:nvPr/>
        </p:nvSpPr>
        <p:spPr>
          <a:xfrm>
            <a:off x="162025" y="161223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Related image">
            <a:extLst>
              <a:ext uri="{FF2B5EF4-FFF2-40B4-BE49-F238E27FC236}">
                <a16:creationId xmlns:a16="http://schemas.microsoft.com/office/drawing/2014/main" id="{B71DF4AC-5E25-4661-A107-496B2A889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09" b="95636" l="9719" r="89770">
                        <a14:foregroundMark x1="46803" y1="22000" x2="49616" y2="70727"/>
                        <a14:foregroundMark x1="36061" y1="34545" x2="63683" y2="30545"/>
                        <a14:foregroundMark x1="63683" y1="30545" x2="66496" y2="37455"/>
                        <a14:foregroundMark x1="28389" y1="26545" x2="40921" y2="35091"/>
                        <a14:foregroundMark x1="59531" y1="22727" x2="58824" y2="18000"/>
                        <a14:foregroundMark x1="59640" y1="23455" x2="59531" y2="22727"/>
                        <a14:foregroundMark x1="60102" y1="26545" x2="59640" y2="23455"/>
                        <a14:foregroundMark x1="45269" y1="8364" x2="62916" y2="18909"/>
                        <a14:foregroundMark x1="50895" y1="95818" x2="50895" y2="88909"/>
                        <a14:foregroundMark x1="48849" y1="4909" x2="60102" y2="7818"/>
                        <a14:foregroundMark x1="43223" y1="93818" x2="43223" y2="93818"/>
                        <a14:backgroundMark x1="59079" y1="23455" x2="59079" y2="23455"/>
                        <a14:backgroundMark x1="59335" y1="22727" x2="59335" y2="22727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1197675" y="228692"/>
            <a:ext cx="4797300" cy="653555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ED458FD-599D-4A37-89EF-1620ADFC19EB}"/>
              </a:ext>
            </a:extLst>
          </p:cNvPr>
          <p:cNvSpPr/>
          <p:nvPr/>
        </p:nvSpPr>
        <p:spPr>
          <a:xfrm>
            <a:off x="2139480" y="545395"/>
            <a:ext cx="5337232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800" b="1" spc="50" dirty="0">
                <a:ln w="11430"/>
                <a:latin typeface="Rockwell" panose="02060603020205020403" pitchFamily="18" charset="0"/>
              </a:rPr>
              <a:t>Ich bin Single.</a:t>
            </a:r>
            <a:endParaRPr lang="th-TH" sz="4800" dirty="0">
              <a:latin typeface="Rockwell" panose="020606030202050204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F4B146-6A6A-4819-A3CB-F3B5620F2868}"/>
              </a:ext>
            </a:extLst>
          </p:cNvPr>
          <p:cNvSpPr/>
          <p:nvPr/>
        </p:nvSpPr>
        <p:spPr>
          <a:xfrm>
            <a:off x="2139480" y="1213701"/>
            <a:ext cx="5337232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800" b="1" spc="50" dirty="0">
                <a:ln w="11430"/>
                <a:latin typeface="Rockwell" panose="02060603020205020403" pitchFamily="18" charset="0"/>
              </a:rPr>
              <a:t>Ich bin </a:t>
            </a:r>
            <a:r>
              <a:rPr lang="en-US" sz="4800" b="1" spc="50" dirty="0" err="1">
                <a:ln w="11430"/>
                <a:latin typeface="Rockwell" panose="02060603020205020403" pitchFamily="18" charset="0"/>
              </a:rPr>
              <a:t>ledig</a:t>
            </a:r>
            <a:r>
              <a:rPr lang="en-US" sz="4800" b="1" spc="50" dirty="0">
                <a:ln w="11430"/>
                <a:latin typeface="Rockwell" panose="02060603020205020403" pitchFamily="18" charset="0"/>
              </a:rPr>
              <a:t>.</a:t>
            </a:r>
            <a:endParaRPr lang="th-TH" sz="4800" dirty="0">
              <a:latin typeface="Rockwell" panose="02060603020205020403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3FED4C-8E69-4131-87FB-6E928F0CB095}"/>
              </a:ext>
            </a:extLst>
          </p:cNvPr>
          <p:cNvSpPr/>
          <p:nvPr/>
        </p:nvSpPr>
        <p:spPr>
          <a:xfrm>
            <a:off x="2504082" y="4113345"/>
            <a:ext cx="6575987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800" b="1" spc="50" dirty="0">
                <a:ln w="11430"/>
                <a:latin typeface="Rockwell" panose="02060603020205020403" pitchFamily="18" charset="0"/>
              </a:rPr>
              <a:t>Ich bin </a:t>
            </a:r>
            <a:r>
              <a:rPr lang="en-US" sz="4800" b="1" spc="50" dirty="0" err="1">
                <a:ln w="11430"/>
                <a:latin typeface="Rockwell" panose="02060603020205020403" pitchFamily="18" charset="0"/>
              </a:rPr>
              <a:t>verheiratet</a:t>
            </a:r>
            <a:r>
              <a:rPr lang="en-US" sz="4800" b="1" spc="50" dirty="0">
                <a:ln w="11430"/>
                <a:latin typeface="Rockwell" panose="02060603020205020403" pitchFamily="18" charset="0"/>
              </a:rPr>
              <a:t>.</a:t>
            </a:r>
            <a:endParaRPr lang="th-TH" sz="4800" dirty="0">
              <a:latin typeface="Rockwell" panose="02060603020205020403" pitchFamily="18" charset="0"/>
            </a:endParaRPr>
          </a:p>
        </p:txBody>
      </p:sp>
      <p:pic>
        <p:nvPicPr>
          <p:cNvPr id="11" name="Picture 6" descr="Related image">
            <a:extLst>
              <a:ext uri="{FF2B5EF4-FFF2-40B4-BE49-F238E27FC236}">
                <a16:creationId xmlns:a16="http://schemas.microsoft.com/office/drawing/2014/main" id="{A82730EB-013E-47B0-A6CF-34DE5AE8E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67" b="99778" l="4298" r="90831">
                        <a14:foregroundMark x1="29513" y1="83333" x2="61605" y2="62222"/>
                        <a14:foregroundMark x1="61605" y1="62222" x2="74785" y2="32667"/>
                        <a14:foregroundMark x1="74785" y1="32667" x2="55014" y2="11778"/>
                        <a14:foregroundMark x1="55014" y1="11778" x2="48711" y2="11111"/>
                        <a14:foregroundMark x1="71347" y1="93333" x2="46418" y2="64889"/>
                        <a14:foregroundMark x1="46418" y1="64889" x2="69341" y2="46444"/>
                        <a14:foregroundMark x1="69341" y1="46444" x2="77077" y2="23333"/>
                        <a14:foregroundMark x1="77077" y1="23333" x2="56734" y2="9778"/>
                        <a14:foregroundMark x1="56734" y1="9778" x2="56160" y2="9111"/>
                        <a14:foregroundMark x1="45845" y1="88222" x2="17479" y2="91333"/>
                        <a14:foregroundMark x1="17479" y1="91333" x2="41261" y2="35111"/>
                        <a14:foregroundMark x1="78797" y1="24000" x2="76791" y2="55111"/>
                        <a14:foregroundMark x1="76791" y1="55111" x2="60458" y2="64222"/>
                        <a14:foregroundMark x1="66476" y1="13778" x2="42693" y2="15111"/>
                        <a14:foregroundMark x1="42693" y1="15111" x2="41834" y2="29111"/>
                        <a14:foregroundMark x1="39255" y1="22222" x2="41261" y2="3111"/>
                        <a14:foregroundMark x1="41261" y1="3111" x2="63037" y2="13333"/>
                        <a14:foregroundMark x1="63037" y1="13333" x2="63610" y2="19111"/>
                        <a14:foregroundMark x1="11175" y1="92444" x2="54728" y2="99778"/>
                        <a14:foregroundMark x1="82235" y1="95556" x2="37822" y2="90889"/>
                        <a14:foregroundMark x1="75931" y1="11778" x2="87679" y2="57778"/>
                        <a14:foregroundMark x1="87679" y1="35111" x2="76791" y2="14222"/>
                        <a14:foregroundMark x1="76791" y1="14222" x2="71347" y2="13333"/>
                        <a14:foregroundMark x1="52722" y1="6444" x2="65903" y2="17111"/>
                        <a14:foregroundMark x1="78223" y1="12222" x2="87106" y2="26667"/>
                        <a14:foregroundMark x1="11175" y1="89778" x2="41261" y2="66889"/>
                        <a14:foregroundMark x1="6304" y1="87556" x2="35817" y2="73333"/>
                        <a14:foregroundMark x1="91117" y1="86000" x2="75358" y2="67556"/>
                        <a14:foregroundMark x1="75358" y1="67556" x2="80229" y2="46222"/>
                        <a14:foregroundMark x1="48711" y1="2667" x2="64470" y2="11778"/>
                        <a14:foregroundMark x1="4298" y1="92889" x2="41834" y2="94444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565179" y="228692"/>
            <a:ext cx="4802883" cy="61928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280634D-3051-486D-8BF8-E8F1340B0E02}"/>
              </a:ext>
            </a:extLst>
          </p:cNvPr>
          <p:cNvSpPr/>
          <p:nvPr/>
        </p:nvSpPr>
        <p:spPr>
          <a:xfrm>
            <a:off x="1671331" y="4813303"/>
            <a:ext cx="6575987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800" b="1" spc="50" dirty="0" err="1">
                <a:ln w="11430"/>
                <a:latin typeface="Rockwell" panose="02060603020205020403" pitchFamily="18" charset="0"/>
              </a:rPr>
              <a:t>Wir</a:t>
            </a:r>
            <a:r>
              <a:rPr lang="en-US" sz="48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4800" b="1" spc="50" dirty="0" err="1">
                <a:ln w="11430"/>
                <a:latin typeface="Rockwell" panose="02060603020205020403" pitchFamily="18" charset="0"/>
              </a:rPr>
              <a:t>sind</a:t>
            </a:r>
            <a:r>
              <a:rPr lang="en-US" sz="48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4800" b="1" spc="50" dirty="0" err="1">
                <a:ln w="11430"/>
                <a:latin typeface="Rockwell" panose="02060603020205020403" pitchFamily="18" charset="0"/>
              </a:rPr>
              <a:t>verheiratet</a:t>
            </a:r>
            <a:r>
              <a:rPr lang="en-US" sz="4800" b="1" spc="50" dirty="0">
                <a:ln w="11430"/>
                <a:latin typeface="Rockwell" panose="02060603020205020403" pitchFamily="18" charset="0"/>
              </a:rPr>
              <a:t>.</a:t>
            </a:r>
            <a:endParaRPr lang="th-TH" sz="4800" dirty="0">
              <a:latin typeface="Rockwell" panose="02060603020205020403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8B4523-2CC8-4D99-99C1-329C08DB8BDB}"/>
              </a:ext>
            </a:extLst>
          </p:cNvPr>
          <p:cNvSpPr/>
          <p:nvPr/>
        </p:nvSpPr>
        <p:spPr>
          <a:xfrm>
            <a:off x="2183714" y="1975147"/>
            <a:ext cx="5337232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800" b="1" spc="50" dirty="0">
                <a:ln w="11430"/>
                <a:latin typeface="Rockwell" panose="02060603020205020403" pitchFamily="18" charset="0"/>
              </a:rPr>
              <a:t>Ich </a:t>
            </a:r>
            <a:r>
              <a:rPr lang="en-US" sz="4800" b="1" spc="50" dirty="0" err="1">
                <a:ln w="11430"/>
                <a:latin typeface="Rockwell" panose="02060603020205020403" pitchFamily="18" charset="0"/>
              </a:rPr>
              <a:t>lebe</a:t>
            </a:r>
            <a:r>
              <a:rPr lang="en-US" sz="48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4800" b="1" spc="50" dirty="0" err="1">
                <a:ln w="11430"/>
                <a:latin typeface="Rockwell" panose="02060603020205020403" pitchFamily="18" charset="0"/>
              </a:rPr>
              <a:t>allein</a:t>
            </a:r>
            <a:r>
              <a:rPr lang="en-US" sz="4800" b="1" spc="50" dirty="0">
                <a:ln w="11430"/>
                <a:latin typeface="Rockwell" panose="02060603020205020403" pitchFamily="18" charset="0"/>
              </a:rPr>
              <a:t>.</a:t>
            </a:r>
            <a:endParaRPr lang="th-TH" sz="4800" dirty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28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64E6D9D-66BB-4B22-9614-706B8E5A1C89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C0F72ED9-E3CD-478A-9BA4-AE42EB2D9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2093844" y="-477078"/>
            <a:ext cx="11635408" cy="733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03850D-2E31-4A24-839A-ED1DC5488C85}"/>
              </a:ext>
            </a:extLst>
          </p:cNvPr>
          <p:cNvSpPr/>
          <p:nvPr/>
        </p:nvSpPr>
        <p:spPr>
          <a:xfrm>
            <a:off x="4315644" y="1371147"/>
            <a:ext cx="6698100" cy="4903305"/>
          </a:xfrm>
          <a:prstGeom prst="rect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78840-D58B-47E0-AC03-C3852E2DFCBB}"/>
              </a:ext>
            </a:extLst>
          </p:cNvPr>
          <p:cNvCxnSpPr>
            <a:cxnSpLocks/>
          </p:cNvCxnSpPr>
          <p:nvPr/>
        </p:nvCxnSpPr>
        <p:spPr>
          <a:xfrm>
            <a:off x="5375813" y="1371148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DE85D9-8ECF-4E4B-AAE7-EC823F7EE1AC}"/>
              </a:ext>
            </a:extLst>
          </p:cNvPr>
          <p:cNvCxnSpPr>
            <a:cxnSpLocks/>
          </p:cNvCxnSpPr>
          <p:nvPr/>
        </p:nvCxnSpPr>
        <p:spPr>
          <a:xfrm>
            <a:off x="8648527" y="1417645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764116-773F-49B4-B803-D0A421BDF718}"/>
              </a:ext>
            </a:extLst>
          </p:cNvPr>
          <p:cNvCxnSpPr>
            <a:cxnSpLocks/>
          </p:cNvCxnSpPr>
          <p:nvPr/>
        </p:nvCxnSpPr>
        <p:spPr>
          <a:xfrm>
            <a:off x="4387835" y="2052494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95E7A-5188-40D1-B9A0-02566763563B}"/>
              </a:ext>
            </a:extLst>
          </p:cNvPr>
          <p:cNvCxnSpPr>
            <a:cxnSpLocks/>
          </p:cNvCxnSpPr>
          <p:nvPr/>
        </p:nvCxnSpPr>
        <p:spPr>
          <a:xfrm>
            <a:off x="4315643" y="2729928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32285-67CD-48F1-8CEA-09C40F3A07BC}"/>
              </a:ext>
            </a:extLst>
          </p:cNvPr>
          <p:cNvCxnSpPr>
            <a:cxnSpLocks/>
          </p:cNvCxnSpPr>
          <p:nvPr/>
        </p:nvCxnSpPr>
        <p:spPr>
          <a:xfrm>
            <a:off x="4315643" y="3402044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178333-C599-4893-83DC-F688490A1EA2}"/>
              </a:ext>
            </a:extLst>
          </p:cNvPr>
          <p:cNvCxnSpPr>
            <a:cxnSpLocks/>
          </p:cNvCxnSpPr>
          <p:nvPr/>
        </p:nvCxnSpPr>
        <p:spPr>
          <a:xfrm>
            <a:off x="4315643" y="4339185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91137E-FF8D-44AD-B016-DBE3A9AFA45D}"/>
              </a:ext>
            </a:extLst>
          </p:cNvPr>
          <p:cNvCxnSpPr>
            <a:cxnSpLocks/>
          </p:cNvCxnSpPr>
          <p:nvPr/>
        </p:nvCxnSpPr>
        <p:spPr>
          <a:xfrm>
            <a:off x="4315643" y="5001793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2387C6-53D1-45B8-AE7A-5F0F3CBFAFCA}"/>
              </a:ext>
            </a:extLst>
          </p:cNvPr>
          <p:cNvCxnSpPr>
            <a:cxnSpLocks/>
          </p:cNvCxnSpPr>
          <p:nvPr/>
        </p:nvCxnSpPr>
        <p:spPr>
          <a:xfrm>
            <a:off x="4329071" y="5690904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0414C-51BC-451D-8E1E-885226648255}"/>
              </a:ext>
            </a:extLst>
          </p:cNvPr>
          <p:cNvSpPr/>
          <p:nvPr/>
        </p:nvSpPr>
        <p:spPr>
          <a:xfrm>
            <a:off x="4420904" y="1898931"/>
            <a:ext cx="9092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2D89E-4934-44E3-9F18-BB3A2A3BBEF3}"/>
              </a:ext>
            </a:extLst>
          </p:cNvPr>
          <p:cNvSpPr/>
          <p:nvPr/>
        </p:nvSpPr>
        <p:spPr>
          <a:xfrm>
            <a:off x="4459375" y="2554483"/>
            <a:ext cx="8322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97AA83-E872-4C97-8E71-7BE45278EEEF}"/>
              </a:ext>
            </a:extLst>
          </p:cNvPr>
          <p:cNvSpPr/>
          <p:nvPr/>
        </p:nvSpPr>
        <p:spPr>
          <a:xfrm>
            <a:off x="4268647" y="332269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9B6D62-C0D3-4659-BA18-7969E97D01C7}"/>
              </a:ext>
            </a:extLst>
          </p:cNvPr>
          <p:cNvSpPr/>
          <p:nvPr/>
        </p:nvSpPr>
        <p:spPr>
          <a:xfrm>
            <a:off x="4467259" y="3618499"/>
            <a:ext cx="7569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56E8EA-DCE6-4314-A59E-9EEDFA94D1AA}"/>
              </a:ext>
            </a:extLst>
          </p:cNvPr>
          <p:cNvSpPr/>
          <p:nvPr/>
        </p:nvSpPr>
        <p:spPr>
          <a:xfrm>
            <a:off x="4423307" y="4157995"/>
            <a:ext cx="9813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16513-8808-4FA6-AA90-D6B295BBCB91}"/>
              </a:ext>
            </a:extLst>
          </p:cNvPr>
          <p:cNvSpPr/>
          <p:nvPr/>
        </p:nvSpPr>
        <p:spPr>
          <a:xfrm>
            <a:off x="4387835" y="4820602"/>
            <a:ext cx="86434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D564A-3479-4951-AECC-1F0C411F0CF3}"/>
              </a:ext>
            </a:extLst>
          </p:cNvPr>
          <p:cNvSpPr/>
          <p:nvPr/>
        </p:nvSpPr>
        <p:spPr>
          <a:xfrm>
            <a:off x="4234859" y="5570180"/>
            <a:ext cx="12813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3D7703-4CD8-4503-8344-A523485250FF}"/>
              </a:ext>
            </a:extLst>
          </p:cNvPr>
          <p:cNvSpPr/>
          <p:nvPr/>
        </p:nvSpPr>
        <p:spPr>
          <a:xfrm>
            <a:off x="5831290" y="1336796"/>
            <a:ext cx="232397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leben</a:t>
            </a:r>
            <a:endParaRPr lang="en-US" sz="44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C8D002C-7A36-4821-BC74-1E7F797B667C}"/>
              </a:ext>
            </a:extLst>
          </p:cNvPr>
          <p:cNvGrpSpPr/>
          <p:nvPr/>
        </p:nvGrpSpPr>
        <p:grpSpPr>
          <a:xfrm>
            <a:off x="997265" y="1740548"/>
            <a:ext cx="3478487" cy="3486306"/>
            <a:chOff x="1037970" y="2322440"/>
            <a:chExt cx="3571098" cy="383251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619F4E24-E006-40E2-90F1-66A1A431790F}"/>
                </a:ext>
              </a:extLst>
            </p:cNvPr>
            <p:cNvSpPr/>
            <p:nvPr/>
          </p:nvSpPr>
          <p:spPr>
            <a:xfrm>
              <a:off x="1037970" y="2409568"/>
              <a:ext cx="3571098" cy="37453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868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1C119012-3136-43C3-A023-80D03A2F1D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3131" y="2322440"/>
              <a:ext cx="1892895" cy="189289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Diagonal Stripe 1">
              <a:extLst>
                <a:ext uri="{FF2B5EF4-FFF2-40B4-BE49-F238E27FC236}">
                  <a16:creationId xmlns:a16="http://schemas.microsoft.com/office/drawing/2014/main" id="{5D46AF25-3F69-421E-B77B-CFA3A8156974}"/>
                </a:ext>
              </a:extLst>
            </p:cNvPr>
            <p:cNvSpPr/>
            <p:nvPr/>
          </p:nvSpPr>
          <p:spPr>
            <a:xfrm rot="20204143">
              <a:off x="1517634" y="3902033"/>
              <a:ext cx="2733723" cy="294929"/>
            </a:xfrm>
            <a:prstGeom prst="diagStripe">
              <a:avLst>
                <a:gd name="adj" fmla="val 31016"/>
              </a:avLst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31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C92AF7C1-3BF7-4E9C-A8A1-E56DD7528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35695">
              <a:off x="1668937" y="4153268"/>
              <a:ext cx="1899331" cy="1899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6866" name="Picture 2" descr="Est Cola | modernalternativemama.com">
            <a:extLst>
              <a:ext uri="{FF2B5EF4-FFF2-40B4-BE49-F238E27FC236}">
                <a16:creationId xmlns:a16="http://schemas.microsoft.com/office/drawing/2014/main" id="{C6E80A6B-DBA1-4F27-816D-15D82FEE3F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0" b="92308" l="9730" r="89730">
                        <a14:foregroundMark x1="49730" y1="90842" x2="54595" y2="9230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13" b="21075"/>
          <a:stretch/>
        </p:blipFill>
        <p:spPr bwMode="auto">
          <a:xfrm rot="21229426">
            <a:off x="-255913" y="326388"/>
            <a:ext cx="3781264" cy="658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360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E856F-0B0E-48F4-B2F2-8D72E64EE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8633E-542B-4195-83AC-D4B2C34BD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CB4ED9-EAE7-4599-B18B-F9838FFF03EF}"/>
              </a:ext>
            </a:extLst>
          </p:cNvPr>
          <p:cNvSpPr/>
          <p:nvPr/>
        </p:nvSpPr>
        <p:spPr>
          <a:xfrm>
            <a:off x="162025" y="161223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D458FD-599D-4A37-89EF-1620ADFC19EB}"/>
              </a:ext>
            </a:extLst>
          </p:cNvPr>
          <p:cNvSpPr/>
          <p:nvPr/>
        </p:nvSpPr>
        <p:spPr>
          <a:xfrm>
            <a:off x="5185591" y="549734"/>
            <a:ext cx="7753784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000" b="1" spc="50" dirty="0" err="1">
                <a:ln w="11430"/>
                <a:latin typeface="Rockwell" panose="02060603020205020403" pitchFamily="18" charset="0"/>
              </a:rPr>
              <a:t>Wir</a:t>
            </a:r>
            <a:r>
              <a:rPr lang="en-US" sz="40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4000" b="1" spc="50" dirty="0" err="1">
                <a:ln w="11430"/>
                <a:latin typeface="Rockwell" panose="02060603020205020403" pitchFamily="18" charset="0"/>
              </a:rPr>
              <a:t>sind</a:t>
            </a:r>
            <a:r>
              <a:rPr lang="en-US" sz="40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4000" b="1" spc="50" dirty="0" err="1">
                <a:ln w="11430"/>
                <a:solidFill>
                  <a:srgbClr val="FF0000"/>
                </a:solidFill>
                <a:latin typeface="Rockwell" panose="02060603020205020403" pitchFamily="18" charset="0"/>
              </a:rPr>
              <a:t>nicht</a:t>
            </a:r>
            <a:r>
              <a:rPr lang="en-US" sz="40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4000" b="1" spc="50" dirty="0" err="1">
                <a:ln w="11430"/>
                <a:latin typeface="Rockwell" panose="02060603020205020403" pitchFamily="18" charset="0"/>
              </a:rPr>
              <a:t>verheiratet</a:t>
            </a:r>
            <a:endParaRPr lang="en-US" sz="4000" b="1" spc="50" dirty="0">
              <a:ln w="11430"/>
              <a:latin typeface="Rockwell" panose="02060603020205020403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80634D-3051-486D-8BF8-E8F1340B0E02}"/>
              </a:ext>
            </a:extLst>
          </p:cNvPr>
          <p:cNvSpPr/>
          <p:nvPr/>
        </p:nvSpPr>
        <p:spPr>
          <a:xfrm>
            <a:off x="1202093" y="4481178"/>
            <a:ext cx="799128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5400" b="1" spc="50" dirty="0" err="1">
                <a:ln w="11430"/>
                <a:latin typeface="Rockwell" panose="02060603020205020403" pitchFamily="18" charset="0"/>
              </a:rPr>
              <a:t>Wir</a:t>
            </a:r>
            <a:r>
              <a:rPr lang="en-US" sz="54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5400" b="1" spc="50" dirty="0" err="1">
                <a:ln w="11430"/>
                <a:latin typeface="Rockwell" panose="02060603020205020403" pitchFamily="18" charset="0"/>
              </a:rPr>
              <a:t>haben</a:t>
            </a:r>
            <a:r>
              <a:rPr lang="en-US" sz="54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5400" b="1" spc="50" dirty="0" err="1">
                <a:ln w="11430"/>
                <a:latin typeface="Rockwell" panose="02060603020205020403" pitchFamily="18" charset="0"/>
              </a:rPr>
              <a:t>ein</a:t>
            </a:r>
            <a:r>
              <a:rPr lang="en-US" sz="54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5400" b="1" spc="50" dirty="0">
                <a:ln w="11430"/>
                <a:solidFill>
                  <a:schemeClr val="accent6"/>
                </a:solidFill>
                <a:latin typeface="Rockwell" panose="02060603020205020403" pitchFamily="18" charset="0"/>
              </a:rPr>
              <a:t>Kind</a:t>
            </a:r>
            <a:r>
              <a:rPr lang="en-US" sz="5400" b="1" spc="50" dirty="0">
                <a:ln w="11430"/>
                <a:latin typeface="Rockwell" panose="02060603020205020403" pitchFamily="18" charset="0"/>
              </a:rPr>
              <a:t>.</a:t>
            </a:r>
            <a:endParaRPr lang="th-TH" sz="5400" dirty="0">
              <a:latin typeface="Rockwell" panose="02060603020205020403" pitchFamily="18" charset="0"/>
            </a:endParaRPr>
          </a:p>
        </p:txBody>
      </p:sp>
      <p:pic>
        <p:nvPicPr>
          <p:cNvPr id="13" name="Picture 12" descr="Image result for กอด">
            <a:extLst>
              <a:ext uri="{FF2B5EF4-FFF2-40B4-BE49-F238E27FC236}">
                <a16:creationId xmlns:a16="http://schemas.microsoft.com/office/drawing/2014/main" id="{EDFCBE25-5340-4D0E-8E99-DD6E1362598D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418" y="458899"/>
            <a:ext cx="4399074" cy="285750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46F1D8A-3516-458A-8D45-F023A44436F3}"/>
              </a:ext>
            </a:extLst>
          </p:cNvPr>
          <p:cNvSpPr/>
          <p:nvPr/>
        </p:nvSpPr>
        <p:spPr>
          <a:xfrm>
            <a:off x="5197735" y="1309758"/>
            <a:ext cx="7287331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400" b="1" spc="50" dirty="0" err="1">
                <a:ln w="11430"/>
                <a:latin typeface="Rockwell" panose="02060603020205020403" pitchFamily="18" charset="0"/>
              </a:rPr>
              <a:t>wir</a:t>
            </a:r>
            <a:r>
              <a:rPr lang="en-US" sz="4400" b="1" spc="50" dirty="0">
                <a:ln w="11430"/>
                <a:latin typeface="Rockwell" panose="02060603020205020403" pitchFamily="18" charset="0"/>
              </a:rPr>
              <a:t> leben </a:t>
            </a:r>
            <a:r>
              <a:rPr lang="en-US" sz="4400" b="1" spc="50" dirty="0" err="1">
                <a:ln w="11430"/>
                <a:latin typeface="Rockwell" panose="02060603020205020403" pitchFamily="18" charset="0"/>
              </a:rPr>
              <a:t>zusammen</a:t>
            </a:r>
            <a:r>
              <a:rPr lang="en-US" sz="4400" b="1" spc="50" dirty="0">
                <a:ln w="11430"/>
                <a:latin typeface="Rockwell" panose="02060603020205020403" pitchFamily="18" charset="0"/>
              </a:rPr>
              <a:t>.</a:t>
            </a:r>
            <a:endParaRPr lang="th-TH" sz="4400" dirty="0">
              <a:latin typeface="Rockwell" panose="02060603020205020403" pitchFamily="18" charset="0"/>
            </a:endParaRPr>
          </a:p>
        </p:txBody>
      </p:sp>
      <p:pic>
        <p:nvPicPr>
          <p:cNvPr id="15" name="Picture 8" descr="Related image">
            <a:extLst>
              <a:ext uri="{FF2B5EF4-FFF2-40B4-BE49-F238E27FC236}">
                <a16:creationId xmlns:a16="http://schemas.microsoft.com/office/drawing/2014/main" id="{B586045B-8994-4659-8464-A3620121C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00" b="98000" l="25000" r="82500">
                        <a14:foregroundMark x1="25000" y1="25500" x2="27250" y2="61000"/>
                        <a14:foregroundMark x1="56250" y1="10750" x2="59250" y2="30250"/>
                        <a14:foregroundMark x1="59250" y1="30250" x2="58250" y2="39500"/>
                        <a14:foregroundMark x1="61000" y1="5000" x2="67500" y2="6750"/>
                        <a14:foregroundMark x1="59750" y1="44750" x2="54500" y2="62750"/>
                        <a14:foregroundMark x1="54500" y1="62750" x2="58750" y2="84500"/>
                        <a14:foregroundMark x1="58750" y1="84500" x2="69500" y2="71500"/>
                        <a14:foregroundMark x1="69500" y1="71500" x2="73250" y2="62250"/>
                        <a14:foregroundMark x1="68500" y1="55500" x2="74750" y2="83250"/>
                        <a14:foregroundMark x1="74750" y1="83250" x2="55750" y2="81000"/>
                        <a14:foregroundMark x1="55750" y1="81000" x2="64500" y2="58750"/>
                        <a14:foregroundMark x1="65000" y1="40000" x2="82500" y2="56250"/>
                        <a14:foregroundMark x1="82500" y1="56250" x2="74500" y2="74000"/>
                        <a14:foregroundMark x1="74500" y1="74000" x2="68750" y2="79500"/>
                        <a14:foregroundMark x1="64000" y1="23000" x2="66500" y2="21750"/>
                        <a14:foregroundMark x1="54500" y1="22000" x2="52500" y2="40500"/>
                        <a14:foregroundMark x1="52500" y1="40500" x2="43250" y2="27000"/>
                        <a14:foregroundMark x1="43250" y1="27000" x2="42750" y2="32000"/>
                        <a14:foregroundMark x1="57500" y1="40500" x2="61750" y2="47250"/>
                        <a14:foregroundMark x1="60250" y1="39750" x2="55750" y2="38750"/>
                        <a14:foregroundMark x1="33250" y1="95250" x2="61750" y2="96500"/>
                        <a14:foregroundMark x1="61750" y1="96500" x2="33250" y2="89750"/>
                        <a14:foregroundMark x1="33000" y1="29500" x2="34500" y2="26750"/>
                        <a14:foregroundMark x1="63000" y1="95000" x2="57000" y2="98000"/>
                        <a14:foregroundMark x1="64000" y1="98000" x2="65750" y2="96000"/>
                        <a14:foregroundMark x1="72750" y1="96250" x2="70250" y2="93750"/>
                      </a14:backgroundRemoval>
                    </a14:imgEffect>
                  </a14:imgLayer>
                </a14:imgProps>
              </a:ext>
            </a:extLst>
          </a:blip>
          <a:srcRect l="20625" r="13749"/>
          <a:stretch>
            <a:fillRect/>
          </a:stretch>
        </p:blipFill>
        <p:spPr bwMode="auto">
          <a:xfrm>
            <a:off x="8601015" y="2162045"/>
            <a:ext cx="3043884" cy="463826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C2E1C8F-E08F-4DA7-B329-8BC64A6887C2}"/>
              </a:ext>
            </a:extLst>
          </p:cNvPr>
          <p:cNvSpPr/>
          <p:nvPr/>
        </p:nvSpPr>
        <p:spPr>
          <a:xfrm>
            <a:off x="813830" y="5198366"/>
            <a:ext cx="9547746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5400" b="1" spc="50" dirty="0" err="1">
                <a:ln w="11430"/>
                <a:latin typeface="Rockwell" panose="02060603020205020403" pitchFamily="18" charset="0"/>
              </a:rPr>
              <a:t>Wir</a:t>
            </a:r>
            <a:r>
              <a:rPr lang="en-US" sz="54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5400" b="1" spc="50" dirty="0" err="1">
                <a:ln w="11430"/>
                <a:latin typeface="Rockwell" panose="02060603020205020403" pitchFamily="18" charset="0"/>
              </a:rPr>
              <a:t>haben</a:t>
            </a:r>
            <a:r>
              <a:rPr lang="en-US" sz="54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5400" b="1" spc="50" dirty="0" err="1">
                <a:ln w="11430"/>
                <a:latin typeface="Rockwell" panose="02060603020205020403" pitchFamily="18" charset="0"/>
              </a:rPr>
              <a:t>zwei</a:t>
            </a:r>
            <a:r>
              <a:rPr lang="en-US" sz="54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5400" b="1" spc="50" dirty="0">
                <a:ln w="11430"/>
                <a:solidFill>
                  <a:srgbClr val="FFC000"/>
                </a:solidFill>
                <a:latin typeface="Rockwell" panose="02060603020205020403" pitchFamily="18" charset="0"/>
              </a:rPr>
              <a:t>Kinder</a:t>
            </a:r>
            <a:r>
              <a:rPr lang="en-US" sz="5400" b="1" spc="50" dirty="0">
                <a:ln w="11430"/>
                <a:latin typeface="Rockwell" panose="02060603020205020403" pitchFamily="18" charset="0"/>
              </a:rPr>
              <a:t>.</a:t>
            </a:r>
            <a:endParaRPr lang="th-TH" sz="5400" dirty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59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4" grpId="0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E856F-0B0E-48F4-B2F2-8D72E64EE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8633E-542B-4195-83AC-D4B2C34BD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CB4ED9-EAE7-4599-B18B-F9838FFF03EF}"/>
              </a:ext>
            </a:extLst>
          </p:cNvPr>
          <p:cNvSpPr/>
          <p:nvPr/>
        </p:nvSpPr>
        <p:spPr>
          <a:xfrm>
            <a:off x="162025" y="161223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D458FD-599D-4A37-89EF-1620ADFC19EB}"/>
              </a:ext>
            </a:extLst>
          </p:cNvPr>
          <p:cNvSpPr/>
          <p:nvPr/>
        </p:nvSpPr>
        <p:spPr>
          <a:xfrm>
            <a:off x="5101946" y="1137419"/>
            <a:ext cx="775378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5400" b="1" spc="50" dirty="0" err="1">
                <a:ln w="11430"/>
                <a:latin typeface="Rockwell" panose="02060603020205020403" pitchFamily="18" charset="0"/>
              </a:rPr>
              <a:t>Wir</a:t>
            </a:r>
            <a:r>
              <a:rPr lang="en-US" sz="5400" b="1" spc="50" dirty="0">
                <a:ln w="11430"/>
                <a:latin typeface="Rockwell" panose="02060603020205020403" pitchFamily="18" charset="0"/>
              </a:rPr>
              <a:t> leben </a:t>
            </a:r>
            <a:r>
              <a:rPr lang="en-US" sz="5400" b="1" spc="50" dirty="0" err="1">
                <a:ln w="11430"/>
                <a:latin typeface="Rockwell" panose="02060603020205020403" pitchFamily="18" charset="0"/>
              </a:rPr>
              <a:t>getrennt</a:t>
            </a:r>
            <a:r>
              <a:rPr lang="en-US" sz="5400" b="1" spc="50" dirty="0">
                <a:ln w="11430"/>
                <a:latin typeface="Rockwell" panose="02060603020205020403" pitchFamily="18" charset="0"/>
              </a:rPr>
              <a:t>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80634D-3051-486D-8BF8-E8F1340B0E02}"/>
              </a:ext>
            </a:extLst>
          </p:cNvPr>
          <p:cNvSpPr/>
          <p:nvPr/>
        </p:nvSpPr>
        <p:spPr>
          <a:xfrm>
            <a:off x="550288" y="4495907"/>
            <a:ext cx="799128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5400" b="1" spc="50" dirty="0" err="1">
                <a:ln w="11430"/>
                <a:latin typeface="Rockwell" panose="02060603020205020403" pitchFamily="18" charset="0"/>
              </a:rPr>
              <a:t>Wir</a:t>
            </a:r>
            <a:r>
              <a:rPr lang="en-US" sz="54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5400" b="1" spc="50" dirty="0" err="1">
                <a:ln w="11430"/>
                <a:latin typeface="Rockwell" panose="02060603020205020403" pitchFamily="18" charset="0"/>
              </a:rPr>
              <a:t>sind</a:t>
            </a:r>
            <a:r>
              <a:rPr lang="en-US" sz="54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5400" b="1" spc="50" dirty="0" err="1">
                <a:ln w="11430"/>
                <a:latin typeface="Rockwell" panose="02060603020205020403" pitchFamily="18" charset="0"/>
              </a:rPr>
              <a:t>geschieden</a:t>
            </a:r>
            <a:r>
              <a:rPr lang="en-US" sz="5400" b="1" spc="50" dirty="0">
                <a:ln w="11430"/>
                <a:latin typeface="Rockwell" panose="02060603020205020403" pitchFamily="18" charset="0"/>
              </a:rPr>
              <a:t>.</a:t>
            </a:r>
            <a:endParaRPr lang="th-TH" sz="5400" dirty="0">
              <a:latin typeface="Rockwell" panose="02060603020205020403" pitchFamily="18" charset="0"/>
            </a:endParaRPr>
          </a:p>
        </p:txBody>
      </p:sp>
      <p:pic>
        <p:nvPicPr>
          <p:cNvPr id="11" name="Picture 10" descr="Image result for getrennt leben">
            <a:extLst>
              <a:ext uri="{FF2B5EF4-FFF2-40B4-BE49-F238E27FC236}">
                <a16:creationId xmlns:a16="http://schemas.microsoft.com/office/drawing/2014/main" id="{7D83B319-D51D-4936-BD0A-D0DE56864D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1588" y="654136"/>
            <a:ext cx="4182446" cy="277486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26" name="Picture 2" descr="3,084 Broken Ring Stock Photos, Pictures &amp; Royalty-Free Images - iStock">
            <a:extLst>
              <a:ext uri="{FF2B5EF4-FFF2-40B4-BE49-F238E27FC236}">
                <a16:creationId xmlns:a16="http://schemas.microsoft.com/office/drawing/2014/main" id="{3137749D-A299-4580-900E-34A9AEEAC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2516" y1="59654" x2="32026" y2="53602"/>
                        <a14:foregroundMark x1="64052" y1="82421" x2="64052" y2="82421"/>
                        <a14:foregroundMark x1="70261" y1="69452" x2="70261" y2="69452"/>
                        <a14:foregroundMark x1="81046" y1="69741" x2="81046" y2="69741"/>
                        <a14:foregroundMark x1="77778" y1="58790" x2="77778" y2="58790"/>
                        <a14:foregroundMark x1="68301" y1="78963" x2="68301" y2="78963"/>
                        <a14:foregroundMark x1="74020" y1="80980" x2="74020" y2="80980"/>
                        <a14:foregroundMark x1="70261" y1="87320" x2="70261" y2="873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061" y="4033148"/>
            <a:ext cx="4019009" cy="227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342D73-AF38-4AE3-891F-A2F68FC9F8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74989">
            <a:off x="9697965" y="3218108"/>
            <a:ext cx="1774902" cy="13602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363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Image result for wallpaper brau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056" y="0"/>
            <a:ext cx="12211056" cy="6858000"/>
          </a:xfrm>
          <a:prstGeom prst="rect">
            <a:avLst/>
          </a:prstGeom>
          <a:noFill/>
        </p:spPr>
      </p:pic>
      <p:pic>
        <p:nvPicPr>
          <p:cNvPr id="3" name="Picture 2" descr="Image result for กอด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95473" y="714357"/>
            <a:ext cx="4396649" cy="302659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Picture 3" descr="Image result for พ่อ แม่ ลูก การ์ตูน"/>
          <p:cNvPicPr/>
          <p:nvPr/>
        </p:nvPicPr>
        <p:blipFill>
          <a:blip r:embed="rId4"/>
          <a:srcRect t="7095" r="5667" b="6946"/>
          <a:stretch>
            <a:fillRect/>
          </a:stretch>
        </p:blipFill>
        <p:spPr bwMode="auto">
          <a:xfrm>
            <a:off x="6096000" y="3500439"/>
            <a:ext cx="4230914" cy="307140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4" descr="Related image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16" y="2559324"/>
            <a:ext cx="2286016" cy="328614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5" descr="Image result for getrennt leb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09852" y="500042"/>
            <a:ext cx="3279192" cy="222282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7"/>
          <a:srcRect l="27452" t="27343" r="51684" b="18945"/>
          <a:stretch>
            <a:fillRect/>
          </a:stretch>
        </p:blipFill>
        <p:spPr bwMode="auto">
          <a:xfrm>
            <a:off x="9855098" y="417545"/>
            <a:ext cx="1865181" cy="269960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" name="Picture 8" descr="Image result for พ่อ แม่ ลูก การ์ตูน"/>
          <p:cNvPicPr/>
          <p:nvPr/>
        </p:nvPicPr>
        <p:blipFill>
          <a:blip r:embed="rId4"/>
          <a:srcRect t="7095" r="5667" b="6946"/>
          <a:stretch>
            <a:fillRect/>
          </a:stretch>
        </p:blipFill>
        <p:spPr bwMode="auto">
          <a:xfrm>
            <a:off x="5167306" y="714357"/>
            <a:ext cx="2786082" cy="200026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Picture 9" descr="Image result for กอด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1412" y="4232464"/>
            <a:ext cx="3182203" cy="23574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/>
          <a:srcRect l="27452" t="27343" r="51684" b="18945"/>
          <a:stretch>
            <a:fillRect/>
          </a:stretch>
        </p:blipFill>
        <p:spPr bwMode="auto">
          <a:xfrm>
            <a:off x="2964783" y="1493305"/>
            <a:ext cx="1865181" cy="269960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Picture 11" descr="Related image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31936" y="351851"/>
            <a:ext cx="2286016" cy="328614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3" name="Picture 12" descr="Image result for getrennt leb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82015" y="785794"/>
            <a:ext cx="3279192" cy="222282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4" name="Picture 13" descr="Image result for หย่าร้าง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66976" y="785794"/>
            <a:ext cx="2847996" cy="206217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Picture 14" descr="Image result for getrennt leb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3778" y="4394693"/>
            <a:ext cx="3279192" cy="222282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Picture 15" descr="Image result for พ่อ แม่ ลูก การ์ตูน"/>
          <p:cNvPicPr/>
          <p:nvPr/>
        </p:nvPicPr>
        <p:blipFill>
          <a:blip r:embed="rId4"/>
          <a:srcRect t="7095" r="5667" b="6946"/>
          <a:stretch>
            <a:fillRect/>
          </a:stretch>
        </p:blipFill>
        <p:spPr bwMode="auto">
          <a:xfrm>
            <a:off x="483537" y="556884"/>
            <a:ext cx="2786082" cy="200026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7"/>
          <a:srcRect l="27452" t="27343" r="51684" b="18945"/>
          <a:stretch>
            <a:fillRect/>
          </a:stretch>
        </p:blipFill>
        <p:spPr bwMode="auto">
          <a:xfrm>
            <a:off x="6096001" y="3643314"/>
            <a:ext cx="1865181" cy="269960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Picture 17" descr="Related image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96264" y="1357298"/>
            <a:ext cx="2286016" cy="328614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9" name="Picture 18" descr="Image result for กอด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24167" y="4286257"/>
            <a:ext cx="3548917" cy="232173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0" name="Picture 2" descr="Image result for verheiratet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766078" y="2403108"/>
            <a:ext cx="3317719" cy="2214578"/>
          </a:xfrm>
          <a:prstGeom prst="rect">
            <a:avLst/>
          </a:prstGeom>
          <a:noFill/>
        </p:spPr>
      </p:pic>
      <p:pic>
        <p:nvPicPr>
          <p:cNvPr id="27653" name="Picture 5" descr="Image result for geschieden"/>
          <p:cNvPicPr>
            <a:picLocks noChangeAspect="1" noChangeArrowheads="1"/>
          </p:cNvPicPr>
          <p:nvPr/>
        </p:nvPicPr>
        <p:blipFill>
          <a:blip r:embed="rId10" cstate="print"/>
          <a:srcRect b="15365"/>
          <a:stretch>
            <a:fillRect/>
          </a:stretch>
        </p:blipFill>
        <p:spPr bwMode="auto">
          <a:xfrm>
            <a:off x="526395" y="3432728"/>
            <a:ext cx="2743224" cy="171451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2" name="Picture 2" descr="Image result for verheiratet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603024" y="3765474"/>
            <a:ext cx="2889626" cy="1928826"/>
          </a:xfrm>
          <a:prstGeom prst="rect">
            <a:avLst/>
          </a:prstGeom>
          <a:noFill/>
        </p:spPr>
      </p:pic>
      <p:pic>
        <p:nvPicPr>
          <p:cNvPr id="23" name="Picture 5" descr="Image result for geschieden"/>
          <p:cNvPicPr>
            <a:picLocks noChangeAspect="1" noChangeArrowheads="1"/>
          </p:cNvPicPr>
          <p:nvPr/>
        </p:nvPicPr>
        <p:blipFill>
          <a:blip r:embed="rId10" cstate="print"/>
          <a:srcRect b="15365"/>
          <a:stretch>
            <a:fillRect/>
          </a:stretch>
        </p:blipFill>
        <p:spPr bwMode="auto">
          <a:xfrm>
            <a:off x="8965239" y="1928802"/>
            <a:ext cx="2743224" cy="171451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B0B1B85-717C-464A-9571-7B761649A83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8850" y="1179222"/>
            <a:ext cx="3594384" cy="215261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1C2C420-142F-46B6-9D31-D266626CB1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81824" y="4503344"/>
            <a:ext cx="3594384" cy="215261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B32482A-B6AD-423F-9E1B-1D50F3963E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36331" y="1028726"/>
            <a:ext cx="3594384" cy="215261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E209907-623B-4834-BCDC-03C7D3A07A6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5006" y="3500890"/>
            <a:ext cx="3594384" cy="215261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arn(inHorizontal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87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arn(inHorizontal)">
                                      <p:cBhvr>
                                        <p:cTn id="1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arn(inHorizontal)">
                                      <p:cBhvr>
                                        <p:cTn id="2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" decel="100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0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100" decel="100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7" dur="500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8" dur="500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9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58ACF-8A2E-4D08-8EF7-8645A7060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969D5-BE82-4F31-AC09-B1FF88113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B49EA0-650E-4AB3-8EE5-E4FF6826A42D}"/>
              </a:ext>
            </a:extLst>
          </p:cNvPr>
          <p:cNvSpPr/>
          <p:nvPr/>
        </p:nvSpPr>
        <p:spPr>
          <a:xfrm>
            <a:off x="162025" y="161223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33ADADC0-600E-41FE-AE78-039F23718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7365" y="-154004"/>
            <a:ext cx="10236435" cy="33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749B4B4B-4582-4E7B-9C88-420626020E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8987"/>
          <a:stretch/>
        </p:blipFill>
        <p:spPr bwMode="auto">
          <a:xfrm>
            <a:off x="104865" y="3190422"/>
            <a:ext cx="12359851" cy="3229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4723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</TotalTime>
  <Words>147</Words>
  <Application>Microsoft Office PowerPoint</Application>
  <PresentationFormat>แบบจอกว้าง</PresentationFormat>
  <Paragraphs>68</Paragraphs>
  <Slides>14</Slides>
  <Notes>0</Notes>
  <HiddenSlides>0</HiddenSlides>
  <MMClips>3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14</vt:i4>
      </vt:variant>
    </vt:vector>
  </HeadingPairs>
  <TitlesOfParts>
    <vt:vector size="20" baseType="lpstr">
      <vt:lpstr>Arial</vt:lpstr>
      <vt:lpstr>Britannic Bold</vt:lpstr>
      <vt:lpstr>Calibri</vt:lpstr>
      <vt:lpstr>Calibri Light</vt:lpstr>
      <vt:lpstr>Rockwell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9</cp:revision>
  <dcterms:created xsi:type="dcterms:W3CDTF">2022-03-09T02:40:09Z</dcterms:created>
  <dcterms:modified xsi:type="dcterms:W3CDTF">2024-01-23T09:34:25Z</dcterms:modified>
</cp:coreProperties>
</file>