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637" r:id="rId3"/>
    <p:sldId id="632" r:id="rId4"/>
    <p:sldId id="635" r:id="rId5"/>
    <p:sldId id="633" r:id="rId6"/>
    <p:sldId id="258" r:id="rId7"/>
    <p:sldId id="262" r:id="rId8"/>
    <p:sldId id="256" r:id="rId9"/>
    <p:sldId id="257" r:id="rId10"/>
    <p:sldId id="638" r:id="rId11"/>
    <p:sldId id="279" r:id="rId12"/>
    <p:sldId id="280" r:id="rId13"/>
    <p:sldId id="287" r:id="rId14"/>
    <p:sldId id="281" r:id="rId15"/>
    <p:sldId id="282" r:id="rId16"/>
    <p:sldId id="283" r:id="rId17"/>
    <p:sldId id="285" r:id="rId18"/>
    <p:sldId id="286" r:id="rId19"/>
    <p:sldId id="289" r:id="rId20"/>
    <p:sldId id="288" r:id="rId21"/>
    <p:sldId id="291" r:id="rId22"/>
    <p:sldId id="290" r:id="rId23"/>
    <p:sldId id="292" r:id="rId24"/>
    <p:sldId id="284" r:id="rId25"/>
    <p:sldId id="302" r:id="rId26"/>
    <p:sldId id="294" r:id="rId27"/>
    <p:sldId id="293" r:id="rId28"/>
    <p:sldId id="295" r:id="rId29"/>
    <p:sldId id="297" r:id="rId30"/>
    <p:sldId id="300" r:id="rId31"/>
    <p:sldId id="298" r:id="rId32"/>
    <p:sldId id="299" r:id="rId33"/>
    <p:sldId id="296" r:id="rId34"/>
    <p:sldId id="30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EA90D-1B23-4C16-96BB-7A2770F6D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46A68-F11F-4264-9BFB-E72B17F8D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07B43-0223-4244-9CE1-E7ADA016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E26CC-BBE5-4625-AE33-794C8B5A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9AEEF-00EF-43D4-AF99-E17827FBE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5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EF0C-07E1-4DC4-BF08-E6504479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06312-BF2B-46E4-B993-21F1258DD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F129E-429B-4539-89E3-54B17F9F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E409F-5EBF-458F-AE01-421C17A4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5FE41-D3ED-43D3-BDE1-BA0944671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398FE-FFEE-4293-AF32-3BB7FC30B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9AFD0-99B1-4BC0-8B35-7D1927F98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35BCB-4204-404B-A9B3-23B6AD57B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166F-63BB-4DB3-AE3A-48BA156F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6043B-871F-41E2-91EB-B48F7F3E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4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A9FBC-1AF5-4B4C-A2DE-4A6F5F58E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D4CF6-A81D-4C39-B369-9E57BEB7A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86D27A-1D25-4F93-AB8E-179F01BB7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3607E-AA5C-488E-B233-614CCFA8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7AE91-304F-4CFB-871A-159419C1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EC733-C5B3-4842-BE84-F1544036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8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29D5-71C6-4FDD-95E0-76CE09DB7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8B709-6216-47A8-8613-165432668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69B9E-47F2-4F73-AA7F-11CC3B63A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02BD4-EE46-4910-973F-B959536EA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CB80E-1D4C-4583-A388-DFB1E2711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423EB2-581E-4057-A9EA-2E34C50B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18E54-A0C9-42F5-AC25-EB5B5C18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58F36-D57F-4D76-8C46-274D6862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B392-C178-42ED-8F2B-53B4F3D24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0AA61-654F-452E-8359-4F6D4987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BE92FF-5F86-4108-8792-E9267445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D64AB-610D-4CCC-B8CB-0092AB218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2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1D9D7E-6E41-4ABD-B02F-C786F403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7EF584-86F1-4FD9-AC37-8C34D5AE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DA9DD-6BC4-466A-B5C1-3C1A63E77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32635-8C64-431C-815F-F78CF75F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E8ADC-24DB-4F81-B180-3933FD5A8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9A4FF-B21D-49F9-85B3-D1DCDA97F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6DBDB-6D46-4039-82FC-B05550D2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78CB1-7B35-4B2D-BE0A-EFB18D95A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487E8-A485-4BEB-A2CF-AF78DA5AE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0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60FD9-FC8F-48A9-BD66-EE802D573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50D6E5-8C3C-4361-B456-481E693D24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DA930-A3C1-47C4-8DF7-CA6F0F659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2D376-4C7F-4EF3-B5EC-0575747F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CFADE-DA14-4390-BB98-ED5121AF4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93A0C-2F87-464D-8336-1D115582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6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4419-74E0-4AA8-A79B-B132F957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4002A-9A5B-48FB-865C-D6BF4EDD2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5B928-433A-4E56-B1D9-34FD2C37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CFEB3-9B57-4BBB-BA0A-291AD587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E8978-AEC1-47DE-B4B2-7E459B4C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8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3D19E5-1AF0-4996-B7BC-24BF58B07F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E96A9-756F-41E2-816B-EA1B16C4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6B545-1E7F-4ECE-A998-24C05605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9F04E-56C3-4C44-9320-836CB716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279C6-2B9E-41CE-B2D6-691162A8F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7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88705-084B-4649-BC04-D2DF9D41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93C49-52FF-4FAB-90AF-7C3ACAFD7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5346C-4530-49ED-BE3D-52A8EEAB1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6358A-A31C-4AEE-AD9D-EA26F7D21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18C32-D170-441D-B979-9E0AC2F31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0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474655/tedesco/die-zahlen-0-12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5673428/n%c3%a9met/wie-alt-ist-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84383/niemieckim/zahlen-1-20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8474-80DF-459B-8068-C443FD22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44044-788F-4495-BD37-ED2E84A28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E26E7F-2BFD-42EF-93D5-25F4C458702A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ular Callout 3">
            <a:extLst>
              <a:ext uri="{FF2B5EF4-FFF2-40B4-BE49-F238E27FC236}">
                <a16:creationId xmlns:a16="http://schemas.microsoft.com/office/drawing/2014/main" id="{38F11AB6-7737-4774-8915-F8D80C5DC053}"/>
              </a:ext>
            </a:extLst>
          </p:cNvPr>
          <p:cNvSpPr/>
          <p:nvPr/>
        </p:nvSpPr>
        <p:spPr>
          <a:xfrm>
            <a:off x="2069263" y="547295"/>
            <a:ext cx="7629961" cy="1328023"/>
          </a:xfrm>
          <a:prstGeom prst="wedgeRoundRectCallout">
            <a:avLst>
              <a:gd name="adj1" fmla="val -44898"/>
              <a:gd name="adj2" fmla="val 13373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Wie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bist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 du?</a:t>
            </a:r>
          </a:p>
        </p:txBody>
      </p:sp>
      <p:pic>
        <p:nvPicPr>
          <p:cNvPr id="6" name="Picture 2" descr="Image result for introduce myself clipart">
            <a:extLst>
              <a:ext uri="{FF2B5EF4-FFF2-40B4-BE49-F238E27FC236}">
                <a16:creationId xmlns:a16="http://schemas.microsoft.com/office/drawing/2014/main" id="{9ED21565-3CFD-4E90-908E-BC98CCCC2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76" b="91367" l="6883" r="92308">
                        <a14:foregroundMark x1="41296" y1="9353" x2="75304" y2="18345"/>
                        <a14:foregroundMark x1="75304" y1="18345" x2="77733" y2="37050"/>
                        <a14:foregroundMark x1="77733" y1="37050" x2="75304" y2="39209"/>
                        <a14:foregroundMark x1="52632" y1="4676" x2="80972" y2="19784"/>
                        <a14:foregroundMark x1="80972" y1="19784" x2="91093" y2="20863"/>
                        <a14:foregroundMark x1="92308" y1="24460" x2="83401" y2="20144"/>
                        <a14:foregroundMark x1="42510" y1="38849" x2="24696" y2="44245"/>
                        <a14:foregroundMark x1="47773" y1="40647" x2="34818" y2="44964"/>
                        <a14:foregroundMark x1="5263" y1="53957" x2="7692" y2="70863"/>
                        <a14:foregroundMark x1="7692" y1="70863" x2="17814" y2="77338"/>
                        <a14:foregroundMark x1="29150" y1="91367" x2="65587" y2="91367"/>
                        <a14:foregroundMark x1="41296" y1="61511" x2="50202" y2="60432"/>
                        <a14:foregroundMark x1="37247" y1="64748" x2="35223" y2="65468"/>
                        <a14:foregroundMark x1="36842" y1="60791" x2="40486" y2="72662"/>
                        <a14:foregroundMark x1="48988" y1="4676" x2="75304" y2="15468"/>
                        <a14:foregroundMark x1="75304" y1="15468" x2="75304" y2="1546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909185" y="3223133"/>
            <a:ext cx="3458878" cy="3892989"/>
          </a:xfrm>
          <a:prstGeom prst="rect">
            <a:avLst/>
          </a:prstGeom>
          <a:noFill/>
        </p:spPr>
      </p:pic>
      <p:pic>
        <p:nvPicPr>
          <p:cNvPr id="7" name="Picture 4" descr="Image result for introduce myself clipart">
            <a:extLst>
              <a:ext uri="{FF2B5EF4-FFF2-40B4-BE49-F238E27FC236}">
                <a16:creationId xmlns:a16="http://schemas.microsoft.com/office/drawing/2014/main" id="{C6AD6E57-F444-4C2D-AD91-A12038426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" y="2858703"/>
            <a:ext cx="3938296" cy="4053825"/>
          </a:xfrm>
          <a:prstGeom prst="rect">
            <a:avLst/>
          </a:prstGeom>
          <a:noFill/>
        </p:spPr>
      </p:pic>
      <p:sp>
        <p:nvSpPr>
          <p:cNvPr id="8" name="Rounded Rectangular Callout 6">
            <a:extLst>
              <a:ext uri="{FF2B5EF4-FFF2-40B4-BE49-F238E27FC236}">
                <a16:creationId xmlns:a16="http://schemas.microsoft.com/office/drawing/2014/main" id="{C7E220EE-93FD-44F9-9DDB-3D0BE72588E1}"/>
              </a:ext>
            </a:extLst>
          </p:cNvPr>
          <p:cNvSpPr/>
          <p:nvPr/>
        </p:nvSpPr>
        <p:spPr>
          <a:xfrm>
            <a:off x="3243317" y="2309101"/>
            <a:ext cx="7728690" cy="1021556"/>
          </a:xfrm>
          <a:prstGeom prst="wedgeRoundRectCallout">
            <a:avLst>
              <a:gd name="adj1" fmla="val 31809"/>
              <a:gd name="adj2" fmla="val 12588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Ich bin</a:t>
            </a:r>
            <a:r>
              <a:rPr lang="th-TH" sz="5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en-US" sz="5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 12 Jahre alt.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E330C4-336C-48C5-A92A-B422F10A6419}"/>
              </a:ext>
            </a:extLst>
          </p:cNvPr>
          <p:cNvSpPr/>
          <p:nvPr/>
        </p:nvSpPr>
        <p:spPr>
          <a:xfrm>
            <a:off x="6095999" y="2194152"/>
            <a:ext cx="1084447" cy="113650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7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8474-80DF-459B-8068-C443FD22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44044-788F-4495-BD37-ED2E84A28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E26E7F-2BFD-42EF-93D5-25F4C458702A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Image result for introduce myself clipart">
            <a:extLst>
              <a:ext uri="{FF2B5EF4-FFF2-40B4-BE49-F238E27FC236}">
                <a16:creationId xmlns:a16="http://schemas.microsoft.com/office/drawing/2014/main" id="{9ED21565-3CFD-4E90-908E-BC98CCCC2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76" b="91367" l="6883" r="92308">
                        <a14:foregroundMark x1="41296" y1="9353" x2="75304" y2="18345"/>
                        <a14:foregroundMark x1="75304" y1="18345" x2="77733" y2="37050"/>
                        <a14:foregroundMark x1="77733" y1="37050" x2="75304" y2="39209"/>
                        <a14:foregroundMark x1="52632" y1="4676" x2="80972" y2="19784"/>
                        <a14:foregroundMark x1="80972" y1="19784" x2="91093" y2="20863"/>
                        <a14:foregroundMark x1="92308" y1="24460" x2="83401" y2="20144"/>
                        <a14:foregroundMark x1="42510" y1="38849" x2="24696" y2="44245"/>
                        <a14:foregroundMark x1="47773" y1="40647" x2="34818" y2="44964"/>
                        <a14:foregroundMark x1="5263" y1="53957" x2="7692" y2="70863"/>
                        <a14:foregroundMark x1="7692" y1="70863" x2="17814" y2="77338"/>
                        <a14:foregroundMark x1="29150" y1="91367" x2="65587" y2="91367"/>
                        <a14:foregroundMark x1="41296" y1="61511" x2="50202" y2="60432"/>
                        <a14:foregroundMark x1="37247" y1="64748" x2="35223" y2="65468"/>
                        <a14:foregroundMark x1="36842" y1="60791" x2="40486" y2="72662"/>
                        <a14:foregroundMark x1="48988" y1="4676" x2="75304" y2="15468"/>
                        <a14:foregroundMark x1="75304" y1="15468" x2="75304" y2="1546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-190509" y="2799568"/>
            <a:ext cx="3629448" cy="4276127"/>
          </a:xfrm>
          <a:prstGeom prst="rect">
            <a:avLst/>
          </a:prstGeom>
          <a:noFill/>
        </p:spPr>
      </p:pic>
      <p:sp>
        <p:nvSpPr>
          <p:cNvPr id="8" name="Rounded Rectangular Callout 6">
            <a:extLst>
              <a:ext uri="{FF2B5EF4-FFF2-40B4-BE49-F238E27FC236}">
                <a16:creationId xmlns:a16="http://schemas.microsoft.com/office/drawing/2014/main" id="{C7E220EE-93FD-44F9-9DDB-3D0BE72588E1}"/>
              </a:ext>
            </a:extLst>
          </p:cNvPr>
          <p:cNvSpPr/>
          <p:nvPr/>
        </p:nvSpPr>
        <p:spPr>
          <a:xfrm>
            <a:off x="632785" y="599757"/>
            <a:ext cx="10761769" cy="1225868"/>
          </a:xfrm>
          <a:prstGeom prst="wedgeRoundRectCallout">
            <a:avLst>
              <a:gd name="adj1" fmla="val -38036"/>
              <a:gd name="adj2" fmla="val 14226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Und du? Wie alt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bist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latin typeface="Comic Sans MS" pitchFamily="66" charset="0"/>
              </a:rPr>
              <a:t> du?</a:t>
            </a:r>
          </a:p>
        </p:txBody>
      </p:sp>
      <p:sp>
        <p:nvSpPr>
          <p:cNvPr id="5" name="Rounded Rectangular Callout 3">
            <a:extLst>
              <a:ext uri="{FF2B5EF4-FFF2-40B4-BE49-F238E27FC236}">
                <a16:creationId xmlns:a16="http://schemas.microsoft.com/office/drawing/2014/main" id="{38F11AB6-7737-4774-8915-F8D80C5DC053}"/>
              </a:ext>
            </a:extLst>
          </p:cNvPr>
          <p:cNvSpPr/>
          <p:nvPr/>
        </p:nvSpPr>
        <p:spPr>
          <a:xfrm>
            <a:off x="3438939" y="2180221"/>
            <a:ext cx="7874355" cy="1021556"/>
          </a:xfrm>
          <a:prstGeom prst="wedgeRoundRectCallout">
            <a:avLst>
              <a:gd name="adj1" fmla="val 34243"/>
              <a:gd name="adj2" fmla="val 12108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Ich bin 16 Jahre alt. </a:t>
            </a:r>
          </a:p>
        </p:txBody>
      </p:sp>
      <p:pic>
        <p:nvPicPr>
          <p:cNvPr id="7" name="Picture 4" descr="Image result for introduce myself clipart">
            <a:extLst>
              <a:ext uri="{FF2B5EF4-FFF2-40B4-BE49-F238E27FC236}">
                <a16:creationId xmlns:a16="http://schemas.microsoft.com/office/drawing/2014/main" id="{C6AD6E57-F444-4C2D-AD91-A12038426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9131822" y="3021833"/>
            <a:ext cx="3522851" cy="3954684"/>
          </a:xfrm>
          <a:prstGeom prst="rect">
            <a:avLst/>
          </a:prstGeom>
          <a:noFill/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AE330C4-336C-48C5-A92A-B422F10A6419}"/>
              </a:ext>
            </a:extLst>
          </p:cNvPr>
          <p:cNvSpPr/>
          <p:nvPr/>
        </p:nvSpPr>
        <p:spPr>
          <a:xfrm>
            <a:off x="6175512" y="2122746"/>
            <a:ext cx="1084447" cy="113650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9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9A407-BD9A-47A8-BFFF-46F056D75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20" t="22265" r="52764" b="45017"/>
          <a:stretch/>
        </p:blipFill>
        <p:spPr>
          <a:xfrm rot="245715">
            <a:off x="555850" y="1556880"/>
            <a:ext cx="4542060" cy="4351338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4317569" y="2809219"/>
            <a:ext cx="6267606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Er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38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Markus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7DE0D870-A9DF-4788-B46E-BF852D6BBCEF}"/>
              </a:ext>
            </a:extLst>
          </p:cNvPr>
          <p:cNvSpPr/>
          <p:nvPr/>
        </p:nvSpPr>
        <p:spPr>
          <a:xfrm>
            <a:off x="4679965" y="362665"/>
            <a:ext cx="7013310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er?</a:t>
            </a:r>
          </a:p>
        </p:txBody>
      </p:sp>
      <p:pic>
        <p:nvPicPr>
          <p:cNvPr id="17" name="Picture 4" descr="Image result for introduce myself clipart">
            <a:extLst>
              <a:ext uri="{FF2B5EF4-FFF2-40B4-BE49-F238E27FC236}">
                <a16:creationId xmlns:a16="http://schemas.microsoft.com/office/drawing/2014/main" id="{31D76EBA-F6E2-4ECB-AB6A-B29BEF40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52698" y="1665883"/>
            <a:ext cx="2202203" cy="2282064"/>
          </a:xfrm>
          <a:prstGeom prst="rect">
            <a:avLst/>
          </a:prstGeom>
          <a:noFill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9C5E67CE-35ED-47D9-A462-126CD042E656}"/>
              </a:ext>
            </a:extLst>
          </p:cNvPr>
          <p:cNvSpPr/>
          <p:nvPr/>
        </p:nvSpPr>
        <p:spPr>
          <a:xfrm>
            <a:off x="6255025" y="2702631"/>
            <a:ext cx="990601" cy="113650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Barbara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7DE0D870-A9DF-4788-B46E-BF852D6BBCEF}"/>
              </a:ext>
            </a:extLst>
          </p:cNvPr>
          <p:cNvSpPr/>
          <p:nvPr/>
        </p:nvSpPr>
        <p:spPr>
          <a:xfrm>
            <a:off x="4547247" y="362665"/>
            <a:ext cx="7278746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sie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?</a:t>
            </a:r>
          </a:p>
        </p:txBody>
      </p:sp>
      <p:pic>
        <p:nvPicPr>
          <p:cNvPr id="17" name="Picture 4" descr="Image result for introduce myself clipart">
            <a:extLst>
              <a:ext uri="{FF2B5EF4-FFF2-40B4-BE49-F238E27FC236}">
                <a16:creationId xmlns:a16="http://schemas.microsoft.com/office/drawing/2014/main" id="{31D76EBA-F6E2-4ECB-AB6A-B29BEF40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52698" y="1665883"/>
            <a:ext cx="2202203" cy="228206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D9DFDB-BC67-4091-B686-F4EACD7298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726" t="38421" r="10097" b="33974"/>
          <a:stretch/>
        </p:blipFill>
        <p:spPr>
          <a:xfrm rot="336742">
            <a:off x="413974" y="1725900"/>
            <a:ext cx="4614836" cy="3641745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4481007" y="3546772"/>
            <a:ext cx="7464035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Sie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____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53090A0A">
            <a:hlinkClick r:id="" action="ppaction://media"/>
            <a:extLst>
              <a:ext uri="{FF2B5EF4-FFF2-40B4-BE49-F238E27FC236}">
                <a16:creationId xmlns:a16="http://schemas.microsoft.com/office/drawing/2014/main" id="{C1D27609-D5CF-4525-83A3-08B9047B50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9379" y="49426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animBg="1"/>
      <p:bldP spid="1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654721" y="33386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Sven </a:t>
            </a:r>
            <a:endParaRPr lang="th-TH" sz="6000" dirty="0">
              <a:latin typeface="Rockwell" panose="020606030202050204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C482F-497D-4856-A7EC-188D647B68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49" t="57080" r="52355" b="11882"/>
          <a:stretch/>
        </p:blipFill>
        <p:spPr>
          <a:xfrm rot="21312703">
            <a:off x="313316" y="1522881"/>
            <a:ext cx="5065958" cy="4400922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7DE0D870-A9DF-4788-B46E-BF852D6BBCEF}"/>
              </a:ext>
            </a:extLst>
          </p:cNvPr>
          <p:cNvSpPr/>
          <p:nvPr/>
        </p:nvSpPr>
        <p:spPr>
          <a:xfrm>
            <a:off x="4679965" y="362665"/>
            <a:ext cx="7013310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er?</a:t>
            </a:r>
          </a:p>
        </p:txBody>
      </p:sp>
      <p:pic>
        <p:nvPicPr>
          <p:cNvPr id="17" name="Picture 4" descr="Image result for introduce myself clipart">
            <a:extLst>
              <a:ext uri="{FF2B5EF4-FFF2-40B4-BE49-F238E27FC236}">
                <a16:creationId xmlns:a16="http://schemas.microsoft.com/office/drawing/2014/main" id="{31D76EBA-F6E2-4ECB-AB6A-B29BEF40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68072" y="1623444"/>
            <a:ext cx="2034415" cy="2108191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4485363" y="3261677"/>
            <a:ext cx="7105805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Er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____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53090A0A">
            <a:hlinkClick r:id="" action="ppaction://media"/>
            <a:extLst>
              <a:ext uri="{FF2B5EF4-FFF2-40B4-BE49-F238E27FC236}">
                <a16:creationId xmlns:a16="http://schemas.microsoft.com/office/drawing/2014/main" id="{53036CC5-E184-4E54-80C8-C6ACCFAFED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1698" y="58025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9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7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animBg="1"/>
      <p:bldP spid="1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C9D6-B627-433A-A27A-7CD4012D1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1919F-E6E8-4A8F-B9B0-DE0C0FB65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B04FBC-9333-481B-A8FC-5F17C143AB3F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4A452-C15B-4A51-A907-272387431C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74" t="57194" r="29621" b="11882"/>
          <a:stretch/>
        </p:blipFill>
        <p:spPr>
          <a:xfrm rot="542227" flipH="1">
            <a:off x="649727" y="1460876"/>
            <a:ext cx="4882712" cy="38770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E6084D-B329-4021-89E1-2B92C25605D1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Nadine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8" name="Rounded Rectangular Callout 3">
            <a:extLst>
              <a:ext uri="{FF2B5EF4-FFF2-40B4-BE49-F238E27FC236}">
                <a16:creationId xmlns:a16="http://schemas.microsoft.com/office/drawing/2014/main" id="{3863617D-224F-4E4F-ACEE-AE41FFE03909}"/>
              </a:ext>
            </a:extLst>
          </p:cNvPr>
          <p:cNvSpPr/>
          <p:nvPr/>
        </p:nvSpPr>
        <p:spPr>
          <a:xfrm>
            <a:off x="4547247" y="362665"/>
            <a:ext cx="7278746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sie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?</a:t>
            </a:r>
          </a:p>
        </p:txBody>
      </p:sp>
      <p:pic>
        <p:nvPicPr>
          <p:cNvPr id="9" name="Picture 4" descr="Image result for introduce myself clipart">
            <a:extLst>
              <a:ext uri="{FF2B5EF4-FFF2-40B4-BE49-F238E27FC236}">
                <a16:creationId xmlns:a16="http://schemas.microsoft.com/office/drawing/2014/main" id="{47F1CBD3-53C0-41D1-91BE-675E8D32D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52698" y="1665883"/>
            <a:ext cx="2202203" cy="2282064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331B1E-C5B2-47BB-B7E6-10A8A0636DB8}"/>
              </a:ext>
            </a:extLst>
          </p:cNvPr>
          <p:cNvSpPr/>
          <p:nvPr/>
        </p:nvSpPr>
        <p:spPr>
          <a:xfrm>
            <a:off x="4470171" y="3762192"/>
            <a:ext cx="7432897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Sie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____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53090A0A">
            <a:hlinkClick r:id="" action="ppaction://media"/>
            <a:extLst>
              <a:ext uri="{FF2B5EF4-FFF2-40B4-BE49-F238E27FC236}">
                <a16:creationId xmlns:a16="http://schemas.microsoft.com/office/drawing/2014/main" id="{11C695CE-6E83-4234-9646-F23A194B1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1637" y="40375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8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B6A0-F822-4F12-A43A-050C8F93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A792-F011-41D0-AF3F-0EB722FAA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wallpaper">
            <a:extLst>
              <a:ext uri="{FF2B5EF4-FFF2-40B4-BE49-F238E27FC236}">
                <a16:creationId xmlns:a16="http://schemas.microsoft.com/office/drawing/2014/main" id="{E2C10DC1-8D69-4B0D-8399-91AA25B36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143776"/>
          </a:xfrm>
          <a:prstGeom prst="rect">
            <a:avLst/>
          </a:prstGeom>
          <a:noFill/>
        </p:spPr>
      </p:pic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884ADBB7-DAFE-4DB6-85C8-3510AFCF6169}"/>
              </a:ext>
            </a:extLst>
          </p:cNvPr>
          <p:cNvSpPr/>
          <p:nvPr/>
        </p:nvSpPr>
        <p:spPr>
          <a:xfrm>
            <a:off x="1312006" y="1509698"/>
            <a:ext cx="4152938" cy="107157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Wohnort</a:t>
            </a:r>
            <a:endParaRPr lang="th-TH" sz="6000" dirty="0">
              <a:latin typeface="Britannic Bold" pitchFamily="34" charset="0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F592124B-35FD-407B-89E9-0652207682C0}"/>
              </a:ext>
            </a:extLst>
          </p:cNvPr>
          <p:cNvSpPr/>
          <p:nvPr/>
        </p:nvSpPr>
        <p:spPr>
          <a:xfrm>
            <a:off x="6898448" y="1509698"/>
            <a:ext cx="4152938" cy="107157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ritannic Bold" pitchFamily="34" charset="0"/>
              </a:rPr>
              <a:t>Alter</a:t>
            </a:r>
            <a:endParaRPr lang="th-TH" sz="6600" dirty="0">
              <a:latin typeface="Britannic Bold" pitchFamily="34" charset="0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FBAA214F-387E-455F-A513-D69132AA454E}"/>
              </a:ext>
            </a:extLst>
          </p:cNvPr>
          <p:cNvSpPr/>
          <p:nvPr/>
        </p:nvSpPr>
        <p:spPr>
          <a:xfrm>
            <a:off x="6898448" y="3214686"/>
            <a:ext cx="4152938" cy="1071570"/>
          </a:xfrm>
          <a:prstGeom prst="round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Herkunft</a:t>
            </a:r>
            <a:endParaRPr lang="th-TH" sz="6000" dirty="0">
              <a:latin typeface="Britannic Bold" pitchFamily="34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58E8E90A-E325-47CA-B224-CC907D943B92}"/>
              </a:ext>
            </a:extLst>
          </p:cNvPr>
          <p:cNvSpPr/>
          <p:nvPr/>
        </p:nvSpPr>
        <p:spPr>
          <a:xfrm>
            <a:off x="3029804" y="4919674"/>
            <a:ext cx="6114218" cy="107157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Familienstand</a:t>
            </a:r>
            <a:endParaRPr lang="th-TH" sz="6600" dirty="0">
              <a:latin typeface="Britannic Bold" pitchFamily="34" charset="0"/>
            </a:endParaRP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83A7519E-5AD5-4255-963A-EDDC25B26F8C}"/>
              </a:ext>
            </a:extLst>
          </p:cNvPr>
          <p:cNvSpPr/>
          <p:nvPr/>
        </p:nvSpPr>
        <p:spPr>
          <a:xfrm>
            <a:off x="1302482" y="3214686"/>
            <a:ext cx="3990079" cy="107157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Beruf</a:t>
            </a:r>
            <a:endParaRPr lang="th-TH" sz="66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74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C9D6-B627-433A-A27A-7CD4012D1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1919F-E6E8-4A8F-B9B0-DE0C0FB65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B04FBC-9333-481B-A8FC-5F17C143AB3F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D8B656-ED4E-4936-BF9F-7E6A00EF8AE9}"/>
              </a:ext>
            </a:extLst>
          </p:cNvPr>
          <p:cNvSpPr/>
          <p:nvPr/>
        </p:nvSpPr>
        <p:spPr>
          <a:xfrm>
            <a:off x="8375873" y="2132064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four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CA807CD-BCA0-4C95-A48D-C67977ADEED5}"/>
              </a:ext>
            </a:extLst>
          </p:cNvPr>
          <p:cNvSpPr/>
          <p:nvPr/>
        </p:nvSpPr>
        <p:spPr>
          <a:xfrm>
            <a:off x="8375874" y="2632590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five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30EAFE0-F1D8-4AD7-8AA3-C2170844EF9F}"/>
              </a:ext>
            </a:extLst>
          </p:cNvPr>
          <p:cNvSpPr/>
          <p:nvPr/>
        </p:nvSpPr>
        <p:spPr>
          <a:xfrm>
            <a:off x="8375874" y="3145546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six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AD53E7-BDF2-4C3C-897B-FD971BEA388A}"/>
              </a:ext>
            </a:extLst>
          </p:cNvPr>
          <p:cNvSpPr/>
          <p:nvPr/>
        </p:nvSpPr>
        <p:spPr>
          <a:xfrm>
            <a:off x="8375874" y="3676904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seven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1CDD1A4-104D-4F88-A297-513672B00292}"/>
              </a:ext>
            </a:extLst>
          </p:cNvPr>
          <p:cNvSpPr/>
          <p:nvPr/>
        </p:nvSpPr>
        <p:spPr>
          <a:xfrm>
            <a:off x="8375874" y="4208262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eight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C1E1DA5-8F0C-44D3-A270-C826452E32C9}"/>
              </a:ext>
            </a:extLst>
          </p:cNvPr>
          <p:cNvSpPr/>
          <p:nvPr/>
        </p:nvSpPr>
        <p:spPr>
          <a:xfrm>
            <a:off x="8375874" y="4737597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nine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EDB5C7-DBC6-45A1-938F-9B08CD9E9308}"/>
              </a:ext>
            </a:extLst>
          </p:cNvPr>
          <p:cNvSpPr/>
          <p:nvPr/>
        </p:nvSpPr>
        <p:spPr>
          <a:xfrm>
            <a:off x="8375874" y="5269547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ten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AFF9301-1C15-4799-AAB9-D02E27BDC701}"/>
              </a:ext>
            </a:extLst>
          </p:cNvPr>
          <p:cNvSpPr/>
          <p:nvPr/>
        </p:nvSpPr>
        <p:spPr>
          <a:xfrm>
            <a:off x="8375873" y="5801497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eleven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7776109-D39E-4F53-A91B-5974AF5450E9}"/>
              </a:ext>
            </a:extLst>
          </p:cNvPr>
          <p:cNvSpPr/>
          <p:nvPr/>
        </p:nvSpPr>
        <p:spPr>
          <a:xfrm>
            <a:off x="8375873" y="600014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one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364E2D1-FBB3-499A-905A-3D974AE3E313}"/>
              </a:ext>
            </a:extLst>
          </p:cNvPr>
          <p:cNvSpPr/>
          <p:nvPr/>
        </p:nvSpPr>
        <p:spPr>
          <a:xfrm>
            <a:off x="8375873" y="1110362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two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F1FC74C-EE06-4D2B-B4C6-82BF84D45DDE}"/>
              </a:ext>
            </a:extLst>
          </p:cNvPr>
          <p:cNvSpPr/>
          <p:nvPr/>
        </p:nvSpPr>
        <p:spPr>
          <a:xfrm>
            <a:off x="8375873" y="1623318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three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95301D4-00C1-4051-BA3B-345A9DF8FAFC}"/>
              </a:ext>
            </a:extLst>
          </p:cNvPr>
          <p:cNvSpPr/>
          <p:nvPr/>
        </p:nvSpPr>
        <p:spPr>
          <a:xfrm>
            <a:off x="8375873" y="79785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zero</a:t>
            </a:r>
          </a:p>
        </p:txBody>
      </p:sp>
      <p:pic>
        <p:nvPicPr>
          <p:cNvPr id="8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6EA8DEEA-21E4-47AF-8CBF-3A1CCD91E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428" y="192683"/>
            <a:ext cx="1008173" cy="6760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7A01EDA-11F9-48AF-8070-68F38883D65E}"/>
              </a:ext>
            </a:extLst>
          </p:cNvPr>
          <p:cNvSpPr/>
          <p:nvPr/>
        </p:nvSpPr>
        <p:spPr>
          <a:xfrm>
            <a:off x="5785611" y="2157388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56CB5DA-0AC6-4D04-A25B-F3C334D8DF30}"/>
              </a:ext>
            </a:extLst>
          </p:cNvPr>
          <p:cNvSpPr/>
          <p:nvPr/>
        </p:nvSpPr>
        <p:spPr>
          <a:xfrm>
            <a:off x="5785611" y="2667736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5C18DC-9C38-4A0F-8E6A-D4E2CB3DC9A6}"/>
              </a:ext>
            </a:extLst>
          </p:cNvPr>
          <p:cNvSpPr/>
          <p:nvPr/>
        </p:nvSpPr>
        <p:spPr>
          <a:xfrm>
            <a:off x="5785610" y="3171297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C22F20B-BDCF-4056-AE33-1FAC6520426A}"/>
              </a:ext>
            </a:extLst>
          </p:cNvPr>
          <p:cNvSpPr/>
          <p:nvPr/>
        </p:nvSpPr>
        <p:spPr>
          <a:xfrm>
            <a:off x="5785610" y="3699720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CB40AEC-F512-49A5-9AE6-01AF9FA2D0E2}"/>
              </a:ext>
            </a:extLst>
          </p:cNvPr>
          <p:cNvSpPr/>
          <p:nvPr/>
        </p:nvSpPr>
        <p:spPr>
          <a:xfrm>
            <a:off x="5785610" y="4222531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E6231A5-5C50-4D26-8EDC-01367D52F271}"/>
              </a:ext>
            </a:extLst>
          </p:cNvPr>
          <p:cNvSpPr/>
          <p:nvPr/>
        </p:nvSpPr>
        <p:spPr>
          <a:xfrm>
            <a:off x="5785610" y="4733382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FFB6FF4-2206-44EF-8E2A-1E511134B8FC}"/>
              </a:ext>
            </a:extLst>
          </p:cNvPr>
          <p:cNvSpPr/>
          <p:nvPr/>
        </p:nvSpPr>
        <p:spPr>
          <a:xfrm>
            <a:off x="5785610" y="5267188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FA1D7B2-1026-488D-AEAF-CD996816DC7A}"/>
              </a:ext>
            </a:extLst>
          </p:cNvPr>
          <p:cNvSpPr/>
          <p:nvPr/>
        </p:nvSpPr>
        <p:spPr>
          <a:xfrm>
            <a:off x="5785610" y="5801403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B1DBAE8-E347-47BC-A75E-38A94E7CB458}"/>
              </a:ext>
            </a:extLst>
          </p:cNvPr>
          <p:cNvSpPr/>
          <p:nvPr/>
        </p:nvSpPr>
        <p:spPr>
          <a:xfrm>
            <a:off x="5785610" y="606582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F6C090B-E8F1-4504-B4C4-61ABBD36066A}"/>
              </a:ext>
            </a:extLst>
          </p:cNvPr>
          <p:cNvSpPr/>
          <p:nvPr/>
        </p:nvSpPr>
        <p:spPr>
          <a:xfrm>
            <a:off x="5785610" y="1116930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212CA8F-F0C3-4FDB-AC48-A07386498A25}"/>
              </a:ext>
            </a:extLst>
          </p:cNvPr>
          <p:cNvSpPr/>
          <p:nvPr/>
        </p:nvSpPr>
        <p:spPr>
          <a:xfrm>
            <a:off x="5785610" y="1629886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64EE122-97B0-4432-858A-11BDEAE0ACF7}"/>
              </a:ext>
            </a:extLst>
          </p:cNvPr>
          <p:cNvSpPr/>
          <p:nvPr/>
        </p:nvSpPr>
        <p:spPr>
          <a:xfrm>
            <a:off x="5785610" y="86353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6D048A3-D6B5-471A-B4A3-BA9CD3925FF1}"/>
              </a:ext>
            </a:extLst>
          </p:cNvPr>
          <p:cNvSpPr/>
          <p:nvPr/>
        </p:nvSpPr>
        <p:spPr>
          <a:xfrm>
            <a:off x="8375873" y="6314648"/>
            <a:ext cx="2395616" cy="4780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twelve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A9A92F4-B7C8-48C6-B71F-C618EA6534C4}"/>
              </a:ext>
            </a:extLst>
          </p:cNvPr>
          <p:cNvSpPr/>
          <p:nvPr/>
        </p:nvSpPr>
        <p:spPr>
          <a:xfrm>
            <a:off x="5785610" y="6335618"/>
            <a:ext cx="2395616" cy="47800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D046717-CB4D-4160-9E7D-0C3BCA5B5AFF}"/>
              </a:ext>
            </a:extLst>
          </p:cNvPr>
          <p:cNvGrpSpPr/>
          <p:nvPr/>
        </p:nvGrpSpPr>
        <p:grpSpPr>
          <a:xfrm>
            <a:off x="325976" y="139809"/>
            <a:ext cx="4342260" cy="1200329"/>
            <a:chOff x="325976" y="139809"/>
            <a:chExt cx="4342260" cy="1200329"/>
          </a:xfrm>
        </p:grpSpPr>
        <p:pic>
          <p:nvPicPr>
            <p:cNvPr id="32" name="Picture 4" descr="Germany - Wikipedia">
              <a:extLst>
                <a:ext uri="{FF2B5EF4-FFF2-40B4-BE49-F238E27FC236}">
                  <a16:creationId xmlns:a16="http://schemas.microsoft.com/office/drawing/2014/main" id="{9455451C-3CD9-4269-AFF9-7BA51894F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99809">
              <a:off x="3308207" y="369712"/>
              <a:ext cx="1360029" cy="8160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B8FE44A-64EA-46FB-8DFC-0F8A4B88C9C2}"/>
                </a:ext>
              </a:extLst>
            </p:cNvPr>
            <p:cNvSpPr/>
            <p:nvPr/>
          </p:nvSpPr>
          <p:spPr>
            <a:xfrm>
              <a:off x="325976" y="139809"/>
              <a:ext cx="3328829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72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Zahlen</a:t>
              </a:r>
              <a:endPara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B12EAFF-DA36-4830-B6BA-E522ABA664ED}"/>
              </a:ext>
            </a:extLst>
          </p:cNvPr>
          <p:cNvSpPr/>
          <p:nvPr/>
        </p:nvSpPr>
        <p:spPr>
          <a:xfrm>
            <a:off x="468454" y="1955611"/>
            <a:ext cx="12255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null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940F10-5FAE-4857-B515-866EEF4A1C05}"/>
              </a:ext>
            </a:extLst>
          </p:cNvPr>
          <p:cNvSpPr/>
          <p:nvPr/>
        </p:nvSpPr>
        <p:spPr>
          <a:xfrm>
            <a:off x="791498" y="2797588"/>
            <a:ext cx="12255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eins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9AA7F0-4194-4D69-A779-7F13C0579018}"/>
              </a:ext>
            </a:extLst>
          </p:cNvPr>
          <p:cNvSpPr/>
          <p:nvPr/>
        </p:nvSpPr>
        <p:spPr>
          <a:xfrm>
            <a:off x="2120531" y="2214856"/>
            <a:ext cx="14870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zwei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D9002F1-014A-4675-89D0-C2FD0B0ED1FB}"/>
              </a:ext>
            </a:extLst>
          </p:cNvPr>
          <p:cNvSpPr/>
          <p:nvPr/>
        </p:nvSpPr>
        <p:spPr>
          <a:xfrm>
            <a:off x="545614" y="3811057"/>
            <a:ext cx="15149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drei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80CAEA7-A3E1-4DBD-BFC6-03F04160E07B}"/>
              </a:ext>
            </a:extLst>
          </p:cNvPr>
          <p:cNvSpPr/>
          <p:nvPr/>
        </p:nvSpPr>
        <p:spPr>
          <a:xfrm>
            <a:off x="3932756" y="3452313"/>
            <a:ext cx="12255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vier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60A0BC-C4E9-4F81-B7F2-3DBE83D419B2}"/>
              </a:ext>
            </a:extLst>
          </p:cNvPr>
          <p:cNvSpPr/>
          <p:nvPr/>
        </p:nvSpPr>
        <p:spPr>
          <a:xfrm>
            <a:off x="1357442" y="4575957"/>
            <a:ext cx="13846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fünf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54FED3-2D3B-4B24-8932-6FAAFC069057}"/>
              </a:ext>
            </a:extLst>
          </p:cNvPr>
          <p:cNvSpPr/>
          <p:nvPr/>
        </p:nvSpPr>
        <p:spPr>
          <a:xfrm>
            <a:off x="2060519" y="3219839"/>
            <a:ext cx="168372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sechs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C24EDE5-E184-44B9-8398-1BCEBE4E1EF8}"/>
              </a:ext>
            </a:extLst>
          </p:cNvPr>
          <p:cNvSpPr/>
          <p:nvPr/>
        </p:nvSpPr>
        <p:spPr>
          <a:xfrm>
            <a:off x="322173" y="5187770"/>
            <a:ext cx="21641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sieben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02D9CF4-C3A6-41DB-AFD5-2A4B3712861F}"/>
              </a:ext>
            </a:extLst>
          </p:cNvPr>
          <p:cNvSpPr/>
          <p:nvPr/>
        </p:nvSpPr>
        <p:spPr>
          <a:xfrm>
            <a:off x="3738602" y="2444031"/>
            <a:ext cx="153593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acht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83E1EB2-29BD-437D-9813-87842B2539E9}"/>
              </a:ext>
            </a:extLst>
          </p:cNvPr>
          <p:cNvSpPr/>
          <p:nvPr/>
        </p:nvSpPr>
        <p:spPr>
          <a:xfrm>
            <a:off x="3405814" y="1577783"/>
            <a:ext cx="16510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neun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E929865-19DB-4467-BDAB-FFA80B65D932}"/>
              </a:ext>
            </a:extLst>
          </p:cNvPr>
          <p:cNvSpPr/>
          <p:nvPr/>
        </p:nvSpPr>
        <p:spPr>
          <a:xfrm>
            <a:off x="2850107" y="4176041"/>
            <a:ext cx="15149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zehn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0C329B-7FF1-4B7E-A1F8-645C15F7C8C5}"/>
              </a:ext>
            </a:extLst>
          </p:cNvPr>
          <p:cNvSpPr/>
          <p:nvPr/>
        </p:nvSpPr>
        <p:spPr>
          <a:xfrm>
            <a:off x="2108929" y="1537905"/>
            <a:ext cx="122554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elf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CB9AC1F-BF17-4B8F-90B4-181CB59FA177}"/>
              </a:ext>
            </a:extLst>
          </p:cNvPr>
          <p:cNvSpPr/>
          <p:nvPr/>
        </p:nvSpPr>
        <p:spPr>
          <a:xfrm>
            <a:off x="3208232" y="4899770"/>
            <a:ext cx="209520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zwölf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629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9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0.22994 0.4238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2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47461 -0.2398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24" y="-1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0.47839 -0.33588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19" y="-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4323 -0.03009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69 -0.00394 L 0.35937 0.60555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78" y="3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27696 0.1289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41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45756 -0.35671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78" y="-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33789 -0.20324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88" y="-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0.20703 0.2287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52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0.23216 0.17407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2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85185E-6 L 0.49258 -0.30671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22" y="-1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0.2039 -0.22245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95" y="-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40469 -0.31111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34" y="-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6" grpId="2"/>
      <p:bldP spid="38" grpId="0"/>
      <p:bldP spid="38" grpId="1"/>
      <p:bldP spid="38" grpId="2"/>
      <p:bldP spid="39" grpId="0"/>
      <p:bldP spid="39" grpId="1"/>
      <p:bldP spid="39" grpId="2"/>
      <p:bldP spid="40" grpId="0"/>
      <p:bldP spid="40" grpId="1"/>
      <p:bldP spid="40" grpId="2"/>
      <p:bldP spid="41" grpId="0"/>
      <p:bldP spid="41" grpId="1"/>
      <p:bldP spid="41" grpId="2"/>
      <p:bldP spid="42" grpId="0"/>
      <p:bldP spid="42" grpId="1"/>
      <p:bldP spid="42" grpId="2"/>
      <p:bldP spid="43" grpId="0"/>
      <p:bldP spid="43" grpId="1"/>
      <p:bldP spid="43" grpId="2"/>
      <p:bldP spid="44" grpId="0"/>
      <p:bldP spid="44" grpId="1"/>
      <p:bldP spid="44" grpId="2"/>
      <p:bldP spid="45" grpId="0"/>
      <p:bldP spid="45" grpId="1"/>
      <p:bldP spid="45" grpId="2"/>
      <p:bldP spid="46" grpId="0"/>
      <p:bldP spid="46" grpId="2"/>
      <p:bldP spid="46" grpId="3"/>
      <p:bldP spid="47" grpId="0"/>
      <p:bldP spid="47" grpId="1"/>
      <p:bldP spid="47" grpId="2"/>
      <p:bldP spid="48" grpId="0"/>
      <p:bldP spid="48" grpId="1"/>
      <p:bldP spid="48" grpId="2"/>
      <p:bldP spid="49" grpId="0"/>
      <p:bldP spid="49" grpId="1"/>
      <p:bldP spid="4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601919F-E6E8-4A8F-B9B0-DE0C0FB65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" y="570081"/>
            <a:ext cx="11585608" cy="1655762"/>
          </a:xfrm>
        </p:spPr>
        <p:txBody>
          <a:bodyPr/>
          <a:lstStyle/>
          <a:p>
            <a:r>
              <a:rPr lang="en-US" sz="4000" dirty="0">
                <a:hlinkClick r:id="rId2"/>
              </a:rPr>
              <a:t>https://wordwall.net/th/resource/474655/tedesco/die-zahlen-0-12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32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F20EFC4-8DFA-471E-BFC0-5A7D81A59768}"/>
              </a:ext>
            </a:extLst>
          </p:cNvPr>
          <p:cNvSpPr txBox="1"/>
          <p:nvPr/>
        </p:nvSpPr>
        <p:spPr>
          <a:xfrm>
            <a:off x="392228" y="557547"/>
            <a:ext cx="114949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2"/>
              </a:rPr>
              <a:t>https://wordwall.net/th/resource/5673428/n%c3%a9met/wie-alt-ist-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0033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4EC3C69-4937-4402-A95A-B9EAC17D37E8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5689" y="351802"/>
            <a:ext cx="2788064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b="1" dirty="0">
                <a:latin typeface="Alien Encounters" pitchFamily="2" charset="0"/>
              </a:rPr>
              <a:t>13 - 19</a:t>
            </a:r>
            <a:endParaRPr lang="th-TH" sz="6600" b="1" dirty="0">
              <a:latin typeface="Alien Encounter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3502" y="1839158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1  3</a:t>
            </a:r>
            <a:endParaRPr lang="th-TH" sz="5400" dirty="0">
              <a:latin typeface="Alien Encounter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1998" y="2982166"/>
            <a:ext cx="11400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Agency FB" pitchFamily="34" charset="0"/>
              </a:rPr>
              <a:t>drei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cxnSp>
        <p:nvCxnSpPr>
          <p:cNvPr id="9" name="Curved Connector 8"/>
          <p:cNvCxnSpPr/>
          <p:nvPr/>
        </p:nvCxnSpPr>
        <p:spPr>
          <a:xfrm rot="10800000" flipV="1">
            <a:off x="1523502" y="2553538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>
            <a:off x="1802050" y="2563063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21788" y="1839158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1  4</a:t>
            </a:r>
            <a:endParaRPr lang="th-TH" sz="5400" dirty="0">
              <a:latin typeface="Alien Encounters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50284" y="2982166"/>
            <a:ext cx="11272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Agency FB" pitchFamily="34" charset="0"/>
              </a:rPr>
              <a:t>vier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cxnSp>
        <p:nvCxnSpPr>
          <p:cNvPr id="16" name="Curved Connector 15"/>
          <p:cNvCxnSpPr/>
          <p:nvPr/>
        </p:nvCxnSpPr>
        <p:spPr>
          <a:xfrm rot="10800000" flipV="1">
            <a:off x="4121788" y="2553538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urved Connector 16"/>
          <p:cNvCxnSpPr/>
          <p:nvPr/>
        </p:nvCxnSpPr>
        <p:spPr>
          <a:xfrm>
            <a:off x="4478978" y="2553538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48261" y="1801771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1  5</a:t>
            </a:r>
            <a:endParaRPr lang="th-TH" sz="5400" dirty="0">
              <a:latin typeface="Alien Encounters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63193" y="2913209"/>
            <a:ext cx="26516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n w="3175">
                  <a:solidFill>
                    <a:schemeClr val="tx1"/>
                  </a:solidFill>
                </a:ln>
                <a:solidFill>
                  <a:schemeClr val="accent6"/>
                </a:solidFill>
                <a:latin typeface="Agency FB" pitchFamily="34" charset="0"/>
              </a:rPr>
              <a:t>_________</a:t>
            </a:r>
            <a:endParaRPr lang="th-TH" sz="5400" b="1" dirty="0">
              <a:ln w="3175">
                <a:solidFill>
                  <a:schemeClr val="tx1"/>
                </a:solidFill>
              </a:ln>
              <a:solidFill>
                <a:schemeClr val="accent6"/>
              </a:solidFill>
              <a:latin typeface="Agency FB" pitchFamily="34" charset="0"/>
            </a:endParaRPr>
          </a:p>
        </p:txBody>
      </p:sp>
      <p:cxnSp>
        <p:nvCxnSpPr>
          <p:cNvPr id="20" name="Curved Connector 19"/>
          <p:cNvCxnSpPr/>
          <p:nvPr/>
        </p:nvCxnSpPr>
        <p:spPr>
          <a:xfrm rot="10800000" flipV="1">
            <a:off x="6748261" y="2516151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>
            <a:off x="7105451" y="2516151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541241" y="1846422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1  6</a:t>
            </a:r>
            <a:endParaRPr lang="th-TH" sz="5400" dirty="0">
              <a:latin typeface="Alien Encounters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69737" y="2989430"/>
            <a:ext cx="12907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Agency FB" pitchFamily="34" charset="0"/>
              </a:rPr>
              <a:t>sech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cxnSp>
        <p:nvCxnSpPr>
          <p:cNvPr id="24" name="Curved Connector 23"/>
          <p:cNvCxnSpPr/>
          <p:nvPr/>
        </p:nvCxnSpPr>
        <p:spPr>
          <a:xfrm rot="10800000" flipV="1">
            <a:off x="9541241" y="2560802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>
            <a:off x="9898431" y="2560802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81224" y="4286256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1  7</a:t>
            </a:r>
            <a:endParaRPr lang="th-TH" sz="5400" dirty="0">
              <a:latin typeface="Alien Encounters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09721" y="5429264"/>
            <a:ext cx="1151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Agency FB" pitchFamily="34" charset="0"/>
              </a:rPr>
              <a:t>sieb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cxnSp>
        <p:nvCxnSpPr>
          <p:cNvPr id="28" name="Curved Connector 27"/>
          <p:cNvCxnSpPr/>
          <p:nvPr/>
        </p:nvCxnSpPr>
        <p:spPr>
          <a:xfrm rot="10800000" flipV="1">
            <a:off x="2381224" y="5000636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urved Connector 28"/>
          <p:cNvCxnSpPr/>
          <p:nvPr/>
        </p:nvCxnSpPr>
        <p:spPr>
          <a:xfrm>
            <a:off x="2738414" y="5000636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10182" y="4286256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1  8</a:t>
            </a:r>
            <a:endParaRPr lang="th-TH" sz="5400" dirty="0">
              <a:latin typeface="Alien Encounters" pitchFamily="2" charset="0"/>
            </a:endParaRPr>
          </a:p>
        </p:txBody>
      </p:sp>
      <p:cxnSp>
        <p:nvCxnSpPr>
          <p:cNvPr id="32" name="Curved Connector 31"/>
          <p:cNvCxnSpPr/>
          <p:nvPr/>
        </p:nvCxnSpPr>
        <p:spPr>
          <a:xfrm rot="10800000" flipV="1">
            <a:off x="5310182" y="5000636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urved Connector 32"/>
          <p:cNvCxnSpPr/>
          <p:nvPr/>
        </p:nvCxnSpPr>
        <p:spPr>
          <a:xfrm>
            <a:off x="5667372" y="5000636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364626" y="4301317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lien Encounters" pitchFamily="2" charset="0"/>
              </a:rPr>
              <a:t>1  9</a:t>
            </a:r>
            <a:endParaRPr lang="th-TH" sz="5400" dirty="0">
              <a:latin typeface="Alien Encounters" pitchFamily="2" charset="0"/>
            </a:endParaRPr>
          </a:p>
        </p:txBody>
      </p:sp>
      <p:cxnSp>
        <p:nvCxnSpPr>
          <p:cNvPr id="36" name="Curved Connector 35"/>
          <p:cNvCxnSpPr/>
          <p:nvPr/>
        </p:nvCxnSpPr>
        <p:spPr>
          <a:xfrm rot="10800000" flipV="1">
            <a:off x="8364626" y="5015697"/>
            <a:ext cx="785818" cy="500066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Curved Connector 36"/>
          <p:cNvCxnSpPr/>
          <p:nvPr/>
        </p:nvCxnSpPr>
        <p:spPr>
          <a:xfrm>
            <a:off x="8721816" y="5015697"/>
            <a:ext cx="633418" cy="490542"/>
          </a:xfrm>
          <a:prstGeom prst="curvedConnector3">
            <a:avLst>
              <a:gd name="adj1" fmla="val 50000"/>
            </a:avLst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738869" y="5286737"/>
            <a:ext cx="2377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n w="3175">
                  <a:solidFill>
                    <a:schemeClr val="tx1"/>
                  </a:solidFill>
                </a:ln>
                <a:solidFill>
                  <a:schemeClr val="accent6"/>
                </a:solidFill>
                <a:latin typeface="Agency FB" pitchFamily="34" charset="0"/>
              </a:rPr>
              <a:t>________</a:t>
            </a:r>
            <a:endParaRPr lang="th-TH" sz="5400" b="1" dirty="0">
              <a:ln w="3175">
                <a:solidFill>
                  <a:schemeClr val="tx1"/>
                </a:solidFill>
              </a:ln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49188" y="5286388"/>
            <a:ext cx="2377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n w="3175">
                  <a:solidFill>
                    <a:schemeClr val="tx1"/>
                  </a:solidFill>
                </a:ln>
                <a:solidFill>
                  <a:schemeClr val="accent6"/>
                </a:solidFill>
                <a:latin typeface="Agency FB" pitchFamily="34" charset="0"/>
              </a:rPr>
              <a:t>________</a:t>
            </a:r>
            <a:endParaRPr lang="th-TH" sz="5400" b="1" dirty="0">
              <a:ln w="3175">
                <a:solidFill>
                  <a:schemeClr val="tx1"/>
                </a:solidFill>
              </a:ln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80693" y="2982166"/>
            <a:ext cx="1269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accent6"/>
                </a:solidFill>
                <a:latin typeface="Agency FB" pitchFamily="34" charset="0"/>
              </a:rPr>
              <a:t>zehn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07541" y="2982166"/>
            <a:ext cx="1269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accent6"/>
                </a:solidFill>
                <a:latin typeface="Agency FB" pitchFamily="34" charset="0"/>
              </a:rPr>
              <a:t>zehn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75810" y="2989430"/>
            <a:ext cx="1269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accent6"/>
                </a:solidFill>
                <a:latin typeface="Agency FB" pitchFamily="34" charset="0"/>
              </a:rPr>
              <a:t>zehn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38415" y="5429264"/>
            <a:ext cx="1269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accent6"/>
                </a:solidFill>
                <a:latin typeface="Agency FB" pitchFamily="34" charset="0"/>
              </a:rPr>
              <a:t>zehn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173040-A8C8-4D3D-BA70-031962876200}"/>
              </a:ext>
            </a:extLst>
          </p:cNvPr>
          <p:cNvSpPr txBox="1"/>
          <p:nvPr/>
        </p:nvSpPr>
        <p:spPr>
          <a:xfrm rot="21034803">
            <a:off x="3225791" y="182525"/>
            <a:ext cx="19511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>
                <a:solidFill>
                  <a:schemeClr val="accent6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itchFamily="34" charset="0"/>
              </a:rPr>
              <a:t>zehn</a:t>
            </a:r>
            <a:endParaRPr lang="th-TH" sz="8800" b="1" dirty="0">
              <a:solidFill>
                <a:schemeClr val="accent6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8" grpId="0"/>
      <p:bldP spid="19" grpId="0"/>
      <p:bldP spid="23" grpId="0"/>
      <p:bldP spid="26" grpId="0"/>
      <p:bldP spid="27" grpId="0"/>
      <p:bldP spid="30" grpId="0"/>
      <p:bldP spid="34" grpId="0"/>
      <p:bldP spid="38" grpId="0"/>
      <p:bldP spid="39" grpId="0"/>
      <p:bldP spid="31" grpId="0"/>
      <p:bldP spid="35" grpId="0"/>
      <p:bldP spid="40" grpId="0"/>
      <p:bldP spid="41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B97A4-DD15-4F17-8759-AD196A57B109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1" y="857233"/>
            <a:ext cx="4881465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28F95-21DA-4AE7-B1E7-B11974CCEA78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66911" y="2000240"/>
            <a:ext cx="776687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dreizehn</a:t>
            </a:r>
            <a:endParaRPr lang="en-US" sz="14400" b="1" dirty="0">
              <a:ln w="381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836149-FB22-4453-A1F6-373DC9368375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0" y="857233"/>
            <a:ext cx="488146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75B01C-56AB-4DAD-8AA6-C4DE4022C1B9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1" y="857233"/>
            <a:ext cx="4881465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E2EB0E-FB73-403F-A0A1-58FAA3CF325D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66911" y="2000240"/>
            <a:ext cx="77877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siebzehn</a:t>
            </a:r>
            <a:endParaRPr lang="en-US" sz="14400" b="1" dirty="0">
              <a:ln w="381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D729A5-8086-474C-BD89-CC53803EA148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0" y="857233"/>
            <a:ext cx="488146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06E787-EB6B-4D1B-BC7F-9B1AA9A74ED6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24034" y="2000240"/>
            <a:ext cx="81900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sechzehn</a:t>
            </a:r>
            <a:endParaRPr lang="en-US" sz="14400" b="1" dirty="0">
              <a:ln w="381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A896BC-7A88-4856-ADAA-18E842A84350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0" y="857233"/>
            <a:ext cx="488146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001FB8-5FCE-4B24-9D84-A72B6276BF6A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66910" y="2000240"/>
            <a:ext cx="815479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achtzehn</a:t>
            </a:r>
            <a:endParaRPr lang="en-US" sz="14400" b="1" dirty="0">
              <a:ln w="381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E72E91-B2B1-433C-B118-B512A00CF524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66911" y="2000240"/>
            <a:ext cx="757931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vierzehn</a:t>
            </a:r>
            <a:endParaRPr lang="en-US" sz="14400" b="1" dirty="0">
              <a:ln w="381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B707EB-7C97-4726-A47A-1FB6E1803C14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0" y="857233"/>
            <a:ext cx="488146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11C576-5ED5-4ACF-AEB3-8ECF74EE88D7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24034" y="2000240"/>
            <a:ext cx="816922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neunzehn</a:t>
            </a:r>
            <a:endParaRPr lang="en-US" sz="14400" b="1" dirty="0">
              <a:ln w="381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A7FE6-694E-4D60-9A16-ECAC48D0E936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95670" y="857233"/>
            <a:ext cx="488146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381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Comic Sans MS" pitchFamily="66" charset="0"/>
              </a:rPr>
              <a:t>16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B42E0-E2DC-40E7-B9DC-96B218A0B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https://wordwall.net/th/resource/384383/niemieckim/zahlen-1-20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609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9FB0504-A726-4B47-8FE8-9ED02FFE0667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6713" y="373966"/>
            <a:ext cx="3000396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b="1" dirty="0">
                <a:latin typeface="Alien Encounters" pitchFamily="2" charset="0"/>
              </a:rPr>
              <a:t>20 - 90</a:t>
            </a:r>
            <a:endParaRPr lang="th-TH" sz="6600" b="1" dirty="0">
              <a:latin typeface="Alien Encounter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8283" y="2000240"/>
            <a:ext cx="13612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gency FB" pitchFamily="34" charset="0"/>
              </a:rPr>
              <a:t>    </a:t>
            </a:r>
            <a:r>
              <a:rPr lang="en-US" sz="5400" b="1" dirty="0">
                <a:latin typeface="Agency FB" pitchFamily="34" charset="0"/>
              </a:rPr>
              <a:t>20	</a:t>
            </a:r>
          </a:p>
          <a:p>
            <a:pPr algn="ctr"/>
            <a:r>
              <a:rPr lang="en-US" sz="5400" b="1" dirty="0" err="1">
                <a:latin typeface="Agency FB" pitchFamily="34" charset="0"/>
              </a:rPr>
              <a:t>zwan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9685" y="2000240"/>
            <a:ext cx="13340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gency FB" pitchFamily="34" charset="0"/>
              </a:rPr>
              <a:t>    </a:t>
            </a:r>
            <a:r>
              <a:rPr lang="en-US" sz="5400" b="1" dirty="0">
                <a:latin typeface="Agency FB" pitchFamily="34" charset="0"/>
              </a:rPr>
              <a:t>30	</a:t>
            </a:r>
          </a:p>
          <a:p>
            <a:pPr algn="ctr"/>
            <a:r>
              <a:rPr lang="en-US" sz="5400" b="1" dirty="0" err="1">
                <a:latin typeface="Agency FB" pitchFamily="34" charset="0"/>
              </a:rPr>
              <a:t>dre</a:t>
            </a:r>
            <a:r>
              <a:rPr lang="de-DE" sz="5400" b="1" dirty="0">
                <a:latin typeface="Agency FB" pitchFamily="34" charset="0"/>
              </a:rPr>
              <a:t>i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2188" y="1979346"/>
            <a:ext cx="21034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Agency FB" pitchFamily="34" charset="0"/>
              </a:rPr>
              <a:t>40	</a:t>
            </a:r>
          </a:p>
          <a:p>
            <a:pPr algn="ctr"/>
            <a:r>
              <a:rPr lang="en-US" sz="5400" b="1" dirty="0">
                <a:latin typeface="Agency FB" pitchFamily="34" charset="0"/>
              </a:rPr>
              <a:t>_______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11093" y="1979346"/>
            <a:ext cx="21034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Agency FB" pitchFamily="34" charset="0"/>
              </a:rPr>
              <a:t>50	</a:t>
            </a:r>
          </a:p>
          <a:p>
            <a:pPr algn="ctr"/>
            <a:r>
              <a:rPr lang="en-US" sz="5400" b="1" dirty="0">
                <a:latin typeface="Agency FB" pitchFamily="34" charset="0"/>
              </a:rPr>
              <a:t>_______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4286256"/>
            <a:ext cx="139814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Agency FB" pitchFamily="34" charset="0"/>
              </a:rPr>
              <a:t>    60	</a:t>
            </a:r>
          </a:p>
          <a:p>
            <a:pPr algn="ctr"/>
            <a:r>
              <a:rPr lang="en-US" sz="5400" b="1" dirty="0" err="1">
                <a:latin typeface="Agency FB" pitchFamily="34" charset="0"/>
              </a:rPr>
              <a:t>sech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63203" y="4416058"/>
            <a:ext cx="21034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Agency FB" pitchFamily="34" charset="0"/>
              </a:rPr>
              <a:t>70	</a:t>
            </a:r>
          </a:p>
          <a:p>
            <a:pPr algn="ctr"/>
            <a:r>
              <a:rPr lang="en-US" sz="5400" b="1" dirty="0">
                <a:latin typeface="Agency FB" pitchFamily="34" charset="0"/>
              </a:rPr>
              <a:t>_______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3705" y="4421018"/>
            <a:ext cx="28411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gency FB" pitchFamily="34" charset="0"/>
              </a:rPr>
              <a:t>     </a:t>
            </a:r>
            <a:r>
              <a:rPr lang="en-US" sz="5400" b="1" dirty="0">
                <a:latin typeface="Agency FB" pitchFamily="34" charset="0"/>
              </a:rPr>
              <a:t>80</a:t>
            </a:r>
          </a:p>
          <a:p>
            <a:pPr algn="ctr"/>
            <a:r>
              <a:rPr lang="en-US" sz="5400" b="1" dirty="0">
                <a:latin typeface="Agency FB" pitchFamily="34" charset="0"/>
              </a:rPr>
              <a:t>	_______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99810" y="4429132"/>
            <a:ext cx="21034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gency FB" pitchFamily="34" charset="0"/>
              </a:rPr>
              <a:t> </a:t>
            </a:r>
            <a:r>
              <a:rPr lang="en-US" sz="5400" b="1" dirty="0">
                <a:latin typeface="Agency FB" pitchFamily="34" charset="0"/>
              </a:rPr>
              <a:t>90	</a:t>
            </a:r>
          </a:p>
          <a:p>
            <a:pPr algn="ctr"/>
            <a:r>
              <a:rPr lang="en-US" sz="5400" b="1" dirty="0">
                <a:latin typeface="Agency FB" pitchFamily="34" charset="0"/>
              </a:rPr>
              <a:t>_______</a:t>
            </a:r>
            <a:endParaRPr lang="th-TH" sz="5400" b="1" dirty="0">
              <a:solidFill>
                <a:schemeClr val="accent6"/>
              </a:solidFill>
              <a:latin typeface="Agency FB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8414" y="2071679"/>
            <a:ext cx="1107996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gency FB" pitchFamily="34" charset="0"/>
              </a:rPr>
              <a:t>	</a:t>
            </a:r>
          </a:p>
          <a:p>
            <a:pPr algn="ctr"/>
            <a:r>
              <a:rPr lang="en-US" sz="5400" b="1" dirty="0" err="1">
                <a:solidFill>
                  <a:schemeClr val="accent5"/>
                </a:solidFill>
                <a:latin typeface="Agency FB" pitchFamily="34" charset="0"/>
              </a:rPr>
              <a:t>zig</a:t>
            </a:r>
            <a:endParaRPr lang="th-TH" sz="5400" b="1" dirty="0">
              <a:solidFill>
                <a:schemeClr val="accent5"/>
              </a:solidFill>
              <a:latin typeface="Agency FB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18484" y="2092573"/>
            <a:ext cx="1107996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gency FB" pitchFamily="34" charset="0"/>
              </a:rPr>
              <a:t>	</a:t>
            </a:r>
          </a:p>
          <a:p>
            <a:pPr algn="ctr"/>
            <a:r>
              <a:rPr lang="de-DE" sz="5400" b="1" dirty="0">
                <a:solidFill>
                  <a:srgbClr val="FF0000"/>
                </a:solidFill>
                <a:latin typeface="Agency FB" pitchFamily="34" charset="0"/>
              </a:rPr>
              <a:t>ß</a:t>
            </a:r>
            <a:r>
              <a:rPr lang="en-US" sz="5400" b="1" dirty="0" err="1">
                <a:solidFill>
                  <a:schemeClr val="accent5"/>
                </a:solidFill>
                <a:latin typeface="Agency FB" pitchFamily="34" charset="0"/>
              </a:rPr>
              <a:t>ig</a:t>
            </a:r>
            <a:endParaRPr lang="th-TH" sz="5400" b="1" dirty="0">
              <a:solidFill>
                <a:schemeClr val="accent5"/>
              </a:solidFill>
              <a:latin typeface="Agency FB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74097" y="5103543"/>
            <a:ext cx="843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accent5"/>
                </a:solidFill>
                <a:latin typeface="Agency FB" pitchFamily="34" charset="0"/>
              </a:rPr>
              <a:t>zig</a:t>
            </a:r>
            <a:endParaRPr lang="th-TH" sz="5400" b="1" dirty="0">
              <a:solidFill>
                <a:schemeClr val="accent5"/>
              </a:solidFill>
              <a:latin typeface="Agency FB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CF46BF-D29B-4E30-AF60-1102DF76277F}"/>
              </a:ext>
            </a:extLst>
          </p:cNvPr>
          <p:cNvSpPr txBox="1"/>
          <p:nvPr/>
        </p:nvSpPr>
        <p:spPr>
          <a:xfrm rot="21034803">
            <a:off x="3628021" y="-25315"/>
            <a:ext cx="158729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Agency FB" pitchFamily="34" charset="0"/>
              </a:rPr>
              <a:t>zig</a:t>
            </a:r>
            <a:endParaRPr lang="th-TH" sz="11500" b="1" dirty="0"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32B036-FD5D-4A89-BC28-46E63CA8CCDF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52729" y="2000240"/>
            <a:ext cx="660148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neunzig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73F7C-FDF1-447A-946E-0A3C4ED496D8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52728" y="2000240"/>
            <a:ext cx="601158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vierzig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00CE4B-7D7E-4C14-83A8-3A46B796240E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6976" y="2000240"/>
            <a:ext cx="692529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zwanzig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7D2557-DD25-4762-8D93-7508C37E4E8B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38414" y="2000240"/>
            <a:ext cx="658706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achtzig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C47D75-80B8-44F2-9E1E-C77291C7A29C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52728" y="2000240"/>
            <a:ext cx="599234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drei</a:t>
            </a:r>
            <a:r>
              <a:rPr lang="de-DE" sz="11500" b="1" dirty="0">
                <a:solidFill>
                  <a:srgbClr val="FF0000"/>
                </a:solidFill>
                <a:latin typeface="Comic Sans MS" pitchFamily="66" charset="0"/>
              </a:rPr>
              <a:t>ß</a:t>
            </a:r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970F42-B72F-4721-B506-55C24275841D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52729" y="2000240"/>
            <a:ext cx="648126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funfzig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67108" y="714356"/>
            <a:ext cx="178767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..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7171E-099A-468E-83D2-665DE3230588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2952728" y="2000240"/>
            <a:ext cx="621997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siebzig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645F2-5D0C-47D5-992E-C61371D61E5E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2952728" y="2000240"/>
            <a:ext cx="662232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dirty="0" err="1">
                <a:ln w="57150" cmpd="sng">
                  <a:solidFill>
                    <a:schemeClr val="accent5"/>
                  </a:solidFill>
                  <a:prstDash val="solid"/>
                </a:ln>
                <a:latin typeface="Comic Sans MS" pitchFamily="66" charset="0"/>
              </a:rPr>
              <a:t>sechzig</a:t>
            </a:r>
            <a:endParaRPr lang="en-US" sz="14400" b="1" dirty="0">
              <a:ln w="57150" cmpd="sng">
                <a:solidFill>
                  <a:schemeClr val="accent5"/>
                </a:solidFill>
                <a:prstDash val="solid"/>
              </a:ln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247</Words>
  <Application>Microsoft Office PowerPoint</Application>
  <PresentationFormat>แบบจอกว้าง</PresentationFormat>
  <Paragraphs>116</Paragraphs>
  <Slides>34</Slides>
  <Notes>0</Notes>
  <HiddenSlides>0</HiddenSlides>
  <MMClips>3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34</vt:i4>
      </vt:variant>
    </vt:vector>
  </HeadingPairs>
  <TitlesOfParts>
    <vt:vector size="44" baseType="lpstr">
      <vt:lpstr>Agency FB</vt:lpstr>
      <vt:lpstr>Alien Encounters</vt:lpstr>
      <vt:lpstr>Arial</vt:lpstr>
      <vt:lpstr>Berlin Sans FB Demi</vt:lpstr>
      <vt:lpstr>Britannic Bold</vt:lpstr>
      <vt:lpstr>Calibri</vt:lpstr>
      <vt:lpstr>Calibri Light</vt:lpstr>
      <vt:lpstr>Comic Sans MS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4</cp:revision>
  <dcterms:created xsi:type="dcterms:W3CDTF">2022-03-10T09:31:53Z</dcterms:created>
  <dcterms:modified xsi:type="dcterms:W3CDTF">2024-01-23T09:43:15Z</dcterms:modified>
</cp:coreProperties>
</file>