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654" r:id="rId3"/>
    <p:sldId id="655" r:id="rId4"/>
    <p:sldId id="656" r:id="rId5"/>
    <p:sldId id="657" r:id="rId6"/>
    <p:sldId id="640" r:id="rId7"/>
    <p:sldId id="303" r:id="rId8"/>
    <p:sldId id="305" r:id="rId9"/>
    <p:sldId id="306" r:id="rId10"/>
    <p:sldId id="313" r:id="rId11"/>
    <p:sldId id="312" r:id="rId12"/>
    <p:sldId id="311" r:id="rId13"/>
    <p:sldId id="310" r:id="rId14"/>
    <p:sldId id="309" r:id="rId15"/>
    <p:sldId id="308" r:id="rId16"/>
    <p:sldId id="307" r:id="rId17"/>
    <p:sldId id="641" r:id="rId18"/>
    <p:sldId id="642" r:id="rId19"/>
    <p:sldId id="645" r:id="rId20"/>
    <p:sldId id="646" r:id="rId21"/>
    <p:sldId id="650" r:id="rId22"/>
    <p:sldId id="651" r:id="rId23"/>
    <p:sldId id="652" r:id="rId24"/>
    <p:sldId id="65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EA90D-1B23-4C16-96BB-7A2770F6D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46A68-F11F-4264-9BFB-E72B17F8D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07B43-0223-4244-9CE1-E7ADA016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E26CC-BBE5-4625-AE33-794C8B5A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9AEEF-00EF-43D4-AF99-E17827FBE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5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EF0C-07E1-4DC4-BF08-E6504479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06312-BF2B-46E4-B993-21F1258DD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F129E-429B-4539-89E3-54B17F9F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E409F-5EBF-458F-AE01-421C17A4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5FE41-D3ED-43D3-BDE1-BA0944671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398FE-FFEE-4293-AF32-3BB7FC30B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9AFD0-99B1-4BC0-8B35-7D1927F98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35BCB-4204-404B-A9B3-23B6AD57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166F-63BB-4DB3-AE3A-48BA156F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6043B-871F-41E2-91EB-B48F7F3E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4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A9FBC-1AF5-4B4C-A2DE-4A6F5F58E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4CF6-A81D-4C39-B369-9E57BEB7A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6D27A-1D25-4F93-AB8E-179F01BB7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3607E-AA5C-488E-B233-614CCFA8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7AE91-304F-4CFB-871A-159419C1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EC733-C5B3-4842-BE84-F1544036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29D5-71C6-4FDD-95E0-76CE09DB7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B709-6216-47A8-8613-165432668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69B9E-47F2-4F73-AA7F-11CC3B63A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02BD4-EE46-4910-973F-B959536EA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CB80E-1D4C-4583-A388-DFB1E2711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423EB2-581E-4057-A9EA-2E34C50B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18E54-A0C9-42F5-AC25-EB5B5C18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58F36-D57F-4D76-8C46-274D6862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B392-C178-42ED-8F2B-53B4F3D2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0AA61-654F-452E-8359-4F6D4987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BE92FF-5F86-4108-8792-E9267445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D64AB-610D-4CCC-B8CB-0092AB21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2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1D9D7E-6E41-4ABD-B02F-C786F403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EF584-86F1-4FD9-AC37-8C34D5AE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DA9DD-6BC4-466A-B5C1-3C1A63E77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32635-8C64-431C-815F-F78CF75F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E8ADC-24DB-4F81-B180-3933FD5A8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9A4FF-B21D-49F9-85B3-D1DCDA97F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6DBDB-6D46-4039-82FC-B05550D2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78CB1-7B35-4B2D-BE0A-EFB18D95A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487E8-A485-4BEB-A2CF-AF78DA5AE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0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60FD9-FC8F-48A9-BD66-EE802D573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0D6E5-8C3C-4361-B456-481E693D24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DA930-A3C1-47C4-8DF7-CA6F0F659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2D376-4C7F-4EF3-B5EC-0575747F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CFADE-DA14-4390-BB98-ED5121AF4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93A0C-2F87-464D-8336-1D115582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6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419-74E0-4AA8-A79B-B132F957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4002A-9A5B-48FB-865C-D6BF4EDD2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5B928-433A-4E56-B1D9-34FD2C37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CFEB3-9B57-4BBB-BA0A-291AD587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E8978-AEC1-47DE-B4B2-7E459B4C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8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3D19E5-1AF0-4996-B7BC-24BF58B07F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E96A9-756F-41E2-816B-EA1B16C4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6B545-1E7F-4ECE-A998-24C05605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9F04E-56C3-4C44-9320-836CB716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279C6-2B9E-41CE-B2D6-691162A8F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7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88705-084B-4649-BC04-D2DF9D41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93C49-52FF-4FAB-90AF-7C3ACAFD7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5346C-4530-49ED-BE3D-52A8EEAB1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048A6-D81F-4696-B3B7-18CFFE2CC24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6358A-A31C-4AEE-AD9D-EA26F7D21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18C32-D170-441D-B979-9E0AC2F31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8A02-61E5-465F-882F-8F4867A8D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0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902352/deutsch/%d1%87%d0%b8%d1%81%d0%bb%d0%b8%d1%82%d0%b5%d0%bb%d1%8c%d0%bd%d1%8b%d0%b5%d0%b4%d0%b5%d1%81%d1%8f%d1%82%d0%ba%d0%b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335641/zahle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4245346/mathe/gro%c3%9fe-zahlen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601919F-E6E8-4A8F-B9B0-DE0C0FB65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598" y="483453"/>
            <a:ext cx="9144000" cy="165576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https://wordwall.net/th/resource/902352/deutsch/%d1%87%d0%b8%d1%81%d0%bb%d0%b8%d1%82%d0%b5%d0%bb%d1%8c%d0%bd%d1%8b%d0%b5%d0%b4%d0%b5%d1%81%d1%8f%d1%82%d0%ba%d0%b8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9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content.fbkk2-1.fna.fbcdn.net/v/t34.0-12/14111775_10207430207376869_1943868493_n.jpg?oh=9b060c4a521e75a43cb18002015c3589&amp;oe=57C8B993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 l="27659" t="31270" r="34846" b="51338"/>
          <a:stretch>
            <a:fillRect/>
          </a:stretch>
        </p:blipFill>
        <p:spPr bwMode="auto">
          <a:xfrm>
            <a:off x="3310973" y="2416458"/>
            <a:ext cx="5063006" cy="41750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083277" y="56032"/>
            <a:ext cx="99405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A: Wie alt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Michael?</a:t>
            </a:r>
          </a:p>
        </p:txBody>
      </p:sp>
      <p:sp>
        <p:nvSpPr>
          <p:cNvPr id="7" name="Rectangle 6"/>
          <p:cNvSpPr/>
          <p:nvPr/>
        </p:nvSpPr>
        <p:spPr>
          <a:xfrm>
            <a:off x="708174" y="1127602"/>
            <a:ext cx="106105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B: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Er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     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Jahre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alt.</a:t>
            </a:r>
          </a:p>
        </p:txBody>
      </p:sp>
      <p:sp>
        <p:nvSpPr>
          <p:cNvPr id="8" name="Rectangle 7"/>
          <p:cNvSpPr/>
          <p:nvPr/>
        </p:nvSpPr>
        <p:spPr>
          <a:xfrm rot="21283133">
            <a:off x="5770986" y="4898821"/>
            <a:ext cx="150019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4968181" y="1164028"/>
            <a:ext cx="150019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70</a:t>
            </a:r>
            <a:endParaRPr lang="th-TH" sz="8000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content.fbkk2-1.fna.fbcdn.net/v/t34.0-12/14111775_10207430207376869_1943868493_n.jpg?oh=9b060c4a521e75a43cb18002015c3589&amp;oe=57C8B993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 l="29703" t="54843" r="36566" b="28484"/>
          <a:stretch>
            <a:fillRect/>
          </a:stretch>
        </p:blipFill>
        <p:spPr bwMode="auto">
          <a:xfrm>
            <a:off x="3667108" y="2643183"/>
            <a:ext cx="4429156" cy="3892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97179" y="0"/>
            <a:ext cx="107035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Wie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alt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der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Mann?</a:t>
            </a:r>
          </a:p>
        </p:txBody>
      </p:sp>
      <p:sp>
        <p:nvSpPr>
          <p:cNvPr id="7" name="Rectangle 6"/>
          <p:cNvSpPr/>
          <p:nvPr/>
        </p:nvSpPr>
        <p:spPr>
          <a:xfrm>
            <a:off x="920872" y="1132857"/>
            <a:ext cx="106105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B: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Er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     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Jahre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alt.</a:t>
            </a:r>
          </a:p>
        </p:txBody>
      </p:sp>
      <p:sp>
        <p:nvSpPr>
          <p:cNvPr id="8" name="Rectangle 7"/>
          <p:cNvSpPr/>
          <p:nvPr/>
        </p:nvSpPr>
        <p:spPr>
          <a:xfrm rot="514443">
            <a:off x="6310314" y="4572008"/>
            <a:ext cx="114300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5261758" y="1079632"/>
            <a:ext cx="150019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30</a:t>
            </a:r>
            <a:endParaRPr lang="th-TH" sz="8800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70713" y="83598"/>
            <a:ext cx="1026274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Wie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alt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die Frau?</a:t>
            </a:r>
          </a:p>
        </p:txBody>
      </p:sp>
      <p:sp>
        <p:nvSpPr>
          <p:cNvPr id="7" name="Rectangle 6"/>
          <p:cNvSpPr/>
          <p:nvPr/>
        </p:nvSpPr>
        <p:spPr>
          <a:xfrm>
            <a:off x="861282" y="1155168"/>
            <a:ext cx="1060418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B: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Sie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    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Jahre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alt.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63738" y="1120156"/>
            <a:ext cx="150019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50</a:t>
            </a:r>
            <a:endParaRPr lang="th-TH" sz="8000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pic>
        <p:nvPicPr>
          <p:cNvPr id="4098" name="Picture 2" descr="https://scontent.fbkk2-1.fna.fbcdn.net/v/t34.0-12/14171870_10207430207296867_1910273158_n.jpg?oh=bdde4c3630dc718f3e525c53504eca27&amp;oe=57C77829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 l="23611" t="33204" r="34722" b="47656"/>
          <a:stretch>
            <a:fillRect/>
          </a:stretch>
        </p:blipFill>
        <p:spPr bwMode="auto">
          <a:xfrm>
            <a:off x="3413430" y="2428868"/>
            <a:ext cx="5073556" cy="4143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4667240" y="4643446"/>
            <a:ext cx="114300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70713" y="156966"/>
            <a:ext cx="1026274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Wie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alt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die Frau?</a:t>
            </a:r>
          </a:p>
        </p:txBody>
      </p:sp>
      <p:sp>
        <p:nvSpPr>
          <p:cNvPr id="7" name="Rectangle 6"/>
          <p:cNvSpPr/>
          <p:nvPr/>
        </p:nvSpPr>
        <p:spPr>
          <a:xfrm>
            <a:off x="861282" y="1228536"/>
            <a:ext cx="1060418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B: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Sie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ist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     </a:t>
            </a:r>
            <a:r>
              <a:rPr lang="en-US" sz="66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Jahre</a:t>
            </a:r>
            <a:r>
              <a:rPr lang="en-US" sz="6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6"/>
                </a:solidFill>
                <a:latin typeface="Comic Sans MS" pitchFamily="66" charset="0"/>
              </a:rPr>
              <a:t> alt.</a:t>
            </a:r>
          </a:p>
        </p:txBody>
      </p:sp>
      <p:sp>
        <p:nvSpPr>
          <p:cNvPr id="9" name="Rectangle 8"/>
          <p:cNvSpPr/>
          <p:nvPr/>
        </p:nvSpPr>
        <p:spPr>
          <a:xfrm>
            <a:off x="5167306" y="1214422"/>
            <a:ext cx="150019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40</a:t>
            </a:r>
            <a:endParaRPr lang="th-TH" sz="8000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pic>
        <p:nvPicPr>
          <p:cNvPr id="8" name="Picture 2" descr="https://scontent.fbkk2-1.fna.fbcdn.net/v/t34.0-12/14171870_10207430207296867_1910273158_n.jpg?oh=bdde4c3630dc718f3e525c53504eca27&amp;oe=57C77829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 l="26447" t="58724" r="38107" b="22933"/>
          <a:stretch>
            <a:fillRect/>
          </a:stretch>
        </p:blipFill>
        <p:spPr bwMode="auto">
          <a:xfrm>
            <a:off x="3738546" y="2428868"/>
            <a:ext cx="4572032" cy="4206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 rot="20826689">
            <a:off x="5520466" y="4893518"/>
            <a:ext cx="1462933" cy="121444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4BA27-E823-4A83-93A5-AC0CDC6C69AB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0" y="571480"/>
            <a:ext cx="373531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2 1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8699" y="3714753"/>
            <a:ext cx="196239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latin typeface="Agency FB" pitchFamily="34" charset="0"/>
              </a:rPr>
              <a:t>ein</a:t>
            </a:r>
            <a:endParaRPr lang="th-TH" sz="138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3167042" y="2500306"/>
            <a:ext cx="4143404" cy="1643074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3286148" cy="1785950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0425" y="3714753"/>
            <a:ext cx="487024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latin typeface="Agency FB" pitchFamily="34" charset="0"/>
              </a:rPr>
              <a:t>zwanzig</a:t>
            </a:r>
            <a:endParaRPr lang="th-TH" sz="138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5671" y="3714753"/>
            <a:ext cx="235673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38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69506C-3C56-4AEE-AEBA-24AD2AE19996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42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8698" y="3714753"/>
            <a:ext cx="281198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latin typeface="Agency FB" pitchFamily="34" charset="0"/>
              </a:rPr>
              <a:t>zwei</a:t>
            </a:r>
            <a:endParaRPr lang="th-TH" sz="138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3167042" y="2500306"/>
            <a:ext cx="4143404" cy="1643074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39058" y="2500306"/>
            <a:ext cx="3286148" cy="1785950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72627" y="3674655"/>
            <a:ext cx="427232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latin typeface="Agency FB" pitchFamily="34" charset="0"/>
              </a:rPr>
              <a:t>vierzig</a:t>
            </a:r>
            <a:endParaRPr lang="th-TH" sz="138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1489" y="3714753"/>
            <a:ext cx="235673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38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A3E60-96C2-4711-9A76-0A45C82AAC80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66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8283" y="3643314"/>
            <a:ext cx="31101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sechs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024298" y="2500306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53190" y="3643314"/>
            <a:ext cx="394050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sechzig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7241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83996A-F679-472C-9CF4-DB61E1DEF3DF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38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6910" y="3786190"/>
            <a:ext cx="236795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acht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024298" y="2500306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38876" y="3786190"/>
            <a:ext cx="388600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drei</a:t>
            </a:r>
            <a:r>
              <a:rPr lang="el-GR" sz="11500" b="1" dirty="0">
                <a:latin typeface="Times New Roman"/>
                <a:cs typeface="Times New Roman"/>
              </a:rPr>
              <a:t>β</a:t>
            </a:r>
            <a:r>
              <a:rPr lang="en-US" sz="11500" b="1" dirty="0" err="1">
                <a:latin typeface="Agency FB" pitchFamily="34" charset="0"/>
                <a:cs typeface="Times New Roman"/>
              </a:rPr>
              <a:t>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927" y="3786190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80E3E6-487F-4D31-B56E-F5CD7DE92DC3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49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8348" y="3643314"/>
            <a:ext cx="25827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neun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024298" y="2500306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53190" y="3643314"/>
            <a:ext cx="359104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vierzig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7241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D53398-42DA-4E47-AA17-B69C7A309395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52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0314" y="3643314"/>
            <a:ext cx="355257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fünfzig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238612" y="2500306"/>
            <a:ext cx="3071834" cy="1214446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39058" y="2500305"/>
            <a:ext cx="2643206" cy="1285884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09787" y="3643314"/>
            <a:ext cx="237597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zwei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4365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1B2C42-5BD3-41C2-B225-144E8BA93B0F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24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4100" y="3643314"/>
            <a:ext cx="218842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vier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024298" y="2500306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52927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8877" y="3571876"/>
            <a:ext cx="40895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zwanzig</a:t>
            </a:r>
            <a:endParaRPr lang="th-TH" sz="115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4703AF-680B-487D-A511-87E54366B422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37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8283" y="3643314"/>
            <a:ext cx="34307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sieben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3766927" y="2464587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052811" y="2464587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4431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2000" y="3643314"/>
            <a:ext cx="388600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drei</a:t>
            </a:r>
            <a:r>
              <a:rPr lang="el-GR" sz="11500" b="1" dirty="0">
                <a:latin typeface="Times New Roman"/>
                <a:cs typeface="Times New Roman"/>
              </a:rPr>
              <a:t>β</a:t>
            </a:r>
            <a:r>
              <a:rPr lang="en-US" sz="11500" b="1" dirty="0" err="1">
                <a:latin typeface="Agency FB" pitchFamily="34" charset="0"/>
                <a:cs typeface="Times New Roman"/>
              </a:rPr>
              <a:t>ig</a:t>
            </a:r>
            <a:endParaRPr lang="th-TH" sz="115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F4E57B-00C9-4F55-9A3A-6B8BB8016881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76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4084" y="3636579"/>
            <a:ext cx="31101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sechs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>
            <a:cxnSpLocks/>
          </p:cNvCxnSpPr>
          <p:nvPr/>
        </p:nvCxnSpPr>
        <p:spPr>
          <a:xfrm rot="10800000" flipV="1">
            <a:off x="4317708" y="2500306"/>
            <a:ext cx="2992738" cy="1340174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>
            <a:cxnSpLocks/>
          </p:cNvCxnSpPr>
          <p:nvPr/>
        </p:nvCxnSpPr>
        <p:spPr>
          <a:xfrm>
            <a:off x="5310182" y="2500306"/>
            <a:ext cx="2640285" cy="1407551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27498" y="3643314"/>
            <a:ext cx="36407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siebzig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4431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CFBEC1-8AE3-4C08-A91D-21BB3C6D287B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89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2033" y="3518439"/>
            <a:ext cx="25827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neun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>
            <a:cxnSpLocks/>
          </p:cNvCxnSpPr>
          <p:nvPr/>
        </p:nvCxnSpPr>
        <p:spPr>
          <a:xfrm rot="10800000" flipV="1">
            <a:off x="4119614" y="2500305"/>
            <a:ext cx="2833643" cy="1320923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>
            <a:cxnSpLocks/>
          </p:cNvCxnSpPr>
          <p:nvPr/>
        </p:nvCxnSpPr>
        <p:spPr>
          <a:xfrm>
            <a:off x="5310182" y="2500306"/>
            <a:ext cx="2264900" cy="1224671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95437" y="3518439"/>
            <a:ext cx="37705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achtzig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9488" y="3518439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460187-9771-4E28-960D-0721F88F18A9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667241" y="571480"/>
            <a:ext cx="302518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rial Black" pitchFamily="34" charset="0"/>
              </a:rPr>
              <a:t>91</a:t>
            </a:r>
            <a:endParaRPr lang="th-TH" sz="16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9853" y="3643314"/>
            <a:ext cx="1665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ein</a:t>
            </a:r>
            <a:endParaRPr lang="th-TH" sz="11500" b="1" dirty="0">
              <a:latin typeface="Agency FB" pitchFamily="34" charset="0"/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0800000" flipV="1">
            <a:off x="4024298" y="2500306"/>
            <a:ext cx="3286148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>
            <a:off x="5310182" y="2500306"/>
            <a:ext cx="2857520" cy="150019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3643314"/>
            <a:ext cx="398538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>
                <a:latin typeface="Agency FB" pitchFamily="34" charset="0"/>
              </a:rPr>
              <a:t>neunzig</a:t>
            </a:r>
            <a:endParaRPr lang="th-TH" sz="11500" b="1" dirty="0"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0051" y="3643314"/>
            <a:ext cx="19928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und</a:t>
            </a:r>
            <a:endParaRPr lang="th-TH" sz="11500" b="1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F4898-16F2-4C4E-A658-8B4B8D9E9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43" y="612842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https://wordwall.net/th/resource/2335641/zahlen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46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68B3-BC41-4E1F-AED4-BF119DD1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2CBD4-5120-4129-9B28-9FBB3B329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A11708-0D26-49DE-82EC-5F831E2F6ABE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7C055B-26B5-48C9-9FEF-D2F23406636E}"/>
              </a:ext>
            </a:extLst>
          </p:cNvPr>
          <p:cNvSpPr txBox="1"/>
          <p:nvPr/>
        </p:nvSpPr>
        <p:spPr>
          <a:xfrm>
            <a:off x="541583" y="365125"/>
            <a:ext cx="3914913" cy="11079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b="1" dirty="0">
                <a:latin typeface="Alien Encounters" pitchFamily="2" charset="0"/>
              </a:rPr>
              <a:t>100 –1000</a:t>
            </a:r>
            <a:endParaRPr lang="th-TH" sz="6600" b="1" dirty="0">
              <a:latin typeface="Alien Encounters" pitchFamily="2" charset="0"/>
            </a:endParaRPr>
          </a:p>
        </p:txBody>
      </p:sp>
      <p:pic>
        <p:nvPicPr>
          <p:cNvPr id="1026" name="Picture 2" descr="Zahlen - online presentation">
            <a:extLst>
              <a:ext uri="{FF2B5EF4-FFF2-40B4-BE49-F238E27FC236}">
                <a16:creationId xmlns:a16="http://schemas.microsoft.com/office/drawing/2014/main" id="{BC58345D-2E87-4A0F-A58A-37DA75E47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18500" r="41843" b="63213"/>
          <a:stretch/>
        </p:blipFill>
        <p:spPr bwMode="auto">
          <a:xfrm>
            <a:off x="458204" y="1844666"/>
            <a:ext cx="4081670" cy="103384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C812B8-3F40-46E0-B46C-5FB85B857C1F}"/>
              </a:ext>
            </a:extLst>
          </p:cNvPr>
          <p:cNvSpPr txBox="1"/>
          <p:nvPr/>
        </p:nvSpPr>
        <p:spPr>
          <a:xfrm>
            <a:off x="292418" y="3061465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111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6AEE77-B257-448E-AC1C-BB6DE0C15700}"/>
              </a:ext>
            </a:extLst>
          </p:cNvPr>
          <p:cNvSpPr txBox="1"/>
          <p:nvPr/>
        </p:nvSpPr>
        <p:spPr>
          <a:xfrm>
            <a:off x="1705422" y="2997229"/>
            <a:ext cx="27510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einhundert</a:t>
            </a:r>
            <a:r>
              <a:rPr lang="en-US" sz="4400" b="1" dirty="0" err="1">
                <a:latin typeface="Agency FB" panose="020B0503020202020204" pitchFamily="34" charset="0"/>
              </a:rPr>
              <a:t>elf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811BF3-BF2D-4159-BFB9-F42663499249}"/>
              </a:ext>
            </a:extLst>
          </p:cNvPr>
          <p:cNvSpPr txBox="1"/>
          <p:nvPr/>
        </p:nvSpPr>
        <p:spPr>
          <a:xfrm>
            <a:off x="292418" y="4603348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215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170666-09FC-4150-9FA6-29D4A95940B6}"/>
              </a:ext>
            </a:extLst>
          </p:cNvPr>
          <p:cNvSpPr txBox="1"/>
          <p:nvPr/>
        </p:nvSpPr>
        <p:spPr>
          <a:xfrm>
            <a:off x="1705422" y="4539112"/>
            <a:ext cx="4176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zweihundert</a:t>
            </a:r>
            <a:r>
              <a:rPr lang="en-US" sz="4400" b="1" dirty="0" err="1">
                <a:latin typeface="Agency FB" panose="020B0503020202020204" pitchFamily="34" charset="0"/>
              </a:rPr>
              <a:t>fünfzehn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pic>
        <p:nvPicPr>
          <p:cNvPr id="13" name="Picture 2" descr="Zahlen - online presentation">
            <a:extLst>
              <a:ext uri="{FF2B5EF4-FFF2-40B4-BE49-F238E27FC236}">
                <a16:creationId xmlns:a16="http://schemas.microsoft.com/office/drawing/2014/main" id="{617A2677-5207-4E73-A1B4-1B44A8AADC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47786" r="41843" b="42369"/>
          <a:stretch/>
        </p:blipFill>
        <p:spPr bwMode="auto">
          <a:xfrm>
            <a:off x="374826" y="3875659"/>
            <a:ext cx="4081670" cy="55659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35C884-C861-4F42-AB7D-33EC23E2AEDE}"/>
              </a:ext>
            </a:extLst>
          </p:cNvPr>
          <p:cNvSpPr txBox="1"/>
          <p:nvPr/>
        </p:nvSpPr>
        <p:spPr>
          <a:xfrm>
            <a:off x="292418" y="5208639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376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EBD3E1-AACF-4AB1-BA40-FF15B90D39D3}"/>
              </a:ext>
            </a:extLst>
          </p:cNvPr>
          <p:cNvSpPr txBox="1"/>
          <p:nvPr/>
        </p:nvSpPr>
        <p:spPr>
          <a:xfrm>
            <a:off x="1705422" y="5144403"/>
            <a:ext cx="5617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dreihundert</a:t>
            </a:r>
            <a:r>
              <a:rPr lang="en-US" sz="4400" b="1" dirty="0" err="1">
                <a:latin typeface="Agency FB" panose="020B0503020202020204" pitchFamily="34" charset="0"/>
              </a:rPr>
              <a:t>sechsundsiebzig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8A722E-FD0B-4348-BCF5-97D10727D9B0}"/>
              </a:ext>
            </a:extLst>
          </p:cNvPr>
          <p:cNvSpPr txBox="1"/>
          <p:nvPr/>
        </p:nvSpPr>
        <p:spPr>
          <a:xfrm>
            <a:off x="234870" y="5901231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430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FC8C00-D210-4D5C-81DE-62D099AF354A}"/>
              </a:ext>
            </a:extLst>
          </p:cNvPr>
          <p:cNvSpPr txBox="1"/>
          <p:nvPr/>
        </p:nvSpPr>
        <p:spPr>
          <a:xfrm>
            <a:off x="1647874" y="5836995"/>
            <a:ext cx="3821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vierhundert</a:t>
            </a:r>
            <a:r>
              <a:rPr lang="en-US" sz="4400" b="1" dirty="0" err="1">
                <a:latin typeface="Agency FB" panose="020B0503020202020204" pitchFamily="34" charset="0"/>
              </a:rPr>
              <a:t>dreißig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767564-C4BD-491B-9C81-EBFA8D091D0C}"/>
              </a:ext>
            </a:extLst>
          </p:cNvPr>
          <p:cNvSpPr txBox="1"/>
          <p:nvPr/>
        </p:nvSpPr>
        <p:spPr>
          <a:xfrm>
            <a:off x="6735070" y="457570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507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63D77E-EBE0-430C-8C63-AAB5919257A3}"/>
              </a:ext>
            </a:extLst>
          </p:cNvPr>
          <p:cNvSpPr txBox="1"/>
          <p:nvPr/>
        </p:nvSpPr>
        <p:spPr>
          <a:xfrm>
            <a:off x="8148074" y="393334"/>
            <a:ext cx="36984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fünfhundert</a:t>
            </a:r>
            <a:r>
              <a:rPr lang="en-US" sz="4400" b="1" dirty="0" err="1">
                <a:latin typeface="Agency FB" panose="020B0503020202020204" pitchFamily="34" charset="0"/>
              </a:rPr>
              <a:t>sieben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FA8D71-5C11-495D-A1E4-07EED83E957A}"/>
              </a:ext>
            </a:extLst>
          </p:cNvPr>
          <p:cNvSpPr txBox="1"/>
          <p:nvPr/>
        </p:nvSpPr>
        <p:spPr>
          <a:xfrm>
            <a:off x="6735070" y="1218025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612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F4BCD8-DE92-41ED-A3D4-E89E59585681}"/>
              </a:ext>
            </a:extLst>
          </p:cNvPr>
          <p:cNvSpPr txBox="1"/>
          <p:nvPr/>
        </p:nvSpPr>
        <p:spPr>
          <a:xfrm>
            <a:off x="8148074" y="1153789"/>
            <a:ext cx="38090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sechshundert</a:t>
            </a:r>
            <a:r>
              <a:rPr lang="en-US" sz="4400" b="1" dirty="0" err="1">
                <a:latin typeface="Agency FB" panose="020B0503020202020204" pitchFamily="34" charset="0"/>
              </a:rPr>
              <a:t>zwölf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561098-CD96-4FE4-92DE-212F14159FC0}"/>
              </a:ext>
            </a:extLst>
          </p:cNvPr>
          <p:cNvSpPr txBox="1"/>
          <p:nvPr/>
        </p:nvSpPr>
        <p:spPr>
          <a:xfrm>
            <a:off x="4766309" y="1993411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724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53DCE0-7AED-455B-AE16-5A0F1411AE08}"/>
              </a:ext>
            </a:extLst>
          </p:cNvPr>
          <p:cNvSpPr txBox="1"/>
          <p:nvPr/>
        </p:nvSpPr>
        <p:spPr>
          <a:xfrm>
            <a:off x="6179313" y="1929175"/>
            <a:ext cx="589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siebenhundert</a:t>
            </a:r>
            <a:r>
              <a:rPr lang="en-US" sz="4400" b="1" dirty="0" err="1">
                <a:latin typeface="Agency FB" panose="020B0503020202020204" pitchFamily="34" charset="0"/>
              </a:rPr>
              <a:t>vierundzwanzig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5EE022-E57B-456F-A3FE-46DBBAC55271}"/>
              </a:ext>
            </a:extLst>
          </p:cNvPr>
          <p:cNvSpPr txBox="1"/>
          <p:nvPr/>
        </p:nvSpPr>
        <p:spPr>
          <a:xfrm>
            <a:off x="5423701" y="2812978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891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08676B-F1C8-4521-9E76-B1FF392E0BC0}"/>
              </a:ext>
            </a:extLst>
          </p:cNvPr>
          <p:cNvSpPr txBox="1"/>
          <p:nvPr/>
        </p:nvSpPr>
        <p:spPr>
          <a:xfrm>
            <a:off x="6836705" y="2748742"/>
            <a:ext cx="5251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achthundert</a:t>
            </a:r>
            <a:r>
              <a:rPr lang="en-US" sz="4400" b="1" dirty="0" err="1">
                <a:latin typeface="Agency FB" panose="020B0503020202020204" pitchFamily="34" charset="0"/>
              </a:rPr>
              <a:t>einundneunzig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C2928A-555D-418B-885A-14AEC88DADDD}"/>
              </a:ext>
            </a:extLst>
          </p:cNvPr>
          <p:cNvSpPr txBox="1"/>
          <p:nvPr/>
        </p:nvSpPr>
        <p:spPr>
          <a:xfrm>
            <a:off x="6292686" y="3619702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917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52382F-6391-4584-BD20-94BF13937F6B}"/>
              </a:ext>
            </a:extLst>
          </p:cNvPr>
          <p:cNvSpPr txBox="1"/>
          <p:nvPr/>
        </p:nvSpPr>
        <p:spPr>
          <a:xfrm>
            <a:off x="7705690" y="3555466"/>
            <a:ext cx="42899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neunhundert</a:t>
            </a:r>
            <a:r>
              <a:rPr lang="en-US" sz="4400" b="1" dirty="0" err="1">
                <a:latin typeface="Agency FB" panose="020B0503020202020204" pitchFamily="34" charset="0"/>
              </a:rPr>
              <a:t>siebzehn</a:t>
            </a:r>
            <a:endParaRPr lang="th-TH" sz="4400" b="1" dirty="0">
              <a:latin typeface="Agency FB" panose="020B0503020202020204" pitchFamily="34" charset="0"/>
            </a:endParaRPr>
          </a:p>
        </p:txBody>
      </p:sp>
      <p:pic>
        <p:nvPicPr>
          <p:cNvPr id="30" name="Picture 2" descr="Zahlen - online presentation">
            <a:extLst>
              <a:ext uri="{FF2B5EF4-FFF2-40B4-BE49-F238E27FC236}">
                <a16:creationId xmlns:a16="http://schemas.microsoft.com/office/drawing/2014/main" id="{A99EFFD4-960E-4762-81FE-F6C165EF71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85106" r="41843" b="3812"/>
          <a:stretch/>
        </p:blipFill>
        <p:spPr bwMode="auto">
          <a:xfrm>
            <a:off x="7526840" y="4603348"/>
            <a:ext cx="4206956" cy="64573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56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434D9-5C9D-45AE-BCE3-2A767CEF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9A071-7B64-4937-A06F-4AAB29C16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CDC963-3D05-4181-BDDE-47EB146D6602}"/>
              </a:ext>
            </a:extLst>
          </p:cNvPr>
          <p:cNvSpPr/>
          <p:nvPr/>
        </p:nvSpPr>
        <p:spPr>
          <a:xfrm>
            <a:off x="162025" y="175661"/>
            <a:ext cx="11867950" cy="650667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Pin auf Infografik">
            <a:extLst>
              <a:ext uri="{FF2B5EF4-FFF2-40B4-BE49-F238E27FC236}">
                <a16:creationId xmlns:a16="http://schemas.microsoft.com/office/drawing/2014/main" id="{5C226012-730D-4727-8709-856233167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2" t="50000" r="3837"/>
          <a:stretch/>
        </p:blipFill>
        <p:spPr bwMode="auto">
          <a:xfrm>
            <a:off x="274029" y="365125"/>
            <a:ext cx="5262102" cy="602819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5E07C-587A-4915-B8AC-0B13AC8BD98F}"/>
              </a:ext>
            </a:extLst>
          </p:cNvPr>
          <p:cNvSpPr txBox="1"/>
          <p:nvPr/>
        </p:nvSpPr>
        <p:spPr>
          <a:xfrm>
            <a:off x="5818472" y="230188"/>
            <a:ext cx="18790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2,578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02359-4B4F-4277-9292-A583EA1635FA}"/>
              </a:ext>
            </a:extLst>
          </p:cNvPr>
          <p:cNvSpPr txBox="1"/>
          <p:nvPr/>
        </p:nvSpPr>
        <p:spPr>
          <a:xfrm>
            <a:off x="5818472" y="793369"/>
            <a:ext cx="6301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C000"/>
                </a:solidFill>
                <a:latin typeface="Agency FB" panose="020B0503020202020204" pitchFamily="34" charset="0"/>
              </a:rPr>
              <a:t>zweitausend</a:t>
            </a:r>
            <a:r>
              <a:rPr lang="en-US" sz="36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fünfhundert</a:t>
            </a:r>
            <a:r>
              <a:rPr lang="en-US" sz="3600" b="1" dirty="0" err="1">
                <a:latin typeface="Agency FB" panose="020B0503020202020204" pitchFamily="34" charset="0"/>
              </a:rPr>
              <a:t>achtundsiebzig</a:t>
            </a:r>
            <a:endParaRPr lang="th-TH" sz="3600" b="1" dirty="0">
              <a:latin typeface="Agency FB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53FD5C-D319-4535-BF80-21B8DE986655}"/>
              </a:ext>
            </a:extLst>
          </p:cNvPr>
          <p:cNvSpPr txBox="1"/>
          <p:nvPr/>
        </p:nvSpPr>
        <p:spPr>
          <a:xfrm>
            <a:off x="5818471" y="1328375"/>
            <a:ext cx="22557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16,805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25FD90-3BE1-4656-BBA5-1E8B5231CB99}"/>
              </a:ext>
            </a:extLst>
          </p:cNvPr>
          <p:cNvSpPr txBox="1"/>
          <p:nvPr/>
        </p:nvSpPr>
        <p:spPr>
          <a:xfrm>
            <a:off x="5730921" y="1867944"/>
            <a:ext cx="5428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C000"/>
                </a:solidFill>
                <a:latin typeface="Agency FB" panose="020B0503020202020204" pitchFamily="34" charset="0"/>
              </a:rPr>
              <a:t>sechzehntausend</a:t>
            </a:r>
            <a:r>
              <a:rPr lang="en-US" sz="36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achthundert</a:t>
            </a:r>
            <a:r>
              <a:rPr lang="en-US" sz="3600" b="1" dirty="0" err="1">
                <a:latin typeface="Agency FB" panose="020B0503020202020204" pitchFamily="34" charset="0"/>
              </a:rPr>
              <a:t>fünf</a:t>
            </a:r>
            <a:endParaRPr lang="th-TH" sz="3600" b="1" dirty="0">
              <a:latin typeface="Agency FB" panose="020B05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D544FB-212B-4704-A7D0-49EE0742A96F}"/>
              </a:ext>
            </a:extLst>
          </p:cNvPr>
          <p:cNvSpPr txBox="1"/>
          <p:nvPr/>
        </p:nvSpPr>
        <p:spPr>
          <a:xfrm>
            <a:off x="5818471" y="2425514"/>
            <a:ext cx="22557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43,192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4D9A0B-8ED8-4697-B7D1-A1036E4AED85}"/>
              </a:ext>
            </a:extLst>
          </p:cNvPr>
          <p:cNvSpPr txBox="1"/>
          <p:nvPr/>
        </p:nvSpPr>
        <p:spPr>
          <a:xfrm>
            <a:off x="4398793" y="2947878"/>
            <a:ext cx="784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C000"/>
                </a:solidFill>
                <a:latin typeface="Agency FB" panose="020B0503020202020204" pitchFamily="34" charset="0"/>
              </a:rPr>
              <a:t>dreiundvierzigtausend</a:t>
            </a:r>
            <a:r>
              <a:rPr lang="en-US" sz="36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einhundert</a:t>
            </a:r>
            <a:r>
              <a:rPr lang="en-US" sz="3600" b="1" dirty="0" err="1">
                <a:latin typeface="Agency FB" panose="020B0503020202020204" pitchFamily="34" charset="0"/>
              </a:rPr>
              <a:t>zweiundneunzig</a:t>
            </a:r>
            <a:endParaRPr lang="th-TH" sz="3600" b="1" dirty="0">
              <a:latin typeface="Agency FB" panose="020B05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2CFBE-6122-4F15-9284-D6BFFF1CC590}"/>
              </a:ext>
            </a:extLst>
          </p:cNvPr>
          <p:cNvSpPr txBox="1"/>
          <p:nvPr/>
        </p:nvSpPr>
        <p:spPr>
          <a:xfrm>
            <a:off x="5767864" y="3534438"/>
            <a:ext cx="2632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616,031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7B6707-EFDC-47A5-A124-DDC40B354582}"/>
              </a:ext>
            </a:extLst>
          </p:cNvPr>
          <p:cNvSpPr txBox="1"/>
          <p:nvPr/>
        </p:nvSpPr>
        <p:spPr>
          <a:xfrm>
            <a:off x="5091290" y="4097194"/>
            <a:ext cx="7151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sechshundert</a:t>
            </a:r>
            <a:r>
              <a:rPr lang="en-US" sz="3600" b="1" dirty="0" err="1">
                <a:solidFill>
                  <a:srgbClr val="FFC000"/>
                </a:solidFill>
                <a:latin typeface="Agency FB" panose="020B0503020202020204" pitchFamily="34" charset="0"/>
              </a:rPr>
              <a:t>sechzehntausend</a:t>
            </a:r>
            <a:r>
              <a:rPr lang="en-US" sz="3600" b="1" dirty="0" err="1">
                <a:latin typeface="Agency FB" panose="020B0503020202020204" pitchFamily="34" charset="0"/>
              </a:rPr>
              <a:t>einunddreißig</a:t>
            </a:r>
            <a:endParaRPr lang="th-TH" sz="3600" b="1" dirty="0">
              <a:latin typeface="Agency FB" panose="020B0503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52DDF2-A0B1-428D-8021-609AF9733B94}"/>
              </a:ext>
            </a:extLst>
          </p:cNvPr>
          <p:cNvSpPr txBox="1"/>
          <p:nvPr/>
        </p:nvSpPr>
        <p:spPr>
          <a:xfrm>
            <a:off x="4877508" y="4745829"/>
            <a:ext cx="3196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3,860,436</a:t>
            </a:r>
            <a:endParaRPr lang="th-TH" sz="4400" dirty="0">
              <a:latin typeface="Arial Black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79EA4-B37D-4D02-B47C-207CEB965D28}"/>
              </a:ext>
            </a:extLst>
          </p:cNvPr>
          <p:cNvSpPr txBox="1"/>
          <p:nvPr/>
        </p:nvSpPr>
        <p:spPr>
          <a:xfrm>
            <a:off x="4134865" y="5246510"/>
            <a:ext cx="80265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Agency FB" panose="020B0503020202020204" pitchFamily="34" charset="0"/>
              </a:rPr>
              <a:t>drei</a:t>
            </a:r>
            <a:r>
              <a:rPr lang="en-US" sz="3200" b="1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gency FB" panose="020B0503020202020204" pitchFamily="34" charset="0"/>
              </a:rPr>
              <a:t>Millionen</a:t>
            </a:r>
            <a:r>
              <a:rPr lang="en-US" sz="3200" b="1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achthundert</a:t>
            </a:r>
            <a:r>
              <a:rPr lang="en-US" sz="3200" b="1" dirty="0" err="1">
                <a:solidFill>
                  <a:srgbClr val="FFC000"/>
                </a:solidFill>
                <a:latin typeface="Agency FB" panose="020B0503020202020204" pitchFamily="34" charset="0"/>
              </a:rPr>
              <a:t>sechzigtausend</a:t>
            </a:r>
            <a:r>
              <a:rPr lang="en-US" sz="3200" b="1" dirty="0" err="1">
                <a:solidFill>
                  <a:schemeClr val="accent2"/>
                </a:solidFill>
                <a:latin typeface="Agency FB" panose="020B0503020202020204" pitchFamily="34" charset="0"/>
              </a:rPr>
              <a:t>vierhundert</a:t>
            </a:r>
            <a:r>
              <a:rPr lang="en-US" sz="3200" b="1" dirty="0">
                <a:solidFill>
                  <a:schemeClr val="accent2"/>
                </a:solidFill>
                <a:latin typeface="Agency FB" panose="020B0503020202020204" pitchFamily="34" charset="0"/>
              </a:rPr>
              <a:t>-</a:t>
            </a:r>
          </a:p>
          <a:p>
            <a:r>
              <a:rPr lang="en-US" sz="3200" b="1" dirty="0">
                <a:solidFill>
                  <a:schemeClr val="accent2"/>
                </a:solidFill>
                <a:latin typeface="Agency FB" panose="020B0503020202020204" pitchFamily="34" charset="0"/>
              </a:rPr>
              <a:t>					        </a:t>
            </a:r>
            <a:r>
              <a:rPr lang="en-US" sz="3200" b="1" dirty="0" err="1">
                <a:latin typeface="Agency FB" panose="020B0503020202020204" pitchFamily="34" charset="0"/>
              </a:rPr>
              <a:t>sechsunddreißig</a:t>
            </a:r>
            <a:endParaRPr lang="th-TH" sz="3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23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0BF3-B270-4D90-9125-FCEAEE0E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https://wordwall.net/th/resource/4245346/mathe/gro%c3%9fe-zahlen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84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9A407-BD9A-47A8-BFFF-46F056D75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20" t="22265" r="52764" b="45017"/>
          <a:stretch/>
        </p:blipFill>
        <p:spPr>
          <a:xfrm rot="245715">
            <a:off x="555850" y="1556880"/>
            <a:ext cx="4542060" cy="4351338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317569" y="2809219"/>
            <a:ext cx="6267606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Er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38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Markus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679965" y="362665"/>
            <a:ext cx="7013310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er?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9C5E67CE-35ED-47D9-A462-126CD042E656}"/>
              </a:ext>
            </a:extLst>
          </p:cNvPr>
          <p:cNvSpPr/>
          <p:nvPr/>
        </p:nvSpPr>
        <p:spPr>
          <a:xfrm>
            <a:off x="6255025" y="2702631"/>
            <a:ext cx="990601" cy="1136506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3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6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Barbara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547247" y="362665"/>
            <a:ext cx="7278746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sie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D9DFDB-BC67-4091-B686-F4EACD7298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726" t="38421" r="10097" b="33974"/>
          <a:stretch/>
        </p:blipFill>
        <p:spPr>
          <a:xfrm rot="336742">
            <a:off x="413974" y="1725900"/>
            <a:ext cx="4614836" cy="3641745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481007" y="3546772"/>
            <a:ext cx="7464035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Sie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C1D27609-D5CF-4525-83A3-08B9047B5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379" y="4942632"/>
            <a:ext cx="406400" cy="406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D10430-13AA-4871-AA96-48FE058FA27D}"/>
              </a:ext>
            </a:extLst>
          </p:cNvPr>
          <p:cNvSpPr/>
          <p:nvPr/>
        </p:nvSpPr>
        <p:spPr>
          <a:xfrm>
            <a:off x="6906170" y="3429000"/>
            <a:ext cx="9637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45433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animBg="1"/>
      <p:bldP spid="1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B6E1-A274-4173-9F6D-0C02451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02A9-9A17-4286-B682-896DFFA48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82B85-3CD9-4AEF-9D9F-9360FA4431E1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091D61-0357-49FE-82BF-14744169D99D}"/>
              </a:ext>
            </a:extLst>
          </p:cNvPr>
          <p:cNvSpPr/>
          <p:nvPr/>
        </p:nvSpPr>
        <p:spPr>
          <a:xfrm rot="20984538">
            <a:off x="-654721" y="33386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Sven </a:t>
            </a:r>
            <a:endParaRPr lang="th-TH" sz="6000" dirty="0">
              <a:latin typeface="Rockwell" panose="020606030202050204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C482F-497D-4856-A7EC-188D647B68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49" t="57080" r="52355" b="11882"/>
          <a:stretch/>
        </p:blipFill>
        <p:spPr>
          <a:xfrm rot="21312703">
            <a:off x="313316" y="1522881"/>
            <a:ext cx="5065958" cy="4400922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7DE0D870-A9DF-4788-B46E-BF852D6BBCEF}"/>
              </a:ext>
            </a:extLst>
          </p:cNvPr>
          <p:cNvSpPr/>
          <p:nvPr/>
        </p:nvSpPr>
        <p:spPr>
          <a:xfrm>
            <a:off x="4679965" y="362665"/>
            <a:ext cx="7013310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er?</a:t>
            </a:r>
          </a:p>
        </p:txBody>
      </p:sp>
      <p:pic>
        <p:nvPicPr>
          <p:cNvPr id="17" name="Picture 4" descr="Image result for introduce myself clipart">
            <a:extLst>
              <a:ext uri="{FF2B5EF4-FFF2-40B4-BE49-F238E27FC236}">
                <a16:creationId xmlns:a16="http://schemas.microsoft.com/office/drawing/2014/main" id="{31D76EBA-F6E2-4ECB-AB6A-B29BEF40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68072" y="1623444"/>
            <a:ext cx="2034415" cy="2108191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C2D86E-ED6A-4E05-87F9-5723F9379CC1}"/>
              </a:ext>
            </a:extLst>
          </p:cNvPr>
          <p:cNvSpPr/>
          <p:nvPr/>
        </p:nvSpPr>
        <p:spPr>
          <a:xfrm>
            <a:off x="4485363" y="3261677"/>
            <a:ext cx="7105805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Er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53036CC5-E184-4E54-80C8-C6ACCFAFED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1698" y="5802569"/>
            <a:ext cx="406400" cy="406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F2F97FB-50F4-4279-8707-046583C5DF2D}"/>
              </a:ext>
            </a:extLst>
          </p:cNvPr>
          <p:cNvSpPr/>
          <p:nvPr/>
        </p:nvSpPr>
        <p:spPr>
          <a:xfrm>
            <a:off x="6796678" y="3169344"/>
            <a:ext cx="9637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04952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animBg="1"/>
      <p:bldP spid="1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C9D6-B627-433A-A27A-7CD4012D1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1919F-E6E8-4A8F-B9B0-DE0C0FB65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B04FBC-9333-481B-A8FC-5F17C143AB3F}"/>
              </a:ext>
            </a:extLst>
          </p:cNvPr>
          <p:cNvSpPr/>
          <p:nvPr/>
        </p:nvSpPr>
        <p:spPr>
          <a:xfrm>
            <a:off x="192505" y="182880"/>
            <a:ext cx="11867950" cy="65066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4A452-C15B-4A51-A907-272387431C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74" t="57194" r="29621" b="11882"/>
          <a:stretch/>
        </p:blipFill>
        <p:spPr>
          <a:xfrm rot="542227" flipH="1">
            <a:off x="649727" y="1460876"/>
            <a:ext cx="4882712" cy="38770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E6084D-B329-4021-89E1-2B92C25605D1}"/>
              </a:ext>
            </a:extLst>
          </p:cNvPr>
          <p:cNvSpPr/>
          <p:nvPr/>
        </p:nvSpPr>
        <p:spPr>
          <a:xfrm rot="20984538">
            <a:off x="-465877" y="266391"/>
            <a:ext cx="543834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Nadine </a:t>
            </a:r>
            <a:endParaRPr lang="th-TH" sz="6000" dirty="0">
              <a:latin typeface="Rockwell" panose="02060603020205020403" pitchFamily="18" charset="0"/>
            </a:endParaRPr>
          </a:p>
        </p:txBody>
      </p:sp>
      <p:sp>
        <p:nvSpPr>
          <p:cNvPr id="8" name="Rounded Rectangular Callout 3">
            <a:extLst>
              <a:ext uri="{FF2B5EF4-FFF2-40B4-BE49-F238E27FC236}">
                <a16:creationId xmlns:a16="http://schemas.microsoft.com/office/drawing/2014/main" id="{3863617D-224F-4E4F-ACEE-AE41FFE03909}"/>
              </a:ext>
            </a:extLst>
          </p:cNvPr>
          <p:cNvSpPr/>
          <p:nvPr/>
        </p:nvSpPr>
        <p:spPr>
          <a:xfrm>
            <a:off x="4547247" y="362665"/>
            <a:ext cx="7278746" cy="1328023"/>
          </a:xfrm>
          <a:prstGeom prst="wedgeRoundRectCallout">
            <a:avLst>
              <a:gd name="adj1" fmla="val 45890"/>
              <a:gd name="adj2" fmla="val 10828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Wie alt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ist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 </a:t>
            </a:r>
            <a:r>
              <a:rPr lang="en-US" sz="72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sie</a:t>
            </a:r>
            <a:r>
              <a:rPr lang="en-US" sz="7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latin typeface="Comic Sans MS" pitchFamily="66" charset="0"/>
              </a:rPr>
              <a:t>?</a:t>
            </a:r>
          </a:p>
        </p:txBody>
      </p:sp>
      <p:pic>
        <p:nvPicPr>
          <p:cNvPr id="9" name="Picture 4" descr="Image result for introduce myself clipart">
            <a:extLst>
              <a:ext uri="{FF2B5EF4-FFF2-40B4-BE49-F238E27FC236}">
                <a16:creationId xmlns:a16="http://schemas.microsoft.com/office/drawing/2014/main" id="{47F1CBD3-53C0-41D1-91BE-675E8D32D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7" b="95263" l="2890" r="95954">
                        <a14:foregroundMark x1="38150" y1="5263" x2="54913" y2="14737"/>
                        <a14:foregroundMark x1="40462" y1="36316" x2="44509" y2="43684"/>
                        <a14:foregroundMark x1="89595" y1="36316" x2="91908" y2="31053"/>
                        <a14:foregroundMark x1="95954" y1="27368" x2="93642" y2="38421"/>
                        <a14:foregroundMark x1="49133" y1="35263" x2="46821" y2="43684"/>
                        <a14:foregroundMark x1="11561" y1="62632" x2="13295" y2="72105"/>
                        <a14:foregroundMark x1="3468" y1="66842" x2="16185" y2="75789"/>
                        <a14:foregroundMark x1="37572" y1="90000" x2="53757" y2="95263"/>
                        <a14:foregroundMark x1="53757" y1="95263" x2="52023" y2="8684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742313" flipH="1">
            <a:off x="10252698" y="1665883"/>
            <a:ext cx="2202203" cy="228206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331B1E-C5B2-47BB-B7E6-10A8A0636DB8}"/>
              </a:ext>
            </a:extLst>
          </p:cNvPr>
          <p:cNvSpPr/>
          <p:nvPr/>
        </p:nvSpPr>
        <p:spPr>
          <a:xfrm>
            <a:off x="4470171" y="3762192"/>
            <a:ext cx="7432897" cy="92333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latin typeface="Rockwell" panose="02060603020205020403" pitchFamily="18" charset="0"/>
              </a:rPr>
              <a:t>Sie </a:t>
            </a:r>
            <a:r>
              <a:rPr lang="en-US" sz="5400" b="1" spc="50" dirty="0" err="1">
                <a:ln w="11430"/>
                <a:latin typeface="Rockwell" panose="02060603020205020403" pitchFamily="18" charset="0"/>
              </a:rPr>
              <a:t>ist</a:t>
            </a:r>
            <a:r>
              <a:rPr lang="en-US" sz="5400" b="1" spc="50" dirty="0">
                <a:ln w="11430"/>
                <a:latin typeface="Rockwell" panose="02060603020205020403" pitchFamily="18" charset="0"/>
              </a:rPr>
              <a:t> ____ Jahre alt.</a:t>
            </a:r>
            <a:endParaRPr lang="th-TH" sz="5400" dirty="0">
              <a:latin typeface="Rockwell" panose="02060603020205020403" pitchFamily="18" charset="0"/>
            </a:endParaRPr>
          </a:p>
        </p:txBody>
      </p:sp>
      <p:pic>
        <p:nvPicPr>
          <p:cNvPr id="11" name="53090A0A">
            <a:hlinkClick r:id="" action="ppaction://media"/>
            <a:extLst>
              <a:ext uri="{FF2B5EF4-FFF2-40B4-BE49-F238E27FC236}">
                <a16:creationId xmlns:a16="http://schemas.microsoft.com/office/drawing/2014/main" id="{11C695CE-6E83-4234-9646-F23A194B1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5538" y="4693445"/>
            <a:ext cx="406400" cy="406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CB5A1B-BCD7-4C82-8417-9EEDF6800692}"/>
              </a:ext>
            </a:extLst>
          </p:cNvPr>
          <p:cNvSpPr/>
          <p:nvPr/>
        </p:nvSpPr>
        <p:spPr>
          <a:xfrm>
            <a:off x="6955090" y="3584971"/>
            <a:ext cx="9637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8505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307</Words>
  <Application>Microsoft Office PowerPoint</Application>
  <PresentationFormat>แบบจอกว้าง</PresentationFormat>
  <Paragraphs>104</Paragraphs>
  <Slides>24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5" baseType="lpstr">
      <vt:lpstr>Agency FB</vt:lpstr>
      <vt:lpstr>Alien Encounters</vt:lpstr>
      <vt:lpstr>Arial</vt:lpstr>
      <vt:lpstr>Arial Black</vt:lpstr>
      <vt:lpstr>Berlin Sans FB</vt:lpstr>
      <vt:lpstr>Calibri</vt:lpstr>
      <vt:lpstr>Calibri Light</vt:lpstr>
      <vt:lpstr>Comic Sans MS</vt:lpstr>
      <vt:lpstr>Rockwell</vt:lpstr>
      <vt:lpstr>Times New Roman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https://wordwall.net/th/resource/4245346/mathe/gro%c3%9fe-zahlen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3</cp:revision>
  <dcterms:created xsi:type="dcterms:W3CDTF">2022-03-10T09:31:53Z</dcterms:created>
  <dcterms:modified xsi:type="dcterms:W3CDTF">2024-01-23T09:43:43Z</dcterms:modified>
</cp:coreProperties>
</file>