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59" r:id="rId5"/>
    <p:sldId id="258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69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90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B82EE-DFDA-43B0-A7AE-FC2AF9596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DEA4AA-CE7E-4C81-90F8-C0237E4709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6CBA0-DEF5-4706-A461-39BAE895C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BE85F-6A84-462A-95CC-6648FF246C3F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B5534-5D52-4D01-9EB3-6F06C8637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1102F-7707-48C4-B804-993036057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0072-F3FD-43B9-88C7-676FAB6C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720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2112B-1A3C-45BE-A33B-4864E6C24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7331D-160A-4B75-A704-E44870649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102E1-32CD-4257-B399-0711E4D1D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BE85F-6A84-462A-95CC-6648FF246C3F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C587B-DA11-4B59-91E6-779DF06D1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3BD24-695E-4DEF-A8BA-5BEB4E896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0072-F3FD-43B9-88C7-676FAB6C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4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54B47-E321-4E9A-B7D8-EFFF23ABA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01E1D-2ABF-4DCC-8828-9BF141B654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73938-AD7F-442D-8000-86018AB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BE85F-6A84-462A-95CC-6648FF246C3F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768F5-3014-49E7-9BEA-4B72F0C98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75534-5845-4736-8B6C-CE10CF810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0072-F3FD-43B9-88C7-676FAB6C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63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44889-C6AC-4EC5-A978-7604BBB74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04BCD-8029-4E08-8086-27DD8A813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A1ECF5-14F5-4C6D-9582-516A31380E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FC94F2-9E51-4E16-A85C-A801259A3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BE85F-6A84-462A-95CC-6648FF246C3F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1FF91F-2787-4642-885F-E271FD9DB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31113B-D89E-4D1D-9826-3DE2C954E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0072-F3FD-43B9-88C7-676FAB6C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2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24436-ED08-44D1-B58F-F88176BE8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61467A-CF61-4CB1-9EBD-79EA58AC6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65104-E27A-45FF-A687-1723BCEFE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4AC49D-5C96-43A7-B8C6-B7D09B835C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316342-5945-4EC6-82BC-6F91190E4D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E79FB8-BCCA-4F88-92B4-C030C1C53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BE85F-6A84-462A-95CC-6648FF246C3F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6BAF95-797E-4BDA-BD92-E0F6662BE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568097-5169-4D7F-B353-E12A2BE5A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0072-F3FD-43B9-88C7-676FAB6C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5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00D5C-8647-4F23-A9CA-818577731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867843-3978-44C8-8A16-75CE2B8D9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BE85F-6A84-462A-95CC-6648FF246C3F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87479C-DB5F-4CC6-B361-5302E1CB7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62ADA9-449C-4A25-AF0E-900CEBB3A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0072-F3FD-43B9-88C7-676FAB6C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08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52E34C-861B-45C6-8506-679CEA908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BE85F-6A84-462A-95CC-6648FF246C3F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086413-EBF2-48BF-B9C2-612F5A5CE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F9DE86-7092-4A15-B98C-C15EDC5A0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0072-F3FD-43B9-88C7-676FAB6C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722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2F901-8395-462C-8141-162933DED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ABA5F-0504-48E1-9766-89D04B9F9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C2DAA-360D-49B3-9C56-9E9F7C709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47A39-7B25-4309-BD2E-203493703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BE85F-6A84-462A-95CC-6648FF246C3F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5B7C14-82DB-48C7-9AED-60C8DF05E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F98E3-DD21-45D9-A31B-3856C94B6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0072-F3FD-43B9-88C7-676FAB6C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868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21D8D-305A-4C2C-84A9-29DB84535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82CFAB-4416-4F94-A0C3-FE54F4169E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1B802-640A-4BE2-8205-77F8633C94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DFCB4-3C8B-47FF-8920-76014A3AB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BE85F-6A84-462A-95CC-6648FF246C3F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13B1F-A426-4D30-B6B6-9DB1AC2AB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AB03C0-AE2D-44DF-B460-C540740AC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0072-F3FD-43B9-88C7-676FAB6C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80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BD840-8E9B-4DC5-8FE8-A02DB5990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5A12DE-C62F-451F-BABC-12982629AF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56F60-7FC4-4B31-8DA3-2742D39BE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BE85F-6A84-462A-95CC-6648FF246C3F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23013-E918-450B-8F3B-78DD872A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31883-1791-4CB4-9328-F063595A2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0072-F3FD-43B9-88C7-676FAB6C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DC47AB-2C0D-4912-85D7-BAE300791F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2C580E-D4F8-4A1F-96D9-934148E23C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09AAAC-98AC-4759-9BBD-2F177A035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BE85F-6A84-462A-95CC-6648FF246C3F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EB25B-CA29-4FF4-9500-DD4C41CFB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08F6B7-349D-48B6-8ADB-BDF6FAD81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0072-F3FD-43B9-88C7-676FAB6C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420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BE852B-0142-473C-95DE-B2F7545FC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092C7-D77A-48C9-98F3-F37DC46440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8ED07-BCA1-455E-9897-5C8A9AF8AF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BE85F-6A84-462A-95CC-6648FF246C3F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6AC9-E467-4E17-A779-EC4CC37679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271AB-3491-468A-ACDB-3409A543D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20072-F3FD-43B9-88C7-676FAB6C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47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1D537-6645-4AE9-8F6E-23AFE9E8E3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EDCAFB-D629-4911-9DEE-4EDCB3D618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77C3B7-8498-4004-917D-63090F14F923}"/>
              </a:ext>
            </a:extLst>
          </p:cNvPr>
          <p:cNvSpPr/>
          <p:nvPr/>
        </p:nvSpPr>
        <p:spPr>
          <a:xfrm>
            <a:off x="169255" y="175512"/>
            <a:ext cx="11867950" cy="6535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D28438-FBE3-4E20-A541-5B9C8EECA0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4448" t="34527" r="12500" b="12983"/>
          <a:stretch/>
        </p:blipFill>
        <p:spPr>
          <a:xfrm>
            <a:off x="146608" y="1511700"/>
            <a:ext cx="12037204" cy="500513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D69D20-FE60-4D39-83B9-72A03CD575FB}"/>
              </a:ext>
            </a:extLst>
          </p:cNvPr>
          <p:cNvSpPr/>
          <p:nvPr/>
        </p:nvSpPr>
        <p:spPr>
          <a:xfrm>
            <a:off x="307675" y="146934"/>
            <a:ext cx="11715070" cy="15696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800" b="1" spc="50" dirty="0" err="1">
                <a:ln w="11430"/>
                <a:latin typeface="Rockwell" panose="02060603020205020403" pitchFamily="18" charset="0"/>
              </a:rPr>
              <a:t>Lesen</a:t>
            </a:r>
            <a:r>
              <a:rPr lang="en-US" sz="4800" b="1" spc="50" dirty="0">
                <a:ln w="11430"/>
                <a:latin typeface="Rockwell" panose="02060603020205020403" pitchFamily="18" charset="0"/>
              </a:rPr>
              <a:t> Sie das </a:t>
            </a:r>
            <a:r>
              <a:rPr lang="en-US" sz="4800" b="1" spc="50" dirty="0" err="1">
                <a:ln w="11430"/>
                <a:latin typeface="Rockwell" panose="02060603020205020403" pitchFamily="18" charset="0"/>
              </a:rPr>
              <a:t>Porträt</a:t>
            </a:r>
            <a:r>
              <a:rPr lang="en-US" sz="4800" b="1" spc="50" dirty="0">
                <a:ln w="11430"/>
                <a:latin typeface="Rockwell" panose="02060603020205020403" pitchFamily="18" charset="0"/>
              </a:rPr>
              <a:t> &amp; </a:t>
            </a:r>
            <a:r>
              <a:rPr lang="en-US" sz="4800" b="1" spc="50" dirty="0" err="1">
                <a:ln w="11430"/>
                <a:latin typeface="Rockwell" panose="02060603020205020403" pitchFamily="18" charset="0"/>
              </a:rPr>
              <a:t>beantworten</a:t>
            </a:r>
            <a:r>
              <a:rPr lang="en-US" sz="4800" b="1" spc="50" dirty="0">
                <a:ln w="11430"/>
                <a:latin typeface="Rockwell" panose="02060603020205020403" pitchFamily="18" charset="0"/>
              </a:rPr>
              <a:t> Sie die </a:t>
            </a:r>
            <a:r>
              <a:rPr lang="en-US" sz="4800" b="1" spc="50" dirty="0" err="1">
                <a:ln w="11430"/>
                <a:latin typeface="Rockwell" panose="02060603020205020403" pitchFamily="18" charset="0"/>
              </a:rPr>
              <a:t>Fragen</a:t>
            </a:r>
            <a:r>
              <a:rPr lang="en-US" sz="4800" b="1" spc="50" dirty="0">
                <a:ln w="11430"/>
                <a:latin typeface="Rockwell" panose="02060603020205020403" pitchFamily="18" charset="0"/>
              </a:rPr>
              <a:t>.</a:t>
            </a:r>
            <a:endParaRPr lang="th-TH" sz="4800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87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1D537-6645-4AE9-8F6E-23AFE9E8E3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EDCAFB-D629-4911-9DEE-4EDCB3D618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77C3B7-8498-4004-917D-63090F14F923}"/>
              </a:ext>
            </a:extLst>
          </p:cNvPr>
          <p:cNvSpPr/>
          <p:nvPr/>
        </p:nvSpPr>
        <p:spPr>
          <a:xfrm>
            <a:off x="169255" y="175512"/>
            <a:ext cx="11867950" cy="6535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325A59-11E8-4C1B-8A23-6541C74E75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737" t="23333" r="8895" b="25193"/>
          <a:stretch/>
        </p:blipFill>
        <p:spPr>
          <a:xfrm>
            <a:off x="416304" y="1280886"/>
            <a:ext cx="11373851" cy="3950151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92AC21B5-C751-4F3C-811A-1AE40DBE39F5}"/>
              </a:ext>
            </a:extLst>
          </p:cNvPr>
          <p:cNvSpPr/>
          <p:nvPr/>
        </p:nvSpPr>
        <p:spPr>
          <a:xfrm>
            <a:off x="7421078" y="2148772"/>
            <a:ext cx="1001027" cy="430799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5B446FF5-E07F-488C-B350-0732D4BB8548}"/>
              </a:ext>
            </a:extLst>
          </p:cNvPr>
          <p:cNvSpPr/>
          <p:nvPr/>
        </p:nvSpPr>
        <p:spPr>
          <a:xfrm>
            <a:off x="7421077" y="2718844"/>
            <a:ext cx="1684422" cy="430799"/>
          </a:xfrm>
          <a:prstGeom prst="parallelogram">
            <a:avLst/>
          </a:prstGeom>
          <a:solidFill>
            <a:srgbClr val="E9699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B571DF20-6ADE-4FEB-96DA-76F030A1DBCC}"/>
              </a:ext>
            </a:extLst>
          </p:cNvPr>
          <p:cNvSpPr/>
          <p:nvPr/>
        </p:nvSpPr>
        <p:spPr>
          <a:xfrm>
            <a:off x="7421077" y="3259324"/>
            <a:ext cx="2050182" cy="430799"/>
          </a:xfrm>
          <a:prstGeom prst="parallelogram">
            <a:avLst/>
          </a:prstGeom>
          <a:solidFill>
            <a:srgbClr val="E9699A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0E75E6DD-A6BF-4D5B-A0C2-504C2E13B941}"/>
              </a:ext>
            </a:extLst>
          </p:cNvPr>
          <p:cNvSpPr/>
          <p:nvPr/>
        </p:nvSpPr>
        <p:spPr>
          <a:xfrm>
            <a:off x="7421076" y="3770558"/>
            <a:ext cx="2531445" cy="339430"/>
          </a:xfrm>
          <a:prstGeom prst="parallelogram">
            <a:avLst/>
          </a:prstGeom>
          <a:solidFill>
            <a:schemeClr val="accent5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6EFB6AF1-D4ED-4131-8BA6-6CF4276FD2EC}"/>
              </a:ext>
            </a:extLst>
          </p:cNvPr>
          <p:cNvSpPr/>
          <p:nvPr/>
        </p:nvSpPr>
        <p:spPr>
          <a:xfrm>
            <a:off x="7255843" y="4268511"/>
            <a:ext cx="1291392" cy="289498"/>
          </a:xfrm>
          <a:prstGeom prst="parallelogram">
            <a:avLst/>
          </a:prstGeom>
          <a:solidFill>
            <a:schemeClr val="accent5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CA2A6CBD-8E81-4250-AE0A-7D1CAEFE9BC3}"/>
              </a:ext>
            </a:extLst>
          </p:cNvPr>
          <p:cNvSpPr/>
          <p:nvPr/>
        </p:nvSpPr>
        <p:spPr>
          <a:xfrm>
            <a:off x="7281512" y="4762037"/>
            <a:ext cx="1140593" cy="289498"/>
          </a:xfrm>
          <a:prstGeom prst="parallelogram">
            <a:avLst/>
          </a:prstGeom>
          <a:solidFill>
            <a:schemeClr val="accent5"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36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1D537-6645-4AE9-8F6E-23AFE9E8E3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EDCAFB-D629-4911-9DEE-4EDCB3D618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77C3B7-8498-4004-917D-63090F14F923}"/>
              </a:ext>
            </a:extLst>
          </p:cNvPr>
          <p:cNvSpPr/>
          <p:nvPr/>
        </p:nvSpPr>
        <p:spPr>
          <a:xfrm>
            <a:off x="169255" y="175512"/>
            <a:ext cx="11867950" cy="6535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04FB65-07FC-414B-9BA8-9CDAD0B9E7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000" t="52523" r="15764" b="28702"/>
          <a:stretch/>
        </p:blipFill>
        <p:spPr>
          <a:xfrm>
            <a:off x="301304" y="471638"/>
            <a:ext cx="11508894" cy="1553559"/>
          </a:xfrm>
          <a:prstGeom prst="rect">
            <a:avLst/>
          </a:prstGeom>
        </p:spPr>
      </p:pic>
      <p:pic>
        <p:nvPicPr>
          <p:cNvPr id="1026" name="Picture 2" descr="Porträt Einer Studentin Das Studium An Bibliothek Lizenzfreie Fotos, Bilder  Und Stock Fotografie. Image 12844427.">
            <a:extLst>
              <a:ext uri="{FF2B5EF4-FFF2-40B4-BE49-F238E27FC236}">
                <a16:creationId xmlns:a16="http://schemas.microsoft.com/office/drawing/2014/main" id="{18B6CE75-2E7D-45E5-9240-1BD157085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763">
            <a:off x="276966" y="2273313"/>
            <a:ext cx="6481802" cy="43132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B012D6-6A90-44DE-9542-F88313E795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132" t="31158" r="50973" b="16365"/>
          <a:stretch/>
        </p:blipFill>
        <p:spPr>
          <a:xfrm rot="21375075">
            <a:off x="6436474" y="1754793"/>
            <a:ext cx="4876691" cy="451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2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1D537-6645-4AE9-8F6E-23AFE9E8E3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EDCAFB-D629-4911-9DEE-4EDCB3D618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77C3B7-8498-4004-917D-63090F14F923}"/>
              </a:ext>
            </a:extLst>
          </p:cNvPr>
          <p:cNvSpPr/>
          <p:nvPr/>
        </p:nvSpPr>
        <p:spPr>
          <a:xfrm>
            <a:off x="191596" y="175511"/>
            <a:ext cx="11867950" cy="6535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C7B244-53D7-442F-ABA1-3E3EBA335A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184" t="68351" r="12500" b="19438"/>
          <a:stretch/>
        </p:blipFill>
        <p:spPr>
          <a:xfrm>
            <a:off x="162025" y="404472"/>
            <a:ext cx="11867950" cy="1072833"/>
          </a:xfrm>
          <a:prstGeom prst="rect">
            <a:avLst/>
          </a:prstGeom>
        </p:spPr>
      </p:pic>
      <p:pic>
        <p:nvPicPr>
          <p:cNvPr id="2050" name="Picture 2" descr="UNIVERSITY STUDENTS' HAPPINESS DECLINES AFTER THE FIRST YEAR OF STUDY – FE  News">
            <a:extLst>
              <a:ext uri="{FF2B5EF4-FFF2-40B4-BE49-F238E27FC236}">
                <a16:creationId xmlns:a16="http://schemas.microsoft.com/office/drawing/2014/main" id="{CA8B9236-9119-4862-901A-3F4E5F75A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7853">
            <a:off x="126109" y="2026586"/>
            <a:ext cx="6745752" cy="44901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D4C805-03DC-4B70-8E48-400138515A7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297" t="31158" r="16730" b="16365"/>
          <a:stretch/>
        </p:blipFill>
        <p:spPr>
          <a:xfrm rot="21375075">
            <a:off x="6507312" y="1683418"/>
            <a:ext cx="5336361" cy="496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81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1D537-6645-4AE9-8F6E-23AFE9E8E3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EDCAFB-D629-4911-9DEE-4EDCB3D618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77C3B7-8498-4004-917D-63090F14F923}"/>
              </a:ext>
            </a:extLst>
          </p:cNvPr>
          <p:cNvSpPr/>
          <p:nvPr/>
        </p:nvSpPr>
        <p:spPr>
          <a:xfrm>
            <a:off x="169255" y="175512"/>
            <a:ext cx="11867950" cy="6535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7015AA-FB78-443E-96F7-84AE067D8C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579" t="39158" r="2027" b="27017"/>
          <a:stretch/>
        </p:blipFill>
        <p:spPr>
          <a:xfrm>
            <a:off x="84627" y="344734"/>
            <a:ext cx="12022745" cy="2449265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C64CDCF0-F4B0-43F5-A2B0-0A6EC35C0209}"/>
              </a:ext>
            </a:extLst>
          </p:cNvPr>
          <p:cNvSpPr/>
          <p:nvPr/>
        </p:nvSpPr>
        <p:spPr>
          <a:xfrm>
            <a:off x="317634" y="548640"/>
            <a:ext cx="789271" cy="385011"/>
          </a:xfrm>
          <a:prstGeom prst="parallelogram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ECABBF2D-7CD5-4499-810C-19911B7D148F}"/>
              </a:ext>
            </a:extLst>
          </p:cNvPr>
          <p:cNvSpPr/>
          <p:nvPr/>
        </p:nvSpPr>
        <p:spPr>
          <a:xfrm>
            <a:off x="1180857" y="498809"/>
            <a:ext cx="1148457" cy="385011"/>
          </a:xfrm>
          <a:prstGeom prst="parallelogram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C216D1CC-C08C-4399-8DEE-5230ADF57BA5}"/>
              </a:ext>
            </a:extLst>
          </p:cNvPr>
          <p:cNvSpPr/>
          <p:nvPr/>
        </p:nvSpPr>
        <p:spPr>
          <a:xfrm>
            <a:off x="2329314" y="544846"/>
            <a:ext cx="789271" cy="385011"/>
          </a:xfrm>
          <a:prstGeom prst="parallelogram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C5352F45-16D1-436F-9038-CF4ADAB3EB8E}"/>
              </a:ext>
            </a:extLst>
          </p:cNvPr>
          <p:cNvSpPr/>
          <p:nvPr/>
        </p:nvSpPr>
        <p:spPr>
          <a:xfrm>
            <a:off x="3203213" y="514123"/>
            <a:ext cx="1074505" cy="385011"/>
          </a:xfrm>
          <a:prstGeom prst="parallelogram">
            <a:avLst/>
          </a:prstGeom>
          <a:solidFill>
            <a:srgbClr val="E9699A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8E82C0EA-2B82-40A3-AEB7-F89E9514A525}"/>
              </a:ext>
            </a:extLst>
          </p:cNvPr>
          <p:cNvSpPr/>
          <p:nvPr/>
        </p:nvSpPr>
        <p:spPr>
          <a:xfrm>
            <a:off x="4414946" y="544846"/>
            <a:ext cx="789271" cy="385011"/>
          </a:xfrm>
          <a:prstGeom prst="parallelogram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4BDB4F20-3C6B-47B1-878C-F9E68D52737F}"/>
              </a:ext>
            </a:extLst>
          </p:cNvPr>
          <p:cNvSpPr/>
          <p:nvPr/>
        </p:nvSpPr>
        <p:spPr>
          <a:xfrm>
            <a:off x="5204217" y="571875"/>
            <a:ext cx="1533467" cy="327259"/>
          </a:xfrm>
          <a:prstGeom prst="parallelogram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9129BA81-60D5-411C-91A6-0C1B70EF7EA1}"/>
              </a:ext>
            </a:extLst>
          </p:cNvPr>
          <p:cNvSpPr/>
          <p:nvPr/>
        </p:nvSpPr>
        <p:spPr>
          <a:xfrm>
            <a:off x="6751647" y="571875"/>
            <a:ext cx="1776336" cy="385011"/>
          </a:xfrm>
          <a:prstGeom prst="parallelogram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9368833-2D98-492B-B4BB-99023FDEEB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388" t="36070" r="4158" b="13403"/>
          <a:stretch/>
        </p:blipFill>
        <p:spPr>
          <a:xfrm>
            <a:off x="84627" y="2948074"/>
            <a:ext cx="12152890" cy="365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8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FCFF6-6C1D-4F0B-8134-464959FF0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CB05F-F91B-46C2-A680-4DC8F55E9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1C41C5-B3EE-4B9F-A69C-D3B4827C61D1}"/>
              </a:ext>
            </a:extLst>
          </p:cNvPr>
          <p:cNvSpPr/>
          <p:nvPr/>
        </p:nvSpPr>
        <p:spPr>
          <a:xfrm>
            <a:off x="169255" y="175512"/>
            <a:ext cx="11867950" cy="6535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82C883-DE6E-464A-B093-D7FF29817E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8" t="27418" r="4316" b="16491"/>
          <a:stretch/>
        </p:blipFill>
        <p:spPr>
          <a:xfrm>
            <a:off x="140748" y="847073"/>
            <a:ext cx="12051252" cy="40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78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2691F-4A77-4C0E-80EF-58768B248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AE949-EC44-400C-B21A-9694145B0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881BE4-0D35-463B-9A7A-0C623847B30E}"/>
              </a:ext>
            </a:extLst>
          </p:cNvPr>
          <p:cNvSpPr/>
          <p:nvPr/>
        </p:nvSpPr>
        <p:spPr>
          <a:xfrm>
            <a:off x="169255" y="175512"/>
            <a:ext cx="11867950" cy="6535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DD37E-D399-49D8-B897-68A8A15EF2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297" t="31158" r="16730" b="16365"/>
          <a:stretch/>
        </p:blipFill>
        <p:spPr>
          <a:xfrm rot="21064484">
            <a:off x="7876594" y="424104"/>
            <a:ext cx="3853028" cy="35877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45A3A7-08C0-4BF7-B968-6192F69605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122" y="1423904"/>
            <a:ext cx="3304596" cy="49588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30707E-6A52-42B2-8362-8A112268BC9B}"/>
              </a:ext>
            </a:extLst>
          </p:cNvPr>
          <p:cNvSpPr/>
          <p:nvPr/>
        </p:nvSpPr>
        <p:spPr>
          <a:xfrm>
            <a:off x="251257" y="474302"/>
            <a:ext cx="5438607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8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4800" b="1" spc="50" dirty="0" err="1">
                <a:ln w="11430"/>
                <a:latin typeface="Rockwell" panose="02060603020205020403" pitchFamily="18" charset="0"/>
              </a:rPr>
              <a:t>sich</a:t>
            </a:r>
            <a:r>
              <a:rPr lang="en-US" sz="4800" b="1" spc="50" dirty="0">
                <a:ln w="11430"/>
                <a:latin typeface="Rockwell" panose="02060603020205020403" pitchFamily="18" charset="0"/>
              </a:rPr>
              <a:t> </a:t>
            </a:r>
            <a:r>
              <a:rPr lang="en-US" sz="4800" b="1" spc="50" dirty="0" err="1">
                <a:ln w="11430"/>
                <a:latin typeface="Rockwell" panose="02060603020205020403" pitchFamily="18" charset="0"/>
              </a:rPr>
              <a:t>vorstellen</a:t>
            </a:r>
            <a:endParaRPr lang="th-TH" sz="4800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52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13</Words>
  <Application>Microsoft Office PowerPoint</Application>
  <PresentationFormat>แบบจอกว้าง</PresentationFormat>
  <Paragraphs>2</Paragraphs>
  <Slides>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Rockwell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PimPat</cp:lastModifiedBy>
  <cp:revision>2</cp:revision>
  <dcterms:created xsi:type="dcterms:W3CDTF">2022-03-13T17:45:10Z</dcterms:created>
  <dcterms:modified xsi:type="dcterms:W3CDTF">2022-03-15T03:43:14Z</dcterms:modified>
</cp:coreProperties>
</file>