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81" r:id="rId4"/>
    <p:sldId id="285" r:id="rId5"/>
    <p:sldId id="283" r:id="rId6"/>
    <p:sldId id="286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9D1D8"/>
    <a:srgbClr val="DE9BFF"/>
    <a:srgbClr val="ECC5FF"/>
    <a:srgbClr val="F6D6FE"/>
    <a:srgbClr val="70048A"/>
    <a:srgbClr val="FCE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4660"/>
  </p:normalViewPr>
  <p:slideViewPr>
    <p:cSldViewPr snapToGrid="0">
      <p:cViewPr>
        <p:scale>
          <a:sx n="66" d="100"/>
          <a:sy n="66" d="100"/>
        </p:scale>
        <p:origin x="83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971CE-E787-4702-A0A8-D00657243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6F4C0-4BDF-4052-9544-3DC51142A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D2EF0-9448-470F-B228-32C780EC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9AB29-FEF6-4F72-9A79-32C96F45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FC2B1-B8B6-494E-8976-A13E68FA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0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9301-9026-443C-951D-B4FBFB17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6912E-5FAF-48DA-91CA-4C722F892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7E355-CFC7-4714-968C-22A7DAB3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16E8F-0D7B-46AB-BA72-4CB481B9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DF89B-00AE-4BB0-872B-4672420A6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1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6825-8BB6-4292-9C84-95D4BE4D3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905FA-9A70-49B9-9A46-988D56B47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4B948-E16D-4D37-9D4D-2DCE0617F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A4CE8-E54A-40BC-8FB9-717DC749D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EAA43-98F8-422E-92F2-AA6C68119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9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1F75D-C4D5-46AA-94F6-908493035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9ADE4-90C7-436E-A13B-A37EC0E4B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C78E50-696C-48CA-BCF5-80867B3B3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C4AE1-73FD-48B8-8C7F-4C524F884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751C9D-C9F4-47BD-BBC8-0558640F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CB8E7-431E-4999-9329-3DFD59D38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75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B1CD-CBA5-408C-ADC4-17DAA88C7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0639B-44DA-48F0-BD89-31C218C38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EA985-91B6-4F89-B73E-8647CD338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A943CB-B484-4FC6-87DC-C03F8E3E4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9FAB24-6326-4672-BD37-F81AA7397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2C75C3-6EE8-455A-827B-14D0242C2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5625F9-FDC4-454C-900C-E684A40BF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6975EF-D6F0-48A1-9580-18480C0B3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80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ABF4-8842-4550-8B30-9FC7899AF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D035E2-DEFA-4A3F-B332-8523A2465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058CE2-D4F8-45C9-ACD1-9B9CCAC64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42BFA2-0251-4466-AFCC-CD196DB58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7F917-0840-4981-9D93-B23F1300D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132142-BCDD-4A12-A79E-50F734AD9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D17DF-20A4-4A71-8264-0530307BD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9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71253-66A3-4557-8C86-3DFEB878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B6B07-5941-409D-85EE-B070D4E5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BDCE5-D713-437F-B4A0-1793AE5E4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D090A-D79E-40EE-948B-5248DC98E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37FBE-2D5F-4199-A37A-A8480229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57A111-E216-4497-B150-A5E02EE6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1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38957-1E13-4F11-A46F-3BF0EF44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D42C53-A2E2-4365-BEFF-2F0EAE7F5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305F1-B12A-47E1-9F07-E32B4276C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6ADED-C135-40E1-8067-5FC19FB39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9BB61-AB7B-491F-84AB-EFC1C88FF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866A7-086B-4153-B866-DBF3533B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7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A3E50-579F-4CE4-9540-0A5C93EAA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067219-6883-4DAE-AD3C-8990E22BE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BC6BF-B3B6-44C3-B582-C979CC578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FC0D6-7C27-4282-B8C8-B6DBEA4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F042D-7261-48F9-8BBE-C0D33944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4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5E837C-C7C9-4974-8902-90A76DF9A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EA168D-7402-43E1-B00C-CEA79471B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B131-D7EA-49BA-9DD2-ED79081D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42C3-F9CB-4D6B-9329-98D858FA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3E92E-3DBD-498A-B52F-1594C824D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45BF88-28A9-495F-87C5-679D5C479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D2A99-5613-4A73-8163-2DF6FD695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C7EB0-7BFE-4CB6-9CF6-5863DF0986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406B8-9A0D-4F05-A4EE-7A08B73B7033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A1DC1-C577-4F5C-BEE8-1ACCD75CD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36119-9228-4F63-8446-29F0DAB1E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B911F-921B-48C0-AA83-B7FBA4A4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4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0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3.wdp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6.png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1131B2-9560-4606-9AF0-6F97A13D4532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8T6oeAeGc.jpg"/>
          <p:cNvPicPr>
            <a:picLocks noChangeAspect="1"/>
          </p:cNvPicPr>
          <p:nvPr/>
        </p:nvPicPr>
        <p:blipFill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04597" y="1284184"/>
            <a:ext cx="8123547" cy="60926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06185" y="316341"/>
            <a:ext cx="622798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8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 das?</a:t>
            </a:r>
          </a:p>
        </p:txBody>
      </p:sp>
      <p:sp>
        <p:nvSpPr>
          <p:cNvPr id="7" name="Rectangle 6"/>
          <p:cNvSpPr/>
          <p:nvPr/>
        </p:nvSpPr>
        <p:spPr>
          <a:xfrm>
            <a:off x="804214" y="933427"/>
            <a:ext cx="406887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Das </a:t>
            </a:r>
            <a:r>
              <a:rPr lang="en-US" sz="8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ist</a:t>
            </a:r>
            <a:r>
              <a:rPr lang="en-US" sz="8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</a:t>
            </a:r>
          </a:p>
        </p:txBody>
      </p:sp>
      <p:sp>
        <p:nvSpPr>
          <p:cNvPr id="8" name="Oval 7"/>
          <p:cNvSpPr/>
          <p:nvPr/>
        </p:nvSpPr>
        <p:spPr>
          <a:xfrm>
            <a:off x="7504497" y="1782880"/>
            <a:ext cx="4229676" cy="1219200"/>
          </a:xfrm>
          <a:prstGeom prst="ellipse">
            <a:avLst/>
          </a:prstGeom>
          <a:solidFill>
            <a:schemeClr val="accent5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Berlin Sans FB Demi" pitchFamily="34" charset="0"/>
              </a:rPr>
              <a:t>mein</a:t>
            </a:r>
            <a:r>
              <a:rPr lang="en-US" sz="4000" dirty="0">
                <a:latin typeface="Berlin Sans FB Demi" pitchFamily="34" charset="0"/>
              </a:rPr>
              <a:t>  Name</a:t>
            </a:r>
          </a:p>
        </p:txBody>
      </p:sp>
      <p:sp>
        <p:nvSpPr>
          <p:cNvPr id="9" name="Oval 8"/>
          <p:cNvSpPr/>
          <p:nvPr/>
        </p:nvSpPr>
        <p:spPr>
          <a:xfrm>
            <a:off x="7189127" y="3364558"/>
            <a:ext cx="4821280" cy="1219200"/>
          </a:xfrm>
          <a:prstGeom prst="ellipse">
            <a:avLst/>
          </a:prstGeom>
          <a:solidFill>
            <a:srgbClr val="FF66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Berlin Sans FB Demi" pitchFamily="34" charset="0"/>
              </a:rPr>
              <a:t>meine</a:t>
            </a:r>
            <a:r>
              <a:rPr lang="en-US" sz="4000" dirty="0">
                <a:latin typeface="Berlin Sans FB Demi" pitchFamily="34" charset="0"/>
              </a:rPr>
              <a:t> </a:t>
            </a:r>
            <a:r>
              <a:rPr lang="en-US" sz="4000" dirty="0" err="1">
                <a:latin typeface="Berlin Sans FB Demi" pitchFamily="34" charset="0"/>
              </a:rPr>
              <a:t>Familie</a:t>
            </a:r>
            <a:endParaRPr lang="en-US" sz="4000" dirty="0">
              <a:latin typeface="Berlin Sans FB Dem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321773" y="5054465"/>
            <a:ext cx="4547937" cy="12192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Mein  Land</a:t>
            </a:r>
          </a:p>
        </p:txBody>
      </p:sp>
      <p:sp>
        <p:nvSpPr>
          <p:cNvPr id="13" name="Oval 12"/>
          <p:cNvSpPr/>
          <p:nvPr/>
        </p:nvSpPr>
        <p:spPr>
          <a:xfrm>
            <a:off x="7004296" y="1782880"/>
            <a:ext cx="805001" cy="78127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1</a:t>
            </a:r>
          </a:p>
        </p:txBody>
      </p:sp>
      <p:sp>
        <p:nvSpPr>
          <p:cNvPr id="14" name="Oval 13"/>
          <p:cNvSpPr/>
          <p:nvPr/>
        </p:nvSpPr>
        <p:spPr>
          <a:xfrm>
            <a:off x="6984729" y="3212158"/>
            <a:ext cx="783344" cy="70507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7017130" y="4792542"/>
            <a:ext cx="805001" cy="78127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erlin Sans FB Demi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9" grpId="1" animBg="1"/>
      <p:bldP spid="12" grpId="0" animBg="1"/>
      <p:bldP spid="13" grpId="0" animBg="1"/>
      <p:bldP spid="14" grpId="0" animBg="1"/>
      <p:bldP spid="14" grpId="1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FB4BADA-08DF-4D04-9691-6422CBBB02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A84020-012D-4187-A624-E8CC8E65D130}"/>
              </a:ext>
            </a:extLst>
          </p:cNvPr>
          <p:cNvSpPr/>
          <p:nvPr/>
        </p:nvSpPr>
        <p:spPr>
          <a:xfrm>
            <a:off x="346509" y="1370090"/>
            <a:ext cx="11569567" cy="5203966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8T6oeAeGc.jpg">
            <a:extLst>
              <a:ext uri="{FF2B5EF4-FFF2-40B4-BE49-F238E27FC236}">
                <a16:creationId xmlns:a16="http://schemas.microsoft.com/office/drawing/2014/main" id="{517F0407-DF44-4FA2-9338-482EB437B03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5318" y="1131808"/>
            <a:ext cx="7360999" cy="55207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49D3CF-5351-45DF-98ED-7308B6C1D630}"/>
              </a:ext>
            </a:extLst>
          </p:cNvPr>
          <p:cNvSpPr/>
          <p:nvPr/>
        </p:nvSpPr>
        <p:spPr>
          <a:xfrm>
            <a:off x="164116" y="-89347"/>
            <a:ext cx="20035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Das </a:t>
            </a:r>
            <a:r>
              <a:rPr lang="en-US" sz="4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ist</a:t>
            </a:r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7C529F-4585-4FA0-BAC6-8DA572D1419E}"/>
              </a:ext>
            </a:extLst>
          </p:cNvPr>
          <p:cNvSpPr/>
          <p:nvPr/>
        </p:nvSpPr>
        <p:spPr>
          <a:xfrm>
            <a:off x="2077321" y="-82492"/>
            <a:ext cx="14750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mein</a:t>
            </a:r>
            <a:endParaRPr lang="en-US" sz="4800" b="1" dirty="0">
              <a:ln w="11430"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3DB2F-4ACF-45CB-8C45-B2842C70519D}"/>
              </a:ext>
            </a:extLst>
          </p:cNvPr>
          <p:cNvSpPr/>
          <p:nvPr/>
        </p:nvSpPr>
        <p:spPr>
          <a:xfrm>
            <a:off x="3446910" y="-83668"/>
            <a:ext cx="8867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</a:t>
            </a:r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/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D1E4C-E8DB-4E03-9310-E76752C1E01A}"/>
              </a:ext>
            </a:extLst>
          </p:cNvPr>
          <p:cNvSpPr/>
          <p:nvPr/>
        </p:nvSpPr>
        <p:spPr>
          <a:xfrm>
            <a:off x="4153914" y="-55024"/>
            <a:ext cx="17844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meine</a:t>
            </a:r>
            <a:endParaRPr lang="en-US" sz="48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19BEC-7D51-438B-A5CC-2E91A1800CEB}"/>
              </a:ext>
            </a:extLst>
          </p:cNvPr>
          <p:cNvSpPr/>
          <p:nvPr/>
        </p:nvSpPr>
        <p:spPr>
          <a:xfrm>
            <a:off x="5879464" y="-75057"/>
            <a:ext cx="8867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</a:t>
            </a:r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CD9044-ECDC-4EFA-9A48-41E3BF7FBC67}"/>
              </a:ext>
            </a:extLst>
          </p:cNvPr>
          <p:cNvSpPr/>
          <p:nvPr/>
        </p:nvSpPr>
        <p:spPr>
          <a:xfrm>
            <a:off x="6695252" y="-75511"/>
            <a:ext cx="14750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accent6"/>
                  </a:solidFill>
                </a:ln>
                <a:solidFill>
                  <a:srgbClr val="92D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mein</a:t>
            </a:r>
            <a:endParaRPr lang="en-US" sz="4800" b="1" dirty="0">
              <a:ln w="11430">
                <a:solidFill>
                  <a:schemeClr val="accent6"/>
                </a:solidFill>
              </a:ln>
              <a:solidFill>
                <a:srgbClr val="92D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CEC6D8-A16D-48CA-89CB-0AA08B3ADD14}"/>
              </a:ext>
            </a:extLst>
          </p:cNvPr>
          <p:cNvSpPr/>
          <p:nvPr/>
        </p:nvSpPr>
        <p:spPr>
          <a:xfrm>
            <a:off x="8087660" y="-99217"/>
            <a:ext cx="622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rgbClr val="92D050"/>
                  </a:solidFill>
                </a:ln>
                <a:solidFill>
                  <a:srgbClr val="92D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7EA6B8-EC8B-46A2-A87E-7354989284EA}"/>
              </a:ext>
            </a:extLst>
          </p:cNvPr>
          <p:cNvSpPr/>
          <p:nvPr/>
        </p:nvSpPr>
        <p:spPr>
          <a:xfrm>
            <a:off x="5952608" y="1718152"/>
            <a:ext cx="10926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Vater</a:t>
            </a:r>
            <a:endParaRPr lang="en-US" sz="3200" b="1" dirty="0">
              <a:ln w="11430"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0A525D-23DD-43B0-B48C-9D3E7BFCB763}"/>
              </a:ext>
            </a:extLst>
          </p:cNvPr>
          <p:cNvSpPr/>
          <p:nvPr/>
        </p:nvSpPr>
        <p:spPr>
          <a:xfrm>
            <a:off x="2395191" y="2001134"/>
            <a:ext cx="16929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dirty="0" err="1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Großvater</a:t>
            </a:r>
            <a:endParaRPr lang="en-US" sz="2800" b="1" dirty="0">
              <a:ln w="11430"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CF83C-0B07-444B-99D6-2BAFF8C6F1D2}"/>
              </a:ext>
            </a:extLst>
          </p:cNvPr>
          <p:cNvSpPr/>
          <p:nvPr/>
        </p:nvSpPr>
        <p:spPr>
          <a:xfrm>
            <a:off x="5089956" y="5479834"/>
            <a:ext cx="10390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Sohn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0392DE-F5DF-4452-945B-95B841D7B9C8}"/>
              </a:ext>
            </a:extLst>
          </p:cNvPr>
          <p:cNvSpPr/>
          <p:nvPr/>
        </p:nvSpPr>
        <p:spPr>
          <a:xfrm>
            <a:off x="5947314" y="1332947"/>
            <a:ext cx="11849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Mann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341DA6-E9F9-451D-8731-F71F40FEAA2F}"/>
              </a:ext>
            </a:extLst>
          </p:cNvPr>
          <p:cNvSpPr/>
          <p:nvPr/>
        </p:nvSpPr>
        <p:spPr>
          <a:xfrm>
            <a:off x="4952742" y="5824274"/>
            <a:ext cx="1353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Bruder</a:t>
            </a:r>
            <a:endParaRPr lang="en-US" sz="3200" b="1" dirty="0">
              <a:ln w="11430"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D0B3CF-EEAC-4E70-A3D2-DE6E798392DA}"/>
              </a:ext>
            </a:extLst>
          </p:cNvPr>
          <p:cNvSpPr/>
          <p:nvPr/>
        </p:nvSpPr>
        <p:spPr>
          <a:xfrm>
            <a:off x="2709770" y="4895059"/>
            <a:ext cx="11031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Hund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3BBC03-DCFD-4DD7-B4D7-F15AD61F11C1}"/>
              </a:ext>
            </a:extLst>
          </p:cNvPr>
          <p:cNvSpPr/>
          <p:nvPr/>
        </p:nvSpPr>
        <p:spPr>
          <a:xfrm>
            <a:off x="7726660" y="1828780"/>
            <a:ext cx="13915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Mutter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9BDFE0-7E1D-455E-A0E6-67360C6B5E3A}"/>
              </a:ext>
            </a:extLst>
          </p:cNvPr>
          <p:cNvSpPr/>
          <p:nvPr/>
        </p:nvSpPr>
        <p:spPr>
          <a:xfrm>
            <a:off x="3895481" y="1738463"/>
            <a:ext cx="19638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Großmutter</a:t>
            </a:r>
            <a:endParaRPr lang="en-US" sz="28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3913F1-64D4-4D53-89C0-842102320001}"/>
              </a:ext>
            </a:extLst>
          </p:cNvPr>
          <p:cNvSpPr/>
          <p:nvPr/>
        </p:nvSpPr>
        <p:spPr>
          <a:xfrm>
            <a:off x="7787328" y="1431855"/>
            <a:ext cx="9322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Frau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DC9034-85AB-4AF5-9374-58E4D67FA342}"/>
              </a:ext>
            </a:extLst>
          </p:cNvPr>
          <p:cNvSpPr/>
          <p:nvPr/>
        </p:nvSpPr>
        <p:spPr>
          <a:xfrm>
            <a:off x="7691473" y="5438038"/>
            <a:ext cx="1451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Tochter</a:t>
            </a:r>
            <a:endParaRPr lang="en-US" sz="32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63828C-2944-4313-8279-8CBF1D3CF2DF}"/>
              </a:ext>
            </a:extLst>
          </p:cNvPr>
          <p:cNvSpPr/>
          <p:nvPr/>
        </p:nvSpPr>
        <p:spPr>
          <a:xfrm>
            <a:off x="7485886" y="5812722"/>
            <a:ext cx="19255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Schwester</a:t>
            </a:r>
            <a:endParaRPr lang="en-US" sz="32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8BE173-896C-4BA4-ABF0-7497609A5ED8}"/>
              </a:ext>
            </a:extLst>
          </p:cNvPr>
          <p:cNvSpPr/>
          <p:nvPr/>
        </p:nvSpPr>
        <p:spPr>
          <a:xfrm>
            <a:off x="8964229" y="3172903"/>
            <a:ext cx="10288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accent6"/>
                  </a:solidFill>
                </a:ln>
                <a:solidFill>
                  <a:srgbClr val="92D050"/>
                </a:solidFill>
              </a:rPr>
              <a:t>Baby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38BCF7F-6D58-40E2-A4C7-3BBAB4E49110}"/>
              </a:ext>
            </a:extLst>
          </p:cNvPr>
          <p:cNvSpPr/>
          <p:nvPr/>
        </p:nvSpPr>
        <p:spPr>
          <a:xfrm>
            <a:off x="10084311" y="3224348"/>
            <a:ext cx="94929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accent6"/>
                  </a:solidFill>
                </a:ln>
                <a:solidFill>
                  <a:srgbClr val="92D050"/>
                </a:solidFill>
              </a:rPr>
              <a:t>Kind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2DC03A-3AB1-408D-92FE-E7B8FBE29A85}"/>
              </a:ext>
            </a:extLst>
          </p:cNvPr>
          <p:cNvSpPr/>
          <p:nvPr/>
        </p:nvSpPr>
        <p:spPr>
          <a:xfrm>
            <a:off x="2379270" y="5251228"/>
            <a:ext cx="16211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chemeClr val="accent6"/>
                  </a:solidFill>
                </a:ln>
                <a:solidFill>
                  <a:srgbClr val="92D050"/>
                </a:solidFill>
              </a:rPr>
              <a:t>Haustier</a:t>
            </a:r>
            <a:endParaRPr lang="en-US" sz="3200" b="1" dirty="0">
              <a:ln w="11430">
                <a:solidFill>
                  <a:schemeClr val="accent6"/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E3F9B82-351B-423C-BB06-C5BA4CA39C5C}"/>
              </a:ext>
            </a:extLst>
          </p:cNvPr>
          <p:cNvSpPr/>
          <p:nvPr/>
        </p:nvSpPr>
        <p:spPr>
          <a:xfrm>
            <a:off x="6096000" y="2209904"/>
            <a:ext cx="2853512" cy="1334518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B8E194E-C866-46CC-9288-CA76576233BE}"/>
              </a:ext>
            </a:extLst>
          </p:cNvPr>
          <p:cNvCxnSpPr>
            <a:cxnSpLocks/>
          </p:cNvCxnSpPr>
          <p:nvPr/>
        </p:nvCxnSpPr>
        <p:spPr>
          <a:xfrm flipV="1">
            <a:off x="8874493" y="2376658"/>
            <a:ext cx="741145" cy="32696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3454E6B-D142-4AEA-B610-81A3DA55DF2A}"/>
              </a:ext>
            </a:extLst>
          </p:cNvPr>
          <p:cNvSpPr/>
          <p:nvPr/>
        </p:nvSpPr>
        <p:spPr>
          <a:xfrm>
            <a:off x="9615424" y="1969182"/>
            <a:ext cx="11959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Eltern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79406ED-3955-4083-946B-09C1443FC140}"/>
              </a:ext>
            </a:extLst>
          </p:cNvPr>
          <p:cNvSpPr/>
          <p:nvPr/>
        </p:nvSpPr>
        <p:spPr>
          <a:xfrm>
            <a:off x="2979420" y="2163060"/>
            <a:ext cx="2649950" cy="1502557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5DB59C8-83F8-458D-99F2-B68303B3B197}"/>
              </a:ext>
            </a:extLst>
          </p:cNvPr>
          <p:cNvCxnSpPr>
            <a:cxnSpLocks/>
          </p:cNvCxnSpPr>
          <p:nvPr/>
        </p:nvCxnSpPr>
        <p:spPr>
          <a:xfrm flipH="1" flipV="1">
            <a:off x="3525249" y="1810565"/>
            <a:ext cx="368156" cy="374528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0D4ECFF7-C901-4B4F-8942-7878D6B3F351}"/>
              </a:ext>
            </a:extLst>
          </p:cNvPr>
          <p:cNvSpPr/>
          <p:nvPr/>
        </p:nvSpPr>
        <p:spPr>
          <a:xfrm>
            <a:off x="1923810" y="1296143"/>
            <a:ext cx="20533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Großeltern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B1EE541-214B-4A8D-AF4B-AAA6CFED9CEC}"/>
              </a:ext>
            </a:extLst>
          </p:cNvPr>
          <p:cNvSpPr/>
          <p:nvPr/>
        </p:nvSpPr>
        <p:spPr>
          <a:xfrm rot="349233">
            <a:off x="4786187" y="3578559"/>
            <a:ext cx="3641668" cy="1580266"/>
          </a:xfrm>
          <a:prstGeom prst="ellipse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025082F-C75A-45C3-A924-62FD92654D56}"/>
              </a:ext>
            </a:extLst>
          </p:cNvPr>
          <p:cNvCxnSpPr>
            <a:cxnSpLocks/>
            <a:stCxn id="37" idx="6"/>
          </p:cNvCxnSpPr>
          <p:nvPr/>
        </p:nvCxnSpPr>
        <p:spPr>
          <a:xfrm>
            <a:off x="8418468" y="4553348"/>
            <a:ext cx="883044" cy="312862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FDE53D42-13F0-4F80-8471-DC8F341FB510}"/>
              </a:ext>
            </a:extLst>
          </p:cNvPr>
          <p:cNvSpPr/>
          <p:nvPr/>
        </p:nvSpPr>
        <p:spPr>
          <a:xfrm>
            <a:off x="10031011" y="3589010"/>
            <a:ext cx="13019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Kinder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7F27886-52DD-4D81-A280-EBE55EDB0106}"/>
              </a:ext>
            </a:extLst>
          </p:cNvPr>
          <p:cNvSpPr/>
          <p:nvPr/>
        </p:nvSpPr>
        <p:spPr>
          <a:xfrm>
            <a:off x="9228764" y="4690939"/>
            <a:ext cx="22605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Geschwister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409F008-BE4E-45C0-B9C0-ED7D8D7553A8}"/>
              </a:ext>
            </a:extLst>
          </p:cNvPr>
          <p:cNvSpPr/>
          <p:nvPr/>
        </p:nvSpPr>
        <p:spPr>
          <a:xfrm>
            <a:off x="9186064" y="5414117"/>
            <a:ext cx="14516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Töchter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574B6E-7E7F-4AFB-A136-5B9D0C7867FE}"/>
              </a:ext>
            </a:extLst>
          </p:cNvPr>
          <p:cNvSpPr/>
          <p:nvPr/>
        </p:nvSpPr>
        <p:spPr>
          <a:xfrm>
            <a:off x="9488606" y="5806877"/>
            <a:ext cx="21451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Schwestern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D6A5E9C-F88D-4BF5-8162-ED3207C5393F}"/>
              </a:ext>
            </a:extLst>
          </p:cNvPr>
          <p:cNvSpPr/>
          <p:nvPr/>
        </p:nvSpPr>
        <p:spPr>
          <a:xfrm>
            <a:off x="3846413" y="5455298"/>
            <a:ext cx="12458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Söhne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7DA262B-8EB4-437E-BB3C-9BA2CA4FD2C9}"/>
              </a:ext>
            </a:extLst>
          </p:cNvPr>
          <p:cNvSpPr/>
          <p:nvPr/>
        </p:nvSpPr>
        <p:spPr>
          <a:xfrm>
            <a:off x="3678616" y="5813024"/>
            <a:ext cx="1353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Brüder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610BED4-C179-4687-A474-F954B0ABD3E3}"/>
              </a:ext>
            </a:extLst>
          </p:cNvPr>
          <p:cNvSpPr/>
          <p:nvPr/>
        </p:nvSpPr>
        <p:spPr>
          <a:xfrm>
            <a:off x="1446916" y="4863594"/>
            <a:ext cx="13099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Hunde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4D85FFF-0870-47CA-926A-8B11EC57D9C8}"/>
              </a:ext>
            </a:extLst>
          </p:cNvPr>
          <p:cNvSpPr/>
          <p:nvPr/>
        </p:nvSpPr>
        <p:spPr>
          <a:xfrm>
            <a:off x="691907" y="5251228"/>
            <a:ext cx="18233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Haustiere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0AAE3567-60A8-4D99-8D65-3C24C4774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387" y="1794205"/>
            <a:ext cx="1549801" cy="1549801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5C3FE7D9-BDC4-4B26-851F-3D83B95849D1}"/>
              </a:ext>
            </a:extLst>
          </p:cNvPr>
          <p:cNvSpPr/>
          <p:nvPr/>
        </p:nvSpPr>
        <p:spPr>
          <a:xfrm>
            <a:off x="1298415" y="3139944"/>
            <a:ext cx="11194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Tante</a:t>
            </a:r>
            <a:endParaRPr lang="en-US" sz="32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pic>
        <p:nvPicPr>
          <p:cNvPr id="1032" name="Picture 8" descr="Uncle Bob - Cartoon, HD Png Download - 515x833(#1747073) - PngFind">
            <a:extLst>
              <a:ext uri="{FF2B5EF4-FFF2-40B4-BE49-F238E27FC236}">
                <a16:creationId xmlns:a16="http://schemas.microsoft.com/office/drawing/2014/main" id="{675E6AD4-3EA9-47C6-A5F6-8C9B5B24D8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14" b="89943" l="10000" r="90000">
                        <a14:foregroundMark x1="42976" y1="7314" x2="53810" y2="1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37" r="30519" b="47835"/>
          <a:stretch/>
        </p:blipFill>
        <p:spPr bwMode="auto">
          <a:xfrm>
            <a:off x="180682" y="1637674"/>
            <a:ext cx="1110503" cy="161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BE3CB98C-B1C3-44B8-B90C-F62FB16435AE}"/>
              </a:ext>
            </a:extLst>
          </p:cNvPr>
          <p:cNvSpPr/>
          <p:nvPr/>
        </p:nvSpPr>
        <p:spPr>
          <a:xfrm>
            <a:off x="175997" y="3139943"/>
            <a:ext cx="11753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Onkel</a:t>
            </a:r>
            <a:endParaRPr lang="en-US" sz="3200" b="1" dirty="0">
              <a:ln w="11430"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150272E-A6E8-45A0-A4DC-9DDF6F73C357}"/>
              </a:ext>
            </a:extLst>
          </p:cNvPr>
          <p:cNvSpPr/>
          <p:nvPr/>
        </p:nvSpPr>
        <p:spPr>
          <a:xfrm>
            <a:off x="7707498" y="6206187"/>
            <a:ext cx="14189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Enkelin</a:t>
            </a:r>
            <a:endParaRPr lang="en-US" sz="32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D7BCDA1-65BD-4699-BF02-1A3DD0A7994B}"/>
              </a:ext>
            </a:extLst>
          </p:cNvPr>
          <p:cNvSpPr/>
          <p:nvPr/>
        </p:nvSpPr>
        <p:spPr>
          <a:xfrm>
            <a:off x="5059609" y="6215273"/>
            <a:ext cx="10983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Enkel</a:t>
            </a:r>
            <a:endParaRPr lang="en-US" sz="3200" b="1" dirty="0">
              <a:ln w="11430"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FB6D850-FC95-4234-A8A8-263B49EF7948}"/>
              </a:ext>
            </a:extLst>
          </p:cNvPr>
          <p:cNvSpPr/>
          <p:nvPr/>
        </p:nvSpPr>
        <p:spPr>
          <a:xfrm>
            <a:off x="162025" y="533414"/>
            <a:ext cx="245772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Das </a:t>
            </a:r>
            <a:r>
              <a:rPr lang="en-US" sz="4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sind</a:t>
            </a:r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80B35F8-7CE3-4F10-AE34-5621B7881DFB}"/>
              </a:ext>
            </a:extLst>
          </p:cNvPr>
          <p:cNvSpPr/>
          <p:nvPr/>
        </p:nvSpPr>
        <p:spPr>
          <a:xfrm>
            <a:off x="2493583" y="541884"/>
            <a:ext cx="17844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rgbClr val="FFC000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meine</a:t>
            </a:r>
            <a:endParaRPr lang="en-US" sz="4800" b="1" dirty="0">
              <a:ln w="11430">
                <a:solidFill>
                  <a:srgbClr val="FFC000"/>
                </a:solidFill>
              </a:ln>
              <a:solidFill>
                <a:schemeClr val="accent4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758CCD6-5F46-4B63-98D5-822D6A603D5A}"/>
              </a:ext>
            </a:extLst>
          </p:cNvPr>
          <p:cNvSpPr/>
          <p:nvPr/>
        </p:nvSpPr>
        <p:spPr>
          <a:xfrm>
            <a:off x="4170696" y="541884"/>
            <a:ext cx="622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rgbClr val="FFC000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</a:t>
            </a:r>
          </a:p>
        </p:txBody>
      </p:sp>
      <p:pic>
        <p:nvPicPr>
          <p:cNvPr id="1034" name="Picture 10" descr="รูปลูกแมว PNG, ภาพลูกแมวPSD, ดาวน์โหลดฟรี | Pngtree">
            <a:extLst>
              <a:ext uri="{FF2B5EF4-FFF2-40B4-BE49-F238E27FC236}">
                <a16:creationId xmlns:a16="http://schemas.microsoft.com/office/drawing/2014/main" id="{DE997393-09A9-448A-985C-AE1E3F40D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56" b="90000" l="10000" r="90000">
                        <a14:foregroundMark x1="75833" y1="8056" x2="76389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811" y="3663229"/>
            <a:ext cx="1302773" cy="130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6C2FB2DF-46A3-4B8D-B166-759642DA1D19}"/>
              </a:ext>
            </a:extLst>
          </p:cNvPr>
          <p:cNvSpPr/>
          <p:nvPr/>
        </p:nvSpPr>
        <p:spPr>
          <a:xfrm>
            <a:off x="1264544" y="3807952"/>
            <a:ext cx="11074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Katze</a:t>
            </a:r>
            <a:endParaRPr lang="en-US" sz="32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4EA479C-E6A8-4D40-8088-CB9B47914159}"/>
              </a:ext>
            </a:extLst>
          </p:cNvPr>
          <p:cNvSpPr/>
          <p:nvPr/>
        </p:nvSpPr>
        <p:spPr>
          <a:xfrm>
            <a:off x="1052239" y="4129644"/>
            <a:ext cx="13270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Katzen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289EF7F-040C-4055-9422-C98285285CF3}"/>
              </a:ext>
            </a:extLst>
          </p:cNvPr>
          <p:cNvSpPr/>
          <p:nvPr/>
        </p:nvSpPr>
        <p:spPr>
          <a:xfrm>
            <a:off x="6048084" y="6335927"/>
            <a:ext cx="16878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Enkelkinder</a:t>
            </a:r>
            <a:endParaRPr lang="en-US" sz="24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94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6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32" grpId="0"/>
      <p:bldP spid="33" grpId="0" animBg="1"/>
      <p:bldP spid="36" grpId="0"/>
      <p:bldP spid="37" grpId="0" animBg="1"/>
      <p:bldP spid="39" grpId="0"/>
      <p:bldP spid="41" grpId="0"/>
      <p:bldP spid="43" grpId="0"/>
      <p:bldP spid="45" grpId="0"/>
      <p:bldP spid="46" grpId="0"/>
      <p:bldP spid="47" grpId="0"/>
      <p:bldP spid="48" grpId="0"/>
      <p:bldP spid="49" grpId="0"/>
      <p:bldP spid="56" grpId="0"/>
      <p:bldP spid="57" grpId="0"/>
      <p:bldP spid="58" grpId="0"/>
      <p:bldP spid="59" grpId="0"/>
      <p:bldP spid="60" grpId="0"/>
      <p:bldP spid="61" grpId="0"/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33B635-3981-430A-995E-D7504EB223A9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8T6oeAeGc.jpg">
            <a:extLst>
              <a:ext uri="{FF2B5EF4-FFF2-40B4-BE49-F238E27FC236}">
                <a16:creationId xmlns:a16="http://schemas.microsoft.com/office/drawing/2014/main" id="{669AF4AA-BC13-430B-8565-97B6FC1F66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28500" y1="49500" x2="28500" y2="49500"/>
                        <a14:backgroundMark x1="28250" y1="49917" x2="28625" y2="46833"/>
                      </a14:backgroundRemoval>
                    </a14:imgEffect>
                  </a14:imgLayer>
                </a14:imgProps>
              </a:ext>
            </a:extLst>
          </a:blip>
          <a:srcRect l="9861" t="23607" r="71370" b="46688"/>
          <a:stretch/>
        </p:blipFill>
        <p:spPr>
          <a:xfrm>
            <a:off x="820139" y="475928"/>
            <a:ext cx="1759432" cy="2088534"/>
          </a:xfrm>
          <a:prstGeom prst="rect">
            <a:avLst/>
          </a:prstGeom>
        </p:spPr>
      </p:pic>
      <p:pic>
        <p:nvPicPr>
          <p:cNvPr id="6" name="Picture 5" descr="8T6oeAeGc.jpg">
            <a:extLst>
              <a:ext uri="{FF2B5EF4-FFF2-40B4-BE49-F238E27FC236}">
                <a16:creationId xmlns:a16="http://schemas.microsoft.com/office/drawing/2014/main" id="{298C8AF6-9D9B-4497-A4A1-A80BAF03A7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29710" t="18926" r="54222" b="54609"/>
          <a:stretch/>
        </p:blipFill>
        <p:spPr>
          <a:xfrm>
            <a:off x="668483" y="4576960"/>
            <a:ext cx="1590260" cy="1964438"/>
          </a:xfrm>
          <a:prstGeom prst="rect">
            <a:avLst/>
          </a:prstGeom>
        </p:spPr>
      </p:pic>
      <p:pic>
        <p:nvPicPr>
          <p:cNvPr id="7" name="Picture 6" descr="8T6oeAeGc.jpg">
            <a:extLst>
              <a:ext uri="{FF2B5EF4-FFF2-40B4-BE49-F238E27FC236}">
                <a16:creationId xmlns:a16="http://schemas.microsoft.com/office/drawing/2014/main" id="{D664820F-1072-457B-A4AB-6951C155CF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46723" t="20007" r="33339" b="53528"/>
          <a:stretch/>
        </p:blipFill>
        <p:spPr>
          <a:xfrm>
            <a:off x="5226518" y="796872"/>
            <a:ext cx="1845331" cy="1836998"/>
          </a:xfrm>
          <a:prstGeom prst="rect">
            <a:avLst/>
          </a:prstGeom>
        </p:spPr>
      </p:pic>
      <p:pic>
        <p:nvPicPr>
          <p:cNvPr id="8" name="Picture 7" descr="8T6oeAeGc.jpg">
            <a:extLst>
              <a:ext uri="{FF2B5EF4-FFF2-40B4-BE49-F238E27FC236}">
                <a16:creationId xmlns:a16="http://schemas.microsoft.com/office/drawing/2014/main" id="{ADCA2CDC-4CC3-4082-9116-27643997D8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6313" y1="45083" x2="86313" y2="45083"/>
                        <a14:backgroundMark x1="85625" y1="44583" x2="87875" y2="45083"/>
                        <a14:backgroundMark x1="84125" y1="45333" x2="87875" y2="45333"/>
                      </a14:backgroundRemoval>
                    </a14:imgEffect>
                  </a14:imgLayer>
                </a14:imgProps>
              </a:ext>
            </a:extLst>
          </a:blip>
          <a:srcRect l="67742" t="22347" r="10475" b="54609"/>
          <a:stretch/>
        </p:blipFill>
        <p:spPr>
          <a:xfrm>
            <a:off x="9160565" y="4296907"/>
            <a:ext cx="1973280" cy="1565580"/>
          </a:xfrm>
          <a:prstGeom prst="rect">
            <a:avLst/>
          </a:prstGeom>
        </p:spPr>
      </p:pic>
      <p:pic>
        <p:nvPicPr>
          <p:cNvPr id="9" name="Picture 8" descr="8T6oeAeGc.jpg">
            <a:extLst>
              <a:ext uri="{FF2B5EF4-FFF2-40B4-BE49-F238E27FC236}">
                <a16:creationId xmlns:a16="http://schemas.microsoft.com/office/drawing/2014/main" id="{4D13E46F-FB8E-482B-8F01-E4827F5B7A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82500" y1="55083" x2="81313" y2="536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2500" y1="43917" x2="81438" y2="47000"/>
                        <a14:backgroundMark x1="83188" y1="43417" x2="81563" y2="44167"/>
                        <a14:backgroundMark x1="81125" y1="43750" x2="81313" y2="48250"/>
                        <a14:backgroundMark x1="84125" y1="43750" x2="86125" y2="43250"/>
                      </a14:backgroundRemoval>
                    </a14:imgEffect>
                  </a14:imgLayer>
                </a14:imgProps>
              </a:ext>
            </a:extLst>
          </a:blip>
          <a:srcRect l="80614" t="43231" r="8179" b="41646"/>
          <a:stretch/>
        </p:blipFill>
        <p:spPr>
          <a:xfrm>
            <a:off x="9160565" y="314448"/>
            <a:ext cx="1052949" cy="1065636"/>
          </a:xfrm>
          <a:prstGeom prst="rect">
            <a:avLst/>
          </a:prstGeom>
        </p:spPr>
      </p:pic>
      <p:pic>
        <p:nvPicPr>
          <p:cNvPr id="10" name="Picture 9" descr="8T6oeAeGc.jpg">
            <a:extLst>
              <a:ext uri="{FF2B5EF4-FFF2-40B4-BE49-F238E27FC236}">
                <a16:creationId xmlns:a16="http://schemas.microsoft.com/office/drawing/2014/main" id="{4F71008E-1486-4F81-865C-B2A428F02A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36063" y1="49500" x2="36063" y2="52917"/>
                        <a14:backgroundMark x1="35250" y1="50250" x2="39188" y2="46667"/>
                        <a14:backgroundMark x1="52125" y1="46667" x2="54688" y2="52083"/>
                      </a14:backgroundRemoval>
                    </a14:imgEffect>
                  </a14:imgLayer>
                </a14:imgProps>
              </a:ext>
            </a:extLst>
          </a:blip>
          <a:srcRect l="34165" t="44130" r="44231" b="30846"/>
          <a:stretch/>
        </p:blipFill>
        <p:spPr>
          <a:xfrm>
            <a:off x="3585295" y="4626657"/>
            <a:ext cx="2000326" cy="1737783"/>
          </a:xfrm>
          <a:prstGeom prst="rect">
            <a:avLst/>
          </a:prstGeom>
        </p:spPr>
      </p:pic>
      <p:pic>
        <p:nvPicPr>
          <p:cNvPr id="11" name="Picture 10" descr="8T6oeAeGc.jpg">
            <a:extLst>
              <a:ext uri="{FF2B5EF4-FFF2-40B4-BE49-F238E27FC236}">
                <a16:creationId xmlns:a16="http://schemas.microsoft.com/office/drawing/2014/main" id="{9909EB77-9C25-45FE-8EA3-7B28055A3CE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58938" y1="56167" x2="58562" y2="59250"/>
                        <a14:backgroundMark x1="73688" y1="51000" x2="78000" y2="53333"/>
                        <a14:backgroundMark x1="77188" y1="54000" x2="76375" y2="54000"/>
                        <a14:backgroundMark x1="77313" y1="60333" x2="78375" y2="62333"/>
                        <a14:backgroundMark x1="63125" y1="49500" x2="64313" y2="50583"/>
                      </a14:backgroundRemoval>
                    </a14:imgEffect>
                  </a14:imgLayer>
                </a14:imgProps>
              </a:ext>
            </a:extLst>
          </a:blip>
          <a:srcRect l="57119" t="48811" r="21276" b="14372"/>
          <a:stretch/>
        </p:blipFill>
        <p:spPr>
          <a:xfrm>
            <a:off x="3304027" y="136235"/>
            <a:ext cx="1750095" cy="2236841"/>
          </a:xfrm>
          <a:prstGeom prst="rect">
            <a:avLst/>
          </a:prstGeom>
        </p:spPr>
      </p:pic>
      <p:pic>
        <p:nvPicPr>
          <p:cNvPr id="12" name="Picture 11" descr="8T6oeAeGc.jpg">
            <a:extLst>
              <a:ext uri="{FF2B5EF4-FFF2-40B4-BE49-F238E27FC236}">
                <a16:creationId xmlns:a16="http://schemas.microsoft.com/office/drawing/2014/main" id="{19C4E09A-A2EF-47B0-8E54-0F608B8CDC3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31250" y1="54750" x2="32695" y2="53900"/>
                        <a14:foregroundMark x1="21250" y1="52833" x2="22625" y2="531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25313" y1="53583" x2="25313" y2="53583"/>
                        <a14:backgroundMark x1="31563" y1="57250" x2="31563" y2="57250"/>
                        <a14:backgroundMark x1="21625" y1="56917" x2="19875" y2="56917"/>
                        <a14:backgroundMark x1="23563" y1="51750" x2="28375" y2="52833"/>
                        <a14:backgroundMark x1="20563" y1="60917" x2="21813" y2="59833"/>
                        <a14:backgroundMark x1="33563" y1="52083" x2="34500" y2="52083"/>
                        <a14:backgroundMark x1="30188" y1="52583" x2="31250" y2="52250"/>
                        <a14:backgroundMark x1="32875" y1="58417" x2="32313" y2="59667"/>
                      </a14:backgroundRemoval>
                    </a14:imgEffect>
                  </a14:imgLayer>
                </a14:imgProps>
              </a:ext>
            </a:extLst>
          </a:blip>
          <a:srcRect l="19448" t="50409" r="64079" b="21726"/>
          <a:stretch/>
        </p:blipFill>
        <p:spPr>
          <a:xfrm>
            <a:off x="7195930" y="4675596"/>
            <a:ext cx="1445927" cy="18344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B04336-8FCC-4E01-9825-BCF1C906CE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4125" y="1520195"/>
            <a:ext cx="2103783" cy="2103783"/>
          </a:xfrm>
          <a:prstGeom prst="rect">
            <a:avLst/>
          </a:prstGeom>
        </p:spPr>
      </p:pic>
      <p:pic>
        <p:nvPicPr>
          <p:cNvPr id="14" name="Picture 8" descr="Uncle Bob - Cartoon, HD Png Download - 515x833(#1747073) - PngFind">
            <a:extLst>
              <a:ext uri="{FF2B5EF4-FFF2-40B4-BE49-F238E27FC236}">
                <a16:creationId xmlns:a16="http://schemas.microsoft.com/office/drawing/2014/main" id="{0A387169-2868-4254-8BA2-70AA274A29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314" b="89943" l="10000" r="90000">
                        <a14:foregroundMark x1="42976" y1="7314" x2="53810" y2="1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37" r="30519" b="47835"/>
          <a:stretch/>
        </p:blipFill>
        <p:spPr bwMode="auto">
          <a:xfrm>
            <a:off x="7528675" y="761602"/>
            <a:ext cx="1619326" cy="23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รูปลูกแมว PNG, ภาพลูกแมวPSD, ดาวน์โหลดฟรี | Pngtree">
            <a:extLst>
              <a:ext uri="{FF2B5EF4-FFF2-40B4-BE49-F238E27FC236}">
                <a16:creationId xmlns:a16="http://schemas.microsoft.com/office/drawing/2014/main" id="{759588E0-99A6-45AB-A09E-D6FF60A17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056" b="90000" l="10000" r="90000">
                        <a14:foregroundMark x1="75833" y1="8056" x2="76389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312" y="2500578"/>
            <a:ext cx="1871076" cy="187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FE5B21A-A874-403E-A92A-18C22EAA8B9D}"/>
              </a:ext>
            </a:extLst>
          </p:cNvPr>
          <p:cNvGrpSpPr/>
          <p:nvPr/>
        </p:nvGrpSpPr>
        <p:grpSpPr>
          <a:xfrm>
            <a:off x="4833546" y="2630176"/>
            <a:ext cx="3198794" cy="2116182"/>
            <a:chOff x="4280394" y="2373076"/>
            <a:chExt cx="3198794" cy="2116182"/>
          </a:xfrm>
        </p:grpSpPr>
        <p:pic>
          <p:nvPicPr>
            <p:cNvPr id="16" name="Picture 15" descr="8T6oeAeGc.jpg">
              <a:extLst>
                <a:ext uri="{FF2B5EF4-FFF2-40B4-BE49-F238E27FC236}">
                  <a16:creationId xmlns:a16="http://schemas.microsoft.com/office/drawing/2014/main" id="{CDFF0BA6-E2A4-493C-8C46-8A1E60346F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28500" y1="49500" x2="28500" y2="49500"/>
                          <a14:backgroundMark x1="28250" y1="49917" x2="28625" y2="46833"/>
                        </a14:backgroundRemoval>
                      </a14:imgEffect>
                    </a14:imgLayer>
                  </a14:imgProps>
                </a:ext>
              </a:extLst>
            </a:blip>
            <a:srcRect l="9861" t="23607" r="71370" b="46688"/>
            <a:stretch/>
          </p:blipFill>
          <p:spPr>
            <a:xfrm rot="21194342">
              <a:off x="4280394" y="2373076"/>
              <a:ext cx="1759432" cy="2088534"/>
            </a:xfrm>
            <a:prstGeom prst="rect">
              <a:avLst/>
            </a:prstGeom>
          </p:spPr>
        </p:pic>
        <p:pic>
          <p:nvPicPr>
            <p:cNvPr id="17" name="Picture 16" descr="8T6oeAeGc.jpg">
              <a:extLst>
                <a:ext uri="{FF2B5EF4-FFF2-40B4-BE49-F238E27FC236}">
                  <a16:creationId xmlns:a16="http://schemas.microsoft.com/office/drawing/2014/main" id="{17118B1A-F54C-4925-B821-FDE748A30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29710" t="18926" r="54222" b="54609"/>
            <a:stretch/>
          </p:blipFill>
          <p:spPr>
            <a:xfrm rot="405518">
              <a:off x="5871523" y="2503319"/>
              <a:ext cx="1607665" cy="1985939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0452602-DF8D-4008-BF32-AFF499941126}"/>
              </a:ext>
            </a:extLst>
          </p:cNvPr>
          <p:cNvGrpSpPr/>
          <p:nvPr/>
        </p:nvGrpSpPr>
        <p:grpSpPr>
          <a:xfrm>
            <a:off x="398124" y="2999488"/>
            <a:ext cx="2992048" cy="1614673"/>
            <a:chOff x="398124" y="2999488"/>
            <a:chExt cx="2992048" cy="1614673"/>
          </a:xfrm>
        </p:grpSpPr>
        <p:pic>
          <p:nvPicPr>
            <p:cNvPr id="18" name="Picture 17" descr="8T6oeAeGc.jpg">
              <a:extLst>
                <a:ext uri="{FF2B5EF4-FFF2-40B4-BE49-F238E27FC236}">
                  <a16:creationId xmlns:a16="http://schemas.microsoft.com/office/drawing/2014/main" id="{9C09E0B2-9B18-4524-A672-0729C67490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46723" t="20007" r="33339" b="53528"/>
            <a:stretch/>
          </p:blipFill>
          <p:spPr>
            <a:xfrm rot="21112457">
              <a:off x="398124" y="2999488"/>
              <a:ext cx="1551346" cy="1544341"/>
            </a:xfrm>
            <a:prstGeom prst="rect">
              <a:avLst/>
            </a:prstGeom>
          </p:spPr>
        </p:pic>
        <p:pic>
          <p:nvPicPr>
            <p:cNvPr id="19" name="Picture 18" descr="8T6oeAeGc.jpg">
              <a:extLst>
                <a:ext uri="{FF2B5EF4-FFF2-40B4-BE49-F238E27FC236}">
                  <a16:creationId xmlns:a16="http://schemas.microsoft.com/office/drawing/2014/main" id="{EE5AEC1D-7996-458B-9577-358D9B279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6313" y1="45083" x2="86313" y2="45083"/>
                          <a14:backgroundMark x1="85625" y1="44583" x2="87875" y2="45083"/>
                          <a14:backgroundMark x1="84125" y1="45333" x2="87875" y2="45333"/>
                        </a14:backgroundRemoval>
                      </a14:imgEffect>
                    </a14:imgLayer>
                  </a14:imgProps>
                </a:ext>
              </a:extLst>
            </a:blip>
            <a:srcRect l="67742" t="22347" r="10475" b="54609"/>
            <a:stretch/>
          </p:blipFill>
          <p:spPr>
            <a:xfrm>
              <a:off x="1658440" y="3240223"/>
              <a:ext cx="1731732" cy="1373938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2E24B4-581D-4D51-8E12-23EBA8F75FFD}"/>
              </a:ext>
            </a:extLst>
          </p:cNvPr>
          <p:cNvGrpSpPr/>
          <p:nvPr/>
        </p:nvGrpSpPr>
        <p:grpSpPr>
          <a:xfrm>
            <a:off x="72759" y="430876"/>
            <a:ext cx="2971240" cy="2069702"/>
            <a:chOff x="7158101" y="382153"/>
            <a:chExt cx="2971240" cy="2069702"/>
          </a:xfrm>
        </p:grpSpPr>
        <p:pic>
          <p:nvPicPr>
            <p:cNvPr id="21" name="Picture 20" descr="8T6oeAeGc.jpg">
              <a:extLst>
                <a:ext uri="{FF2B5EF4-FFF2-40B4-BE49-F238E27FC236}">
                  <a16:creationId xmlns:a16="http://schemas.microsoft.com/office/drawing/2014/main" id="{7317A0E0-F314-4875-A2B5-CB4A448049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20251464">
              <a:off x="7158101" y="463054"/>
              <a:ext cx="1849006" cy="1606324"/>
            </a:xfrm>
            <a:prstGeom prst="rect">
              <a:avLst/>
            </a:prstGeom>
          </p:spPr>
        </p:pic>
        <p:pic>
          <p:nvPicPr>
            <p:cNvPr id="22" name="Picture 21" descr="8T6oeAeGc.jpg">
              <a:extLst>
                <a:ext uri="{FF2B5EF4-FFF2-40B4-BE49-F238E27FC236}">
                  <a16:creationId xmlns:a16="http://schemas.microsoft.com/office/drawing/2014/main" id="{E7B494CF-7083-4DDD-A933-16BE83E8AD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>
              <a:off x="8510015" y="382153"/>
              <a:ext cx="1619326" cy="206970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98E4BCC-E334-4906-A097-F87F05970512}"/>
              </a:ext>
            </a:extLst>
          </p:cNvPr>
          <p:cNvGrpSpPr/>
          <p:nvPr/>
        </p:nvGrpSpPr>
        <p:grpSpPr>
          <a:xfrm>
            <a:off x="8650439" y="3033819"/>
            <a:ext cx="2866790" cy="1565580"/>
            <a:chOff x="8650439" y="3033819"/>
            <a:chExt cx="2866790" cy="1565580"/>
          </a:xfrm>
        </p:grpSpPr>
        <p:pic>
          <p:nvPicPr>
            <p:cNvPr id="24" name="Picture 23" descr="8T6oeAeGc.jpg">
              <a:extLst>
                <a:ext uri="{FF2B5EF4-FFF2-40B4-BE49-F238E27FC236}">
                  <a16:creationId xmlns:a16="http://schemas.microsoft.com/office/drawing/2014/main" id="{351AFBEE-7B2B-4309-B4CC-41EF55CAC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20620039">
              <a:off x="8650439" y="3159489"/>
              <a:ext cx="1611659" cy="1400128"/>
            </a:xfrm>
            <a:prstGeom prst="rect">
              <a:avLst/>
            </a:prstGeom>
          </p:spPr>
        </p:pic>
        <p:pic>
          <p:nvPicPr>
            <p:cNvPr id="25" name="Picture 24" descr="8T6oeAeGc.jpg">
              <a:extLst>
                <a:ext uri="{FF2B5EF4-FFF2-40B4-BE49-F238E27FC236}">
                  <a16:creationId xmlns:a16="http://schemas.microsoft.com/office/drawing/2014/main" id="{54979F5D-915F-45EE-86A3-1AAA4513C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625609" flipH="1">
              <a:off x="9879797" y="3033819"/>
              <a:ext cx="1637432" cy="156558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02F5D5-926E-4A1B-9858-AF7C4608DFB8}"/>
              </a:ext>
            </a:extLst>
          </p:cNvPr>
          <p:cNvGrpSpPr/>
          <p:nvPr/>
        </p:nvGrpSpPr>
        <p:grpSpPr>
          <a:xfrm>
            <a:off x="5190846" y="4282397"/>
            <a:ext cx="2626763" cy="2320629"/>
            <a:chOff x="5190846" y="4282397"/>
            <a:chExt cx="2626763" cy="2320629"/>
          </a:xfrm>
        </p:grpSpPr>
        <p:pic>
          <p:nvPicPr>
            <p:cNvPr id="27" name="Picture 26" descr="8T6oeAeGc.jpg">
              <a:extLst>
                <a:ext uri="{FF2B5EF4-FFF2-40B4-BE49-F238E27FC236}">
                  <a16:creationId xmlns:a16="http://schemas.microsoft.com/office/drawing/2014/main" id="{537EFC4E-2433-411D-AE9F-ED35075A8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rot="953668">
              <a:off x="6368022" y="4750272"/>
              <a:ext cx="1449587" cy="1852754"/>
            </a:xfrm>
            <a:prstGeom prst="rect">
              <a:avLst/>
            </a:prstGeom>
          </p:spPr>
        </p:pic>
        <p:pic>
          <p:nvPicPr>
            <p:cNvPr id="28" name="Picture 27" descr="8T6oeAeGc.jpg">
              <a:extLst>
                <a:ext uri="{FF2B5EF4-FFF2-40B4-BE49-F238E27FC236}">
                  <a16:creationId xmlns:a16="http://schemas.microsoft.com/office/drawing/2014/main" id="{0D30146F-A1AB-44F5-8324-72150859C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flipH="1">
              <a:off x="5190846" y="4282397"/>
              <a:ext cx="1628749" cy="2236841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19BDBA-E124-473B-AF08-C81BFF2AD642}"/>
              </a:ext>
            </a:extLst>
          </p:cNvPr>
          <p:cNvGrpSpPr/>
          <p:nvPr/>
        </p:nvGrpSpPr>
        <p:grpSpPr>
          <a:xfrm>
            <a:off x="6682360" y="264466"/>
            <a:ext cx="3701560" cy="2069702"/>
            <a:chOff x="7331873" y="174238"/>
            <a:chExt cx="3701560" cy="206970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0596637-97F5-407D-819B-D11D98745ED7}"/>
                </a:ext>
              </a:extLst>
            </p:cNvPr>
            <p:cNvGrpSpPr/>
            <p:nvPr/>
          </p:nvGrpSpPr>
          <p:grpSpPr>
            <a:xfrm>
              <a:off x="7331873" y="174238"/>
              <a:ext cx="2971240" cy="2069702"/>
              <a:chOff x="7158101" y="382153"/>
              <a:chExt cx="2971240" cy="2069702"/>
            </a:xfrm>
          </p:grpSpPr>
          <p:pic>
            <p:nvPicPr>
              <p:cNvPr id="32" name="Picture 31" descr="8T6oeAeGc.jpg">
                <a:extLst>
                  <a:ext uri="{FF2B5EF4-FFF2-40B4-BE49-F238E27FC236}">
                    <a16:creationId xmlns:a16="http://schemas.microsoft.com/office/drawing/2014/main" id="{0D657534-2D8C-4FC1-8641-21BA5D37F5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36063" y1="49500" x2="36063" y2="52917"/>
                            <a14:backgroundMark x1="35250" y1="50250" x2="39188" y2="46667"/>
                            <a14:backgroundMark x1="52125" y1="46667" x2="54688" y2="52083"/>
                          </a14:backgroundRemoval>
                        </a14:imgEffect>
                      </a14:imgLayer>
                    </a14:imgProps>
                  </a:ext>
                </a:extLst>
              </a:blip>
              <a:srcRect l="34165" t="44130" r="44231" b="30846"/>
              <a:stretch/>
            </p:blipFill>
            <p:spPr>
              <a:xfrm rot="20251464">
                <a:off x="7158101" y="463054"/>
                <a:ext cx="1849006" cy="1606324"/>
              </a:xfrm>
              <a:prstGeom prst="rect">
                <a:avLst/>
              </a:prstGeom>
            </p:spPr>
          </p:pic>
          <p:pic>
            <p:nvPicPr>
              <p:cNvPr id="33" name="Picture 32" descr="8T6oeAeGc.jpg">
                <a:extLst>
                  <a:ext uri="{FF2B5EF4-FFF2-40B4-BE49-F238E27FC236}">
                    <a16:creationId xmlns:a16="http://schemas.microsoft.com/office/drawing/2014/main" id="{66EEAA2A-6B0C-4CB8-8F9F-3A5755150C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58938" y1="56167" x2="58562" y2="59250"/>
                            <a14:backgroundMark x1="73688" y1="51000" x2="78000" y2="53333"/>
                            <a14:backgroundMark x1="77188" y1="54000" x2="76375" y2="54000"/>
                            <a14:backgroundMark x1="77313" y1="60333" x2="78375" y2="62333"/>
                            <a14:backgroundMark x1="63125" y1="49500" x2="64313" y2="50583"/>
                          </a14:backgroundRemoval>
                        </a14:imgEffect>
                      </a14:imgLayer>
                    </a14:imgProps>
                  </a:ext>
                </a:extLst>
              </a:blip>
              <a:srcRect l="57119" t="48811" r="21276" b="14372"/>
              <a:stretch/>
            </p:blipFill>
            <p:spPr>
              <a:xfrm>
                <a:off x="8510015" y="382153"/>
                <a:ext cx="1619326" cy="2069702"/>
              </a:xfrm>
              <a:prstGeom prst="rect">
                <a:avLst/>
              </a:prstGeom>
            </p:spPr>
          </p:pic>
        </p:grpSp>
        <p:pic>
          <p:nvPicPr>
            <p:cNvPr id="30" name="Picture 29" descr="8T6oeAeGc.jpg">
              <a:extLst>
                <a:ext uri="{FF2B5EF4-FFF2-40B4-BE49-F238E27FC236}">
                  <a16:creationId xmlns:a16="http://schemas.microsoft.com/office/drawing/2014/main" id="{B92AD3A9-17A4-4532-A62E-49BF3DEA8B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82500" y1="55083" x2="81313" y2="536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2500" y1="43917" x2="81438" y2="47000"/>
                          <a14:backgroundMark x1="83188" y1="43417" x2="81563" y2="44167"/>
                          <a14:backgroundMark x1="81125" y1="43750" x2="81313" y2="48250"/>
                          <a14:backgroundMark x1="84125" y1="43750" x2="86125" y2="43250"/>
                        </a14:backgroundRemoval>
                      </a14:imgEffect>
                    </a14:imgLayer>
                  </a14:imgProps>
                </a:ext>
              </a:extLst>
            </a:blip>
            <a:srcRect l="80614" t="43231" r="8179" b="41646"/>
            <a:stretch/>
          </p:blipFill>
          <p:spPr>
            <a:xfrm rot="857139">
              <a:off x="9934778" y="963001"/>
              <a:ext cx="1098655" cy="1111893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4DBCF63-54BE-44DC-BF36-C4A3D22B1B3B}"/>
              </a:ext>
            </a:extLst>
          </p:cNvPr>
          <p:cNvGrpSpPr/>
          <p:nvPr/>
        </p:nvGrpSpPr>
        <p:grpSpPr>
          <a:xfrm>
            <a:off x="3871091" y="2980594"/>
            <a:ext cx="2071347" cy="1969325"/>
            <a:chOff x="3871091" y="2980594"/>
            <a:chExt cx="2071347" cy="1969325"/>
          </a:xfrm>
        </p:grpSpPr>
        <p:pic>
          <p:nvPicPr>
            <p:cNvPr id="35" name="Picture 34" descr="8T6oeAeGc.jpg">
              <a:extLst>
                <a:ext uri="{FF2B5EF4-FFF2-40B4-BE49-F238E27FC236}">
                  <a16:creationId xmlns:a16="http://schemas.microsoft.com/office/drawing/2014/main" id="{F9C447E2-01FB-4531-BFF1-C74D1C50FE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>
              <a:off x="3871091" y="2980594"/>
              <a:ext cx="1445927" cy="1834421"/>
            </a:xfrm>
            <a:prstGeom prst="rect">
              <a:avLst/>
            </a:prstGeom>
          </p:spPr>
        </p:pic>
        <p:pic>
          <p:nvPicPr>
            <p:cNvPr id="36" name="Picture 35" descr="8T6oeAeGc.jpg">
              <a:extLst>
                <a:ext uri="{FF2B5EF4-FFF2-40B4-BE49-F238E27FC236}">
                  <a16:creationId xmlns:a16="http://schemas.microsoft.com/office/drawing/2014/main" id="{F2D81FC2-985D-4DDC-83DC-E35E93674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 rot="783568" flipH="1">
              <a:off x="4643515" y="3115498"/>
              <a:ext cx="1298923" cy="1834421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9C22EF-BC18-44F2-BBCA-2234AA0A3CBC}"/>
              </a:ext>
            </a:extLst>
          </p:cNvPr>
          <p:cNvGrpSpPr/>
          <p:nvPr/>
        </p:nvGrpSpPr>
        <p:grpSpPr>
          <a:xfrm>
            <a:off x="9304231" y="4741111"/>
            <a:ext cx="2965326" cy="1921804"/>
            <a:chOff x="9304231" y="4741111"/>
            <a:chExt cx="2965326" cy="1921804"/>
          </a:xfrm>
        </p:grpSpPr>
        <p:pic>
          <p:nvPicPr>
            <p:cNvPr id="38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ED463BFE-CFB6-45B6-930F-3A7003FA52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4231" y="4791839"/>
              <a:ext cx="1871076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14B4F6DD-75D1-4E41-8F50-A882EF0C0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439344" y="4741111"/>
              <a:ext cx="1830213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66FD174D-49D0-4D1B-A799-1CCA5FB08D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6385" y="3562269"/>
            <a:ext cx="2103783" cy="210378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B19A16B-E801-4429-B2FD-2BE1A1601BF1}"/>
              </a:ext>
            </a:extLst>
          </p:cNvPr>
          <p:cNvGrpSpPr/>
          <p:nvPr/>
        </p:nvGrpSpPr>
        <p:grpSpPr>
          <a:xfrm>
            <a:off x="2509802" y="476216"/>
            <a:ext cx="3198794" cy="2116182"/>
            <a:chOff x="4280394" y="2373076"/>
            <a:chExt cx="3198794" cy="2116182"/>
          </a:xfrm>
        </p:grpSpPr>
        <p:pic>
          <p:nvPicPr>
            <p:cNvPr id="43" name="Picture 42" descr="8T6oeAeGc.jpg">
              <a:extLst>
                <a:ext uri="{FF2B5EF4-FFF2-40B4-BE49-F238E27FC236}">
                  <a16:creationId xmlns:a16="http://schemas.microsoft.com/office/drawing/2014/main" id="{795738C9-AB81-4497-AC6E-E402F89FA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28500" y1="49500" x2="28500" y2="49500"/>
                          <a14:backgroundMark x1="28250" y1="49917" x2="28625" y2="46833"/>
                        </a14:backgroundRemoval>
                      </a14:imgEffect>
                    </a14:imgLayer>
                  </a14:imgProps>
                </a:ext>
              </a:extLst>
            </a:blip>
            <a:srcRect l="9861" t="23607" r="71370" b="46688"/>
            <a:stretch/>
          </p:blipFill>
          <p:spPr>
            <a:xfrm rot="21194342">
              <a:off x="4280394" y="2373076"/>
              <a:ext cx="1759432" cy="2088534"/>
            </a:xfrm>
            <a:prstGeom prst="rect">
              <a:avLst/>
            </a:prstGeom>
          </p:spPr>
        </p:pic>
        <p:pic>
          <p:nvPicPr>
            <p:cNvPr id="44" name="Picture 43" descr="8T6oeAeGc.jpg">
              <a:extLst>
                <a:ext uri="{FF2B5EF4-FFF2-40B4-BE49-F238E27FC236}">
                  <a16:creationId xmlns:a16="http://schemas.microsoft.com/office/drawing/2014/main" id="{E3DB90E3-8E85-4144-BDDF-88D8A9E59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29710" t="18926" r="54222" b="54609"/>
            <a:stretch/>
          </p:blipFill>
          <p:spPr>
            <a:xfrm rot="405518">
              <a:off x="5871523" y="2503319"/>
              <a:ext cx="1607665" cy="1985939"/>
            </a:xfrm>
            <a:prstGeom prst="rect">
              <a:avLst/>
            </a:prstGeom>
          </p:spPr>
        </p:pic>
      </p:grpSp>
      <p:pic>
        <p:nvPicPr>
          <p:cNvPr id="45" name="Picture 44" descr="8T6oeAeGc.jpg">
            <a:extLst>
              <a:ext uri="{FF2B5EF4-FFF2-40B4-BE49-F238E27FC236}">
                <a16:creationId xmlns:a16="http://schemas.microsoft.com/office/drawing/2014/main" id="{FC74DB36-2955-4274-8B4D-A3E0386CB9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6313" y1="45083" x2="86313" y2="45083"/>
                        <a14:backgroundMark x1="85625" y1="44583" x2="87875" y2="45083"/>
                        <a14:backgroundMark x1="84125" y1="45333" x2="87875" y2="45333"/>
                      </a14:backgroundRemoval>
                    </a14:imgEffect>
                  </a14:imgLayer>
                </a14:imgProps>
              </a:ext>
            </a:extLst>
          </a:blip>
          <a:srcRect l="67742" t="22347" r="10475" b="54609"/>
          <a:stretch/>
        </p:blipFill>
        <p:spPr>
          <a:xfrm>
            <a:off x="6101435" y="1675890"/>
            <a:ext cx="1973280" cy="1565580"/>
          </a:xfrm>
          <a:prstGeom prst="rect">
            <a:avLst/>
          </a:prstGeom>
        </p:spPr>
      </p:pic>
      <p:pic>
        <p:nvPicPr>
          <p:cNvPr id="46" name="Picture 45" descr="8T6oeAeGc.jpg">
            <a:extLst>
              <a:ext uri="{FF2B5EF4-FFF2-40B4-BE49-F238E27FC236}">
                <a16:creationId xmlns:a16="http://schemas.microsoft.com/office/drawing/2014/main" id="{D0DEA9FF-9580-4D40-9C73-819D2E8994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28500" y1="49500" x2="28500" y2="49500"/>
                        <a14:backgroundMark x1="28250" y1="49917" x2="28625" y2="46833"/>
                      </a14:backgroundRemoval>
                    </a14:imgEffect>
                  </a14:imgLayer>
                </a14:imgProps>
              </a:ext>
            </a:extLst>
          </a:blip>
          <a:srcRect l="9861" t="23607" r="71370" b="46688"/>
          <a:stretch/>
        </p:blipFill>
        <p:spPr>
          <a:xfrm>
            <a:off x="10273914" y="72167"/>
            <a:ext cx="1759432" cy="2088534"/>
          </a:xfrm>
          <a:prstGeom prst="rect">
            <a:avLst/>
          </a:prstGeom>
        </p:spPr>
      </p:pic>
      <p:pic>
        <p:nvPicPr>
          <p:cNvPr id="47" name="Picture 46" descr="8T6oeAeGc.jpg">
            <a:extLst>
              <a:ext uri="{FF2B5EF4-FFF2-40B4-BE49-F238E27FC236}">
                <a16:creationId xmlns:a16="http://schemas.microsoft.com/office/drawing/2014/main" id="{443D8495-1B3C-4F5C-B164-0750EF9956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46723" t="20007" r="33339" b="53528"/>
          <a:stretch/>
        </p:blipFill>
        <p:spPr>
          <a:xfrm>
            <a:off x="2863811" y="2231235"/>
            <a:ext cx="1845331" cy="1836998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2337F2BA-03F1-4F95-8B78-CACE20A3E549}"/>
              </a:ext>
            </a:extLst>
          </p:cNvPr>
          <p:cNvGrpSpPr/>
          <p:nvPr/>
        </p:nvGrpSpPr>
        <p:grpSpPr>
          <a:xfrm>
            <a:off x="6063085" y="2938665"/>
            <a:ext cx="3701560" cy="2069702"/>
            <a:chOff x="7331873" y="174238"/>
            <a:chExt cx="3701560" cy="206970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4A98C46-D7D6-410F-A265-EC3DA5EBB6DE}"/>
                </a:ext>
              </a:extLst>
            </p:cNvPr>
            <p:cNvGrpSpPr/>
            <p:nvPr/>
          </p:nvGrpSpPr>
          <p:grpSpPr>
            <a:xfrm>
              <a:off x="7331873" y="174238"/>
              <a:ext cx="2971240" cy="2069702"/>
              <a:chOff x="7158101" y="382153"/>
              <a:chExt cx="2971240" cy="2069702"/>
            </a:xfrm>
          </p:grpSpPr>
          <p:pic>
            <p:nvPicPr>
              <p:cNvPr id="51" name="Picture 50" descr="8T6oeAeGc.jpg">
                <a:extLst>
                  <a:ext uri="{FF2B5EF4-FFF2-40B4-BE49-F238E27FC236}">
                    <a16:creationId xmlns:a16="http://schemas.microsoft.com/office/drawing/2014/main" id="{F0BA69B7-0375-4E87-829A-7DF42B6E35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36063" y1="49500" x2="36063" y2="52917"/>
                            <a14:backgroundMark x1="35250" y1="50250" x2="39188" y2="46667"/>
                            <a14:backgroundMark x1="52125" y1="46667" x2="54688" y2="52083"/>
                          </a14:backgroundRemoval>
                        </a14:imgEffect>
                      </a14:imgLayer>
                    </a14:imgProps>
                  </a:ext>
                </a:extLst>
              </a:blip>
              <a:srcRect l="34165" t="44130" r="44231" b="30846"/>
              <a:stretch/>
            </p:blipFill>
            <p:spPr>
              <a:xfrm rot="20251464">
                <a:off x="7158101" y="463054"/>
                <a:ext cx="1849006" cy="1606324"/>
              </a:xfrm>
              <a:prstGeom prst="rect">
                <a:avLst/>
              </a:prstGeom>
            </p:spPr>
          </p:pic>
          <p:pic>
            <p:nvPicPr>
              <p:cNvPr id="52" name="Picture 51" descr="8T6oeAeGc.jpg">
                <a:extLst>
                  <a:ext uri="{FF2B5EF4-FFF2-40B4-BE49-F238E27FC236}">
                    <a16:creationId xmlns:a16="http://schemas.microsoft.com/office/drawing/2014/main" id="{1A23AAB9-57DA-4244-B4B0-3B6944C49D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58938" y1="56167" x2="58562" y2="59250"/>
                            <a14:backgroundMark x1="73688" y1="51000" x2="78000" y2="53333"/>
                            <a14:backgroundMark x1="77188" y1="54000" x2="76375" y2="54000"/>
                            <a14:backgroundMark x1="77313" y1="60333" x2="78375" y2="62333"/>
                            <a14:backgroundMark x1="63125" y1="49500" x2="64313" y2="50583"/>
                          </a14:backgroundRemoval>
                        </a14:imgEffect>
                      </a14:imgLayer>
                    </a14:imgProps>
                  </a:ext>
                </a:extLst>
              </a:blip>
              <a:srcRect l="57119" t="48811" r="21276" b="14372"/>
              <a:stretch/>
            </p:blipFill>
            <p:spPr>
              <a:xfrm>
                <a:off x="8510015" y="382153"/>
                <a:ext cx="1619326" cy="2069702"/>
              </a:xfrm>
              <a:prstGeom prst="rect">
                <a:avLst/>
              </a:prstGeom>
            </p:spPr>
          </p:pic>
        </p:grpSp>
        <p:pic>
          <p:nvPicPr>
            <p:cNvPr id="50" name="Picture 49" descr="8T6oeAeGc.jpg">
              <a:extLst>
                <a:ext uri="{FF2B5EF4-FFF2-40B4-BE49-F238E27FC236}">
                  <a16:creationId xmlns:a16="http://schemas.microsoft.com/office/drawing/2014/main" id="{AB72B9E5-8968-4F94-AE67-6C591D87A0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82500" y1="55083" x2="81313" y2="536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2500" y1="43917" x2="81438" y2="47000"/>
                          <a14:backgroundMark x1="83188" y1="43417" x2="81563" y2="44167"/>
                          <a14:backgroundMark x1="81125" y1="43750" x2="81313" y2="48250"/>
                          <a14:backgroundMark x1="84125" y1="43750" x2="86125" y2="43250"/>
                        </a14:backgroundRemoval>
                      </a14:imgEffect>
                    </a14:imgLayer>
                  </a14:imgProps>
                </a:ext>
              </a:extLst>
            </a:blip>
            <a:srcRect l="80614" t="43231" r="8179" b="41646"/>
            <a:stretch/>
          </p:blipFill>
          <p:spPr>
            <a:xfrm rot="857139">
              <a:off x="9934778" y="963001"/>
              <a:ext cx="1098655" cy="1111893"/>
            </a:xfrm>
            <a:prstGeom prst="rect">
              <a:avLst/>
            </a:prstGeom>
          </p:spPr>
        </p:pic>
      </p:grpSp>
      <p:pic>
        <p:nvPicPr>
          <p:cNvPr id="53" name="Picture 8" descr="Uncle Bob - Cartoon, HD Png Download - 515x833(#1747073) - PngFind">
            <a:extLst>
              <a:ext uri="{FF2B5EF4-FFF2-40B4-BE49-F238E27FC236}">
                <a16:creationId xmlns:a16="http://schemas.microsoft.com/office/drawing/2014/main" id="{4F674180-6014-466F-9C34-69AE5E7D9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314" b="89943" l="10000" r="90000">
                        <a14:foregroundMark x1="42976" y1="7314" x2="53810" y2="1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37" r="30519" b="47835"/>
          <a:stretch/>
        </p:blipFill>
        <p:spPr bwMode="auto">
          <a:xfrm>
            <a:off x="7909001" y="4130172"/>
            <a:ext cx="1619326" cy="23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E0A02EEC-87ED-4792-BFC2-74DD6DC38CFA}"/>
              </a:ext>
            </a:extLst>
          </p:cNvPr>
          <p:cNvGrpSpPr/>
          <p:nvPr/>
        </p:nvGrpSpPr>
        <p:grpSpPr>
          <a:xfrm>
            <a:off x="8907255" y="2026882"/>
            <a:ext cx="2626763" cy="2320629"/>
            <a:chOff x="5190846" y="4282397"/>
            <a:chExt cx="2626763" cy="2320629"/>
          </a:xfrm>
        </p:grpSpPr>
        <p:pic>
          <p:nvPicPr>
            <p:cNvPr id="55" name="Picture 54" descr="8T6oeAeGc.jpg">
              <a:extLst>
                <a:ext uri="{FF2B5EF4-FFF2-40B4-BE49-F238E27FC236}">
                  <a16:creationId xmlns:a16="http://schemas.microsoft.com/office/drawing/2014/main" id="{E185F554-63D2-4510-8A42-9513573D68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rot="953668">
              <a:off x="6368022" y="4750272"/>
              <a:ext cx="1449587" cy="1852754"/>
            </a:xfrm>
            <a:prstGeom prst="rect">
              <a:avLst/>
            </a:prstGeom>
          </p:spPr>
        </p:pic>
        <p:pic>
          <p:nvPicPr>
            <p:cNvPr id="56" name="Picture 55" descr="8T6oeAeGc.jpg">
              <a:extLst>
                <a:ext uri="{FF2B5EF4-FFF2-40B4-BE49-F238E27FC236}">
                  <a16:creationId xmlns:a16="http://schemas.microsoft.com/office/drawing/2014/main" id="{952B62E5-FF5F-4F75-962D-DA539F7873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flipH="1">
              <a:off x="5190846" y="4282397"/>
              <a:ext cx="1628749" cy="2236841"/>
            </a:xfrm>
            <a:prstGeom prst="rect">
              <a:avLst/>
            </a:prstGeom>
          </p:spPr>
        </p:pic>
      </p:grpSp>
      <p:pic>
        <p:nvPicPr>
          <p:cNvPr id="57" name="Picture 56" descr="8T6oeAeGc.jpg">
            <a:extLst>
              <a:ext uri="{FF2B5EF4-FFF2-40B4-BE49-F238E27FC236}">
                <a16:creationId xmlns:a16="http://schemas.microsoft.com/office/drawing/2014/main" id="{C9CDD6B1-7DEF-4371-80D0-C93F3FA550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6313" y1="45083" x2="86313" y2="45083"/>
                        <a14:backgroundMark x1="85625" y1="44583" x2="87875" y2="45083"/>
                        <a14:backgroundMark x1="84125" y1="45333" x2="87875" y2="45333"/>
                      </a14:backgroundRemoval>
                    </a14:imgEffect>
                  </a14:imgLayer>
                </a14:imgProps>
              </a:ext>
            </a:extLst>
          </a:blip>
          <a:srcRect l="67742" t="22347" r="10475" b="54609"/>
          <a:stretch/>
        </p:blipFill>
        <p:spPr>
          <a:xfrm>
            <a:off x="2109556" y="4893859"/>
            <a:ext cx="1973280" cy="156558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177C7C8A-5E84-4A63-BA0B-71A9E385FADB}"/>
              </a:ext>
            </a:extLst>
          </p:cNvPr>
          <p:cNvGrpSpPr/>
          <p:nvPr/>
        </p:nvGrpSpPr>
        <p:grpSpPr>
          <a:xfrm>
            <a:off x="825405" y="1853878"/>
            <a:ext cx="2688192" cy="1965500"/>
            <a:chOff x="831577" y="1883694"/>
            <a:chExt cx="2688192" cy="1965500"/>
          </a:xfrm>
        </p:grpSpPr>
        <p:pic>
          <p:nvPicPr>
            <p:cNvPr id="58" name="Picture 57" descr="8T6oeAeGc.jpg">
              <a:extLst>
                <a:ext uri="{FF2B5EF4-FFF2-40B4-BE49-F238E27FC236}">
                  <a16:creationId xmlns:a16="http://schemas.microsoft.com/office/drawing/2014/main" id="{A4694164-96D0-47C8-B626-701C4717F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>
              <a:off x="2073842" y="1883694"/>
              <a:ext cx="1445927" cy="1834421"/>
            </a:xfrm>
            <a:prstGeom prst="rect">
              <a:avLst/>
            </a:prstGeom>
          </p:spPr>
        </p:pic>
        <p:pic>
          <p:nvPicPr>
            <p:cNvPr id="59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233E6197-01A4-4407-A2D1-5CE81F786F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577" y="1978118"/>
              <a:ext cx="1871076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3210327" y="1810848"/>
            <a:ext cx="2867515" cy="4897918"/>
          </a:xfrm>
          <a:prstGeom prst="rect">
            <a:avLst/>
          </a:prstGeom>
          <a:gradFill flip="none" rotWithShape="1">
            <a:gsLst>
              <a:gs pos="0">
                <a:srgbClr val="FF6699">
                  <a:tint val="66000"/>
                  <a:satMod val="160000"/>
                </a:srgbClr>
              </a:gs>
              <a:gs pos="50000">
                <a:srgbClr val="FF6699">
                  <a:tint val="44500"/>
                  <a:satMod val="160000"/>
                </a:srgbClr>
              </a:gs>
              <a:gs pos="100000">
                <a:srgbClr val="FF6699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3341653" y="1859413"/>
            <a:ext cx="30579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Berlin Sans FB Demi" pitchFamily="34" charset="0"/>
              </a:rPr>
              <a:t>Das </a:t>
            </a:r>
            <a:r>
              <a:rPr lang="en-US" sz="3200" dirty="0" err="1">
                <a:latin typeface="Berlin Sans FB Demi" pitchFamily="34" charset="0"/>
              </a:rPr>
              <a:t>ist</a:t>
            </a:r>
            <a:r>
              <a:rPr lang="en-US" sz="3200" dirty="0">
                <a:latin typeface="Berlin Sans FB Demi" pitchFamily="34" charset="0"/>
              </a:rPr>
              <a:t> </a:t>
            </a:r>
            <a:r>
              <a:rPr lang="en-US" sz="3200" dirty="0" err="1">
                <a:latin typeface="Berlin Sans FB Demi" pitchFamily="34" charset="0"/>
              </a:rPr>
              <a:t>meine</a:t>
            </a:r>
            <a:r>
              <a:rPr lang="en-US" sz="3200" dirty="0">
                <a:latin typeface="Berlin Sans FB Demi" pitchFamily="34" charset="0"/>
              </a:rPr>
              <a:t> </a:t>
            </a:r>
          </a:p>
          <a:p>
            <a:r>
              <a:rPr lang="en-US" sz="3200" dirty="0">
                <a:latin typeface="Berlin Sans FB Demi" pitchFamily="34" charset="0"/>
              </a:rPr>
              <a:t>Mutter.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37232" y="1859413"/>
            <a:ext cx="14701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rgbClr val="FF6699"/>
                </a:solidFill>
                <a:latin typeface="Berlin Sans FB Demi" pitchFamily="34" charset="0"/>
              </a:rPr>
              <a:t>meine</a:t>
            </a:r>
            <a:endParaRPr lang="en-US" sz="3200" dirty="0">
              <a:solidFill>
                <a:srgbClr val="FF6699"/>
              </a:solidFill>
              <a:latin typeface="Berlin Sans FB Dem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4665" y="1825625"/>
            <a:ext cx="2996604" cy="489791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130765" y="1844314"/>
            <a:ext cx="3000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Berlin Sans FB Demi" pitchFamily="34" charset="0"/>
              </a:rPr>
              <a:t>Das </a:t>
            </a:r>
            <a:r>
              <a:rPr lang="en-US" sz="3600" dirty="0" err="1">
                <a:latin typeface="Berlin Sans FB Demi" pitchFamily="34" charset="0"/>
              </a:rPr>
              <a:t>ist</a:t>
            </a:r>
            <a:r>
              <a:rPr lang="en-US" sz="3600" dirty="0">
                <a:latin typeface="Berlin Sans FB Demi" pitchFamily="34" charset="0"/>
              </a:rPr>
              <a:t> </a:t>
            </a:r>
            <a:r>
              <a:rPr lang="en-US" sz="3600" dirty="0" err="1">
                <a:latin typeface="Berlin Sans FB Demi" pitchFamily="34" charset="0"/>
              </a:rPr>
              <a:t>mein</a:t>
            </a:r>
            <a:r>
              <a:rPr lang="en-US" sz="3600" dirty="0">
                <a:latin typeface="Berlin Sans FB Demi" pitchFamily="34" charset="0"/>
              </a:rPr>
              <a:t> </a:t>
            </a:r>
          </a:p>
          <a:p>
            <a:r>
              <a:rPr lang="en-US" sz="3600" dirty="0" err="1">
                <a:latin typeface="Berlin Sans FB Demi" pitchFamily="34" charset="0"/>
              </a:rPr>
              <a:t>Vater</a:t>
            </a:r>
            <a:r>
              <a:rPr lang="en-US" sz="3600" dirty="0">
                <a:latin typeface="Berlin Sans FB Demi" pitchFamily="34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47297" y="1844314"/>
            <a:ext cx="12057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>
                <a:solidFill>
                  <a:srgbClr val="00B0F0"/>
                </a:solidFill>
                <a:latin typeface="Berlin Sans FB Demi" pitchFamily="34" charset="0"/>
              </a:rPr>
              <a:t>mein</a:t>
            </a:r>
            <a:endParaRPr lang="en-US" sz="3600" dirty="0">
              <a:solidFill>
                <a:srgbClr val="00B0F0"/>
              </a:solidFill>
              <a:latin typeface="Berlin Sans FB Dem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087761" y="1835056"/>
            <a:ext cx="3000364" cy="489791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Rectangle 14"/>
          <p:cNvSpPr/>
          <p:nvPr/>
        </p:nvSpPr>
        <p:spPr>
          <a:xfrm>
            <a:off x="9173759" y="1844314"/>
            <a:ext cx="302037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Berlin Sans FB Demi" pitchFamily="34" charset="0"/>
              </a:rPr>
              <a:t>Das </a:t>
            </a:r>
            <a:r>
              <a:rPr lang="en-US" sz="3200" dirty="0" err="1">
                <a:latin typeface="Berlin Sans FB Demi" pitchFamily="34" charset="0"/>
              </a:rPr>
              <a:t>sind</a:t>
            </a:r>
            <a:r>
              <a:rPr lang="en-US" sz="3200" dirty="0">
                <a:latin typeface="Berlin Sans FB Demi" pitchFamily="34" charset="0"/>
              </a:rPr>
              <a:t> </a:t>
            </a:r>
            <a:r>
              <a:rPr lang="en-US" sz="3200" dirty="0" err="1">
                <a:latin typeface="Berlin Sans FB Demi" pitchFamily="34" charset="0"/>
              </a:rPr>
              <a:t>meine</a:t>
            </a:r>
            <a:r>
              <a:rPr lang="en-US" sz="3200" dirty="0">
                <a:latin typeface="Berlin Sans FB Demi" pitchFamily="34" charset="0"/>
              </a:rPr>
              <a:t> </a:t>
            </a:r>
          </a:p>
          <a:p>
            <a:r>
              <a:rPr lang="en-US" sz="3200" dirty="0" err="1">
                <a:latin typeface="Berlin Sans FB Demi" pitchFamily="34" charset="0"/>
              </a:rPr>
              <a:t>Eltern</a:t>
            </a:r>
            <a:r>
              <a:rPr lang="en-US" sz="3200" dirty="0">
                <a:latin typeface="Berlin Sans FB Demi" pitchFamily="34" charset="0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758583" y="1841267"/>
            <a:ext cx="1298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>
                <a:solidFill>
                  <a:srgbClr val="FFC000"/>
                </a:solidFill>
                <a:latin typeface="Berlin Sans FB Demi" pitchFamily="34" charset="0"/>
              </a:rPr>
              <a:t>meine</a:t>
            </a:r>
            <a:endParaRPr lang="en-US" sz="3200" dirty="0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19" name="Oval Callout 18"/>
          <p:cNvSpPr/>
          <p:nvPr/>
        </p:nvSpPr>
        <p:spPr>
          <a:xfrm>
            <a:off x="201641" y="249000"/>
            <a:ext cx="5502869" cy="1295400"/>
          </a:xfrm>
          <a:prstGeom prst="wedgeEllipseCallout">
            <a:avLst>
              <a:gd name="adj1" fmla="val -50447"/>
              <a:gd name="adj2" fmla="val 50367"/>
            </a:avLst>
          </a:prstGeom>
          <a:solidFill>
            <a:schemeClr val="bg1">
              <a:lumMod val="8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Berlin Sans FB Demi" pitchFamily="34" charset="0"/>
              </a:rPr>
              <a:t>Wer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ist</a:t>
            </a:r>
            <a:r>
              <a:rPr lang="en-US" sz="5400" dirty="0">
                <a:latin typeface="Berlin Sans FB Demi" pitchFamily="34" charset="0"/>
              </a:rPr>
              <a:t> das?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35721D-466D-4C59-A9BE-D82A8DE853C5}"/>
              </a:ext>
            </a:extLst>
          </p:cNvPr>
          <p:cNvSpPr/>
          <p:nvPr/>
        </p:nvSpPr>
        <p:spPr>
          <a:xfrm>
            <a:off x="6156900" y="1816368"/>
            <a:ext cx="2867515" cy="489791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5B453A-573D-4FD5-9ECF-01BCF32B8B81}"/>
              </a:ext>
            </a:extLst>
          </p:cNvPr>
          <p:cNvSpPr/>
          <p:nvPr/>
        </p:nvSpPr>
        <p:spPr>
          <a:xfrm>
            <a:off x="6153000" y="1835057"/>
            <a:ext cx="3000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Berlin Sans FB Demi" pitchFamily="34" charset="0"/>
              </a:rPr>
              <a:t>Das </a:t>
            </a:r>
            <a:r>
              <a:rPr lang="en-US" sz="3600" dirty="0" err="1">
                <a:latin typeface="Berlin Sans FB Demi" pitchFamily="34" charset="0"/>
              </a:rPr>
              <a:t>ist</a:t>
            </a:r>
            <a:r>
              <a:rPr lang="en-US" sz="3600" dirty="0">
                <a:latin typeface="Berlin Sans FB Demi" pitchFamily="34" charset="0"/>
              </a:rPr>
              <a:t> </a:t>
            </a:r>
            <a:r>
              <a:rPr lang="en-US" sz="3600" dirty="0" err="1">
                <a:latin typeface="Berlin Sans FB Demi" pitchFamily="34" charset="0"/>
              </a:rPr>
              <a:t>mein</a:t>
            </a:r>
            <a:r>
              <a:rPr lang="en-US" sz="3600" dirty="0">
                <a:latin typeface="Berlin Sans FB Demi" pitchFamily="34" charset="0"/>
              </a:rPr>
              <a:t> </a:t>
            </a:r>
          </a:p>
          <a:p>
            <a:r>
              <a:rPr lang="en-US" sz="3600" dirty="0">
                <a:latin typeface="Berlin Sans FB Demi" pitchFamily="34" charset="0"/>
              </a:rPr>
              <a:t>Kind.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C36807-401D-485B-982B-4CBD581C39D7}"/>
              </a:ext>
            </a:extLst>
          </p:cNvPr>
          <p:cNvSpPr/>
          <p:nvPr/>
        </p:nvSpPr>
        <p:spPr>
          <a:xfrm>
            <a:off x="7769532" y="1835057"/>
            <a:ext cx="12057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>
                <a:solidFill>
                  <a:srgbClr val="92D050"/>
                </a:solidFill>
                <a:latin typeface="Berlin Sans FB Demi" pitchFamily="34" charset="0"/>
              </a:rPr>
              <a:t>mein</a:t>
            </a:r>
            <a:endParaRPr lang="en-US" sz="3600" dirty="0">
              <a:solidFill>
                <a:srgbClr val="92D050"/>
              </a:solidFill>
              <a:latin typeface="Berlin Sans FB Demi" pitchFamily="34" charset="0"/>
            </a:endParaRPr>
          </a:p>
        </p:txBody>
      </p:sp>
      <p:pic>
        <p:nvPicPr>
          <p:cNvPr id="23" name="Picture 22" descr="8T6oeAeGc.jpg">
            <a:extLst>
              <a:ext uri="{FF2B5EF4-FFF2-40B4-BE49-F238E27FC236}">
                <a16:creationId xmlns:a16="http://schemas.microsoft.com/office/drawing/2014/main" id="{B98DC7D0-45F6-41D8-A5EE-681084BD9A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46723" t="20007" r="33339" b="53528"/>
          <a:stretch/>
        </p:blipFill>
        <p:spPr>
          <a:xfrm>
            <a:off x="1534188" y="2513891"/>
            <a:ext cx="1099111" cy="1094148"/>
          </a:xfrm>
          <a:prstGeom prst="rect">
            <a:avLst/>
          </a:prstGeom>
        </p:spPr>
      </p:pic>
      <p:pic>
        <p:nvPicPr>
          <p:cNvPr id="24" name="Picture 23" descr="8T6oeAeGc.jpg">
            <a:extLst>
              <a:ext uri="{FF2B5EF4-FFF2-40B4-BE49-F238E27FC236}">
                <a16:creationId xmlns:a16="http://schemas.microsoft.com/office/drawing/2014/main" id="{60A699E7-EC33-4648-A8FC-051F42F358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36063" y1="49500" x2="36063" y2="52917"/>
                        <a14:backgroundMark x1="35250" y1="50250" x2="39188" y2="46667"/>
                        <a14:backgroundMark x1="52125" y1="46667" x2="54688" y2="52083"/>
                      </a14:backgroundRemoval>
                    </a14:imgEffect>
                  </a14:imgLayer>
                </a14:imgProps>
              </a:ext>
            </a:extLst>
          </a:blip>
          <a:srcRect l="34165" t="44130" r="44231" b="30846"/>
          <a:stretch/>
        </p:blipFill>
        <p:spPr>
          <a:xfrm>
            <a:off x="705205" y="4562061"/>
            <a:ext cx="1138509" cy="989080"/>
          </a:xfrm>
          <a:prstGeom prst="rect">
            <a:avLst/>
          </a:prstGeom>
        </p:spPr>
      </p:pic>
      <p:pic>
        <p:nvPicPr>
          <p:cNvPr id="25" name="Picture 24" descr="8T6oeAeGc.jpg">
            <a:extLst>
              <a:ext uri="{FF2B5EF4-FFF2-40B4-BE49-F238E27FC236}">
                <a16:creationId xmlns:a16="http://schemas.microsoft.com/office/drawing/2014/main" id="{23597116-5DB2-45D0-B7ED-4B500260E2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28500" y1="49500" x2="28500" y2="49500"/>
                        <a14:backgroundMark x1="28250" y1="49917" x2="28625" y2="46833"/>
                      </a14:backgroundRemoval>
                    </a14:imgEffect>
                  </a14:imgLayer>
                </a14:imgProps>
              </a:ext>
            </a:extLst>
          </a:blip>
          <a:srcRect l="9861" t="23607" r="71370" b="46688"/>
          <a:stretch/>
        </p:blipFill>
        <p:spPr>
          <a:xfrm>
            <a:off x="328834" y="3152356"/>
            <a:ext cx="1011186" cy="1200329"/>
          </a:xfrm>
          <a:prstGeom prst="rect">
            <a:avLst/>
          </a:prstGeom>
        </p:spPr>
      </p:pic>
      <p:pic>
        <p:nvPicPr>
          <p:cNvPr id="26" name="Picture 8" descr="Uncle Bob - Cartoon, HD Png Download - 515x833(#1747073) - PngFind">
            <a:extLst>
              <a:ext uri="{FF2B5EF4-FFF2-40B4-BE49-F238E27FC236}">
                <a16:creationId xmlns:a16="http://schemas.microsoft.com/office/drawing/2014/main" id="{6FDC9EC2-7BD6-4A07-97B1-03069D894F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314" b="89943" l="10000" r="90000">
                        <a14:foregroundMark x1="42976" y1="7314" x2="53810" y2="1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37" r="30519" b="47835"/>
          <a:stretch/>
        </p:blipFill>
        <p:spPr bwMode="auto">
          <a:xfrm>
            <a:off x="1760928" y="3606208"/>
            <a:ext cx="1045144" cy="151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8T6oeAeGc.jpg">
            <a:extLst>
              <a:ext uri="{FF2B5EF4-FFF2-40B4-BE49-F238E27FC236}">
                <a16:creationId xmlns:a16="http://schemas.microsoft.com/office/drawing/2014/main" id="{3260F04C-9824-4947-8005-1619127B1D0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31250" y1="54750" x2="32695" y2="53900"/>
                        <a14:foregroundMark x1="21250" y1="52833" x2="22625" y2="531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25313" y1="53583" x2="25313" y2="53583"/>
                        <a14:backgroundMark x1="31563" y1="57250" x2="31563" y2="57250"/>
                        <a14:backgroundMark x1="21625" y1="56917" x2="19875" y2="56917"/>
                        <a14:backgroundMark x1="23563" y1="51750" x2="28375" y2="52833"/>
                        <a14:backgroundMark x1="20563" y1="60917" x2="21813" y2="59833"/>
                        <a14:backgroundMark x1="33563" y1="52083" x2="34500" y2="52083"/>
                        <a14:backgroundMark x1="30188" y1="52583" x2="31250" y2="52250"/>
                        <a14:backgroundMark x1="32875" y1="58417" x2="32313" y2="59667"/>
                      </a14:backgroundRemoval>
                    </a14:imgEffect>
                  </a14:imgLayer>
                </a14:imgProps>
              </a:ext>
            </a:extLst>
          </a:blip>
          <a:srcRect l="19448" t="50409" r="64079" b="21726"/>
          <a:stretch/>
        </p:blipFill>
        <p:spPr>
          <a:xfrm>
            <a:off x="1824920" y="5260394"/>
            <a:ext cx="981152" cy="1244769"/>
          </a:xfrm>
          <a:prstGeom prst="rect">
            <a:avLst/>
          </a:prstGeom>
        </p:spPr>
      </p:pic>
      <p:pic>
        <p:nvPicPr>
          <p:cNvPr id="28" name="Picture 27" descr="8T6oeAeGc.jpg">
            <a:extLst>
              <a:ext uri="{FF2B5EF4-FFF2-40B4-BE49-F238E27FC236}">
                <a16:creationId xmlns:a16="http://schemas.microsoft.com/office/drawing/2014/main" id="{102D885A-5178-4336-9F66-DA0C3C6AA7D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6313" y1="45083" x2="86313" y2="45083"/>
                        <a14:backgroundMark x1="85625" y1="44583" x2="87875" y2="45083"/>
                        <a14:backgroundMark x1="84125" y1="45333" x2="87875" y2="45333"/>
                      </a14:backgroundRemoval>
                    </a14:imgEffect>
                  </a14:imgLayer>
                </a14:imgProps>
              </a:ext>
            </a:extLst>
          </a:blip>
          <a:srcRect l="67742" t="22347" r="10475" b="54609"/>
          <a:stretch/>
        </p:blipFill>
        <p:spPr>
          <a:xfrm>
            <a:off x="4575998" y="2736568"/>
            <a:ext cx="1357740" cy="1077217"/>
          </a:xfrm>
          <a:prstGeom prst="rect">
            <a:avLst/>
          </a:prstGeom>
        </p:spPr>
      </p:pic>
      <p:pic>
        <p:nvPicPr>
          <p:cNvPr id="29" name="Picture 28" descr="8T6oeAeGc.jpg">
            <a:extLst>
              <a:ext uri="{FF2B5EF4-FFF2-40B4-BE49-F238E27FC236}">
                <a16:creationId xmlns:a16="http://schemas.microsoft.com/office/drawing/2014/main" id="{FF09609C-2833-4D7D-A125-908804136D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</a14:backgroundRemoval>
                    </a14:imgEffect>
                  </a14:imgLayer>
                </a14:imgProps>
              </a:ext>
            </a:extLst>
          </a:blip>
          <a:srcRect l="29710" t="18926" r="54222" b="54609"/>
          <a:stretch/>
        </p:blipFill>
        <p:spPr>
          <a:xfrm>
            <a:off x="3455866" y="3060617"/>
            <a:ext cx="1056786" cy="130544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9FBE81B-63AD-4611-893E-2EA88CD9CB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8747" y="3813785"/>
            <a:ext cx="1574460" cy="1574460"/>
          </a:xfrm>
          <a:prstGeom prst="rect">
            <a:avLst/>
          </a:prstGeom>
        </p:spPr>
      </p:pic>
      <p:pic>
        <p:nvPicPr>
          <p:cNvPr id="31" name="Picture 30" descr="8T6oeAeGc.jpg">
            <a:extLst>
              <a:ext uri="{FF2B5EF4-FFF2-40B4-BE49-F238E27FC236}">
                <a16:creationId xmlns:a16="http://schemas.microsoft.com/office/drawing/2014/main" id="{BE5BDD19-1B54-4678-B206-CD988DD3032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58938" y1="56167" x2="58562" y2="59250"/>
                        <a14:backgroundMark x1="73688" y1="51000" x2="78000" y2="53333"/>
                        <a14:backgroundMark x1="77188" y1="54000" x2="76375" y2="54000"/>
                        <a14:backgroundMark x1="77313" y1="60333" x2="78375" y2="62333"/>
                        <a14:backgroundMark x1="63125" y1="49500" x2="64313" y2="50583"/>
                      </a14:backgroundRemoval>
                    </a14:imgEffect>
                  </a14:imgLayer>
                </a14:imgProps>
              </a:ext>
            </a:extLst>
          </a:blip>
          <a:srcRect l="57119" t="48811" r="21276" b="14372"/>
          <a:stretch/>
        </p:blipFill>
        <p:spPr>
          <a:xfrm>
            <a:off x="3407269" y="4752925"/>
            <a:ext cx="1182168" cy="1510959"/>
          </a:xfrm>
          <a:prstGeom prst="rect">
            <a:avLst/>
          </a:prstGeom>
        </p:spPr>
      </p:pic>
      <p:pic>
        <p:nvPicPr>
          <p:cNvPr id="32" name="Picture 10" descr="รูปลูกแมว PNG, ภาพลูกแมวPSD, ดาวน์โหลดฟรี | Pngtree">
            <a:extLst>
              <a:ext uri="{FF2B5EF4-FFF2-40B4-BE49-F238E27FC236}">
                <a16:creationId xmlns:a16="http://schemas.microsoft.com/office/drawing/2014/main" id="{5E205A4D-6E44-44CA-9BC1-64F0BC352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056" b="90000" l="10000" r="90000">
                        <a14:foregroundMark x1="75833" y1="8056" x2="76389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327" y="5315375"/>
            <a:ext cx="1335376" cy="133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8T6oeAeGc.jpg">
            <a:extLst>
              <a:ext uri="{FF2B5EF4-FFF2-40B4-BE49-F238E27FC236}">
                <a16:creationId xmlns:a16="http://schemas.microsoft.com/office/drawing/2014/main" id="{DA60475D-B06A-417C-AC67-8813821A9AB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82500" y1="55083" x2="81313" y2="536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31375" y1="56250" x2="31375" y2="56250"/>
                        <a14:backgroundMark x1="25313" y1="53583" x2="25313" y2="53583"/>
                        <a14:backgroundMark x1="31563" y1="57250" x2="31563" y2="57250"/>
                        <a14:backgroundMark x1="82500" y1="43917" x2="81438" y2="47000"/>
                        <a14:backgroundMark x1="83188" y1="43417" x2="81563" y2="44167"/>
                        <a14:backgroundMark x1="81125" y1="43750" x2="81313" y2="48250"/>
                        <a14:backgroundMark x1="84125" y1="43750" x2="86125" y2="43250"/>
                      </a14:backgroundRemoval>
                    </a14:imgEffect>
                  </a14:imgLayer>
                </a14:imgProps>
              </a:ext>
            </a:extLst>
          </a:blip>
          <a:srcRect l="80614" t="43231" r="8179" b="41646"/>
          <a:stretch/>
        </p:blipFill>
        <p:spPr>
          <a:xfrm>
            <a:off x="7671442" y="2527799"/>
            <a:ext cx="1052949" cy="1065636"/>
          </a:xfrm>
          <a:prstGeom prst="rect">
            <a:avLst/>
          </a:prstGeom>
        </p:spPr>
      </p:pic>
      <p:pic>
        <p:nvPicPr>
          <p:cNvPr id="35" name="Picture 34" descr="8T6oeAeGc.jpg">
            <a:extLst>
              <a:ext uri="{FF2B5EF4-FFF2-40B4-BE49-F238E27FC236}">
                <a16:creationId xmlns:a16="http://schemas.microsoft.com/office/drawing/2014/main" id="{5C767813-B3A1-40ED-9CA4-74102426C6D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88">
                        <a14:foregroundMark x1="90375" y1="51250" x2="90688" y2="53167"/>
                        <a14:foregroundMark x1="75938" y1="74917" x2="77063" y2="75500"/>
                        <a14:foregroundMark x1="24375" y1="72833" x2="27187" y2="69500"/>
                        <a14:foregroundMark x1="31250" y1="54750" x2="32695" y2="53900"/>
                        <a14:foregroundMark x1="21250" y1="52833" x2="22625" y2="53167"/>
                        <a14:backgroundMark x1="78125" y1="71167" x2="80125" y2="67417"/>
                        <a14:backgroundMark x1="60125" y1="69500" x2="59938" y2="70333"/>
                        <a14:backgroundMark x1="55625" y1="72167" x2="54500" y2="69083"/>
                        <a14:backgroundMark x1="35563" y1="61833" x2="33063" y2="61667"/>
                        <a14:backgroundMark x1="30438" y1="50417" x2="30438" y2="50417"/>
                        <a14:backgroundMark x1="49063" y1="46500" x2="49063" y2="46500"/>
                        <a14:backgroundMark x1="52688" y1="43000" x2="52688" y2="43000"/>
                        <a14:backgroundMark x1="48750" y1="64917" x2="48750" y2="64917"/>
                        <a14:backgroundMark x1="44563" y1="81083" x2="44563" y2="81083"/>
                        <a14:backgroundMark x1="81688" y1="46083" x2="81688" y2="46083"/>
                        <a14:backgroundMark x1="20375" y1="64917" x2="20375" y2="64917"/>
                        <a14:backgroundMark x1="25313" y1="53583" x2="25313" y2="53583"/>
                        <a14:backgroundMark x1="31563" y1="57250" x2="31563" y2="57250"/>
                        <a14:backgroundMark x1="21625" y1="56917" x2="19875" y2="56917"/>
                        <a14:backgroundMark x1="23563" y1="51750" x2="28375" y2="52833"/>
                        <a14:backgroundMark x1="20563" y1="60917" x2="21813" y2="59833"/>
                        <a14:backgroundMark x1="33563" y1="52083" x2="34500" y2="52083"/>
                        <a14:backgroundMark x1="30188" y1="52583" x2="31250" y2="52250"/>
                        <a14:backgroundMark x1="32875" y1="58417" x2="32313" y2="59667"/>
                      </a14:backgroundRemoval>
                    </a14:imgEffect>
                  </a14:imgLayer>
                </a14:imgProps>
              </a:ext>
            </a:extLst>
          </a:blip>
          <a:srcRect l="19448" t="50409" r="64079" b="21726"/>
          <a:stretch/>
        </p:blipFill>
        <p:spPr>
          <a:xfrm>
            <a:off x="6326400" y="3275176"/>
            <a:ext cx="1175542" cy="1491388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7FECE97D-4ECC-4FE6-902F-DBB52F32AC74}"/>
              </a:ext>
            </a:extLst>
          </p:cNvPr>
          <p:cNvGrpSpPr/>
          <p:nvPr/>
        </p:nvGrpSpPr>
        <p:grpSpPr>
          <a:xfrm>
            <a:off x="9095363" y="2967497"/>
            <a:ext cx="1194376" cy="787286"/>
            <a:chOff x="4280394" y="2373076"/>
            <a:chExt cx="3198794" cy="2116182"/>
          </a:xfrm>
        </p:grpSpPr>
        <p:pic>
          <p:nvPicPr>
            <p:cNvPr id="37" name="Picture 36" descr="8T6oeAeGc.jpg">
              <a:extLst>
                <a:ext uri="{FF2B5EF4-FFF2-40B4-BE49-F238E27FC236}">
                  <a16:creationId xmlns:a16="http://schemas.microsoft.com/office/drawing/2014/main" id="{C765FB8B-2702-4C9E-8D10-D1CDFBBA7C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28500" y1="49500" x2="28500" y2="49500"/>
                          <a14:backgroundMark x1="28250" y1="49917" x2="28625" y2="46833"/>
                        </a14:backgroundRemoval>
                      </a14:imgEffect>
                    </a14:imgLayer>
                  </a14:imgProps>
                </a:ext>
              </a:extLst>
            </a:blip>
            <a:srcRect l="9861" t="23607" r="71370" b="46688"/>
            <a:stretch/>
          </p:blipFill>
          <p:spPr>
            <a:xfrm rot="21194342">
              <a:off x="4280394" y="2373076"/>
              <a:ext cx="1759432" cy="2088534"/>
            </a:xfrm>
            <a:prstGeom prst="rect">
              <a:avLst/>
            </a:prstGeom>
          </p:spPr>
        </p:pic>
        <p:pic>
          <p:nvPicPr>
            <p:cNvPr id="38" name="Picture 37" descr="8T6oeAeGc.jpg">
              <a:extLst>
                <a:ext uri="{FF2B5EF4-FFF2-40B4-BE49-F238E27FC236}">
                  <a16:creationId xmlns:a16="http://schemas.microsoft.com/office/drawing/2014/main" id="{88C050E9-E00A-4976-A9C0-D49DE28CD4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29710" t="18926" r="54222" b="54609"/>
            <a:stretch/>
          </p:blipFill>
          <p:spPr>
            <a:xfrm rot="405518">
              <a:off x="5871523" y="2503319"/>
              <a:ext cx="1607665" cy="1985939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4E6B00C-F922-4B89-BF84-3D9A10E44919}"/>
              </a:ext>
            </a:extLst>
          </p:cNvPr>
          <p:cNvGrpSpPr/>
          <p:nvPr/>
        </p:nvGrpSpPr>
        <p:grpSpPr>
          <a:xfrm>
            <a:off x="10473235" y="2513891"/>
            <a:ext cx="1718765" cy="914263"/>
            <a:chOff x="398124" y="2999488"/>
            <a:chExt cx="2992048" cy="1614673"/>
          </a:xfrm>
        </p:grpSpPr>
        <p:pic>
          <p:nvPicPr>
            <p:cNvPr id="40" name="Picture 39" descr="8T6oeAeGc.jpg">
              <a:extLst>
                <a:ext uri="{FF2B5EF4-FFF2-40B4-BE49-F238E27FC236}">
                  <a16:creationId xmlns:a16="http://schemas.microsoft.com/office/drawing/2014/main" id="{232A9891-64D6-49C3-9571-32C98E01BC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</a14:backgroundRemoval>
                      </a14:imgEffect>
                    </a14:imgLayer>
                  </a14:imgProps>
                </a:ext>
              </a:extLst>
            </a:blip>
            <a:srcRect l="46723" t="20007" r="33339" b="53528"/>
            <a:stretch/>
          </p:blipFill>
          <p:spPr>
            <a:xfrm rot="21112457">
              <a:off x="398124" y="2999488"/>
              <a:ext cx="1551346" cy="1544341"/>
            </a:xfrm>
            <a:prstGeom prst="rect">
              <a:avLst/>
            </a:prstGeom>
          </p:spPr>
        </p:pic>
        <p:pic>
          <p:nvPicPr>
            <p:cNvPr id="41" name="Picture 40" descr="8T6oeAeGc.jpg">
              <a:extLst>
                <a:ext uri="{FF2B5EF4-FFF2-40B4-BE49-F238E27FC236}">
                  <a16:creationId xmlns:a16="http://schemas.microsoft.com/office/drawing/2014/main" id="{CF45524B-1B6D-4168-94C0-A1E2F25AE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6313" y1="45083" x2="86313" y2="45083"/>
                          <a14:backgroundMark x1="85625" y1="44583" x2="87875" y2="45083"/>
                          <a14:backgroundMark x1="84125" y1="45333" x2="87875" y2="45333"/>
                        </a14:backgroundRemoval>
                      </a14:imgEffect>
                    </a14:imgLayer>
                  </a14:imgProps>
                </a:ext>
              </a:extLst>
            </a:blip>
            <a:srcRect l="67742" t="22347" r="10475" b="54609"/>
            <a:stretch/>
          </p:blipFill>
          <p:spPr>
            <a:xfrm>
              <a:off x="1658440" y="3240223"/>
              <a:ext cx="1731732" cy="1373938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06DD39-1CB6-421B-8143-638B57700908}"/>
              </a:ext>
            </a:extLst>
          </p:cNvPr>
          <p:cNvGrpSpPr/>
          <p:nvPr/>
        </p:nvGrpSpPr>
        <p:grpSpPr>
          <a:xfrm>
            <a:off x="8975311" y="3875454"/>
            <a:ext cx="1429776" cy="949543"/>
            <a:chOff x="7158101" y="382153"/>
            <a:chExt cx="2971240" cy="2069702"/>
          </a:xfrm>
        </p:grpSpPr>
        <p:pic>
          <p:nvPicPr>
            <p:cNvPr id="43" name="Picture 42" descr="8T6oeAeGc.jpg">
              <a:extLst>
                <a:ext uri="{FF2B5EF4-FFF2-40B4-BE49-F238E27FC236}">
                  <a16:creationId xmlns:a16="http://schemas.microsoft.com/office/drawing/2014/main" id="{CC06D20F-0382-43D0-945A-222DE88CD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20251464">
              <a:off x="7158101" y="463054"/>
              <a:ext cx="1849006" cy="1606324"/>
            </a:xfrm>
            <a:prstGeom prst="rect">
              <a:avLst/>
            </a:prstGeom>
          </p:spPr>
        </p:pic>
        <p:pic>
          <p:nvPicPr>
            <p:cNvPr id="44" name="Picture 43" descr="8T6oeAeGc.jpg">
              <a:extLst>
                <a:ext uri="{FF2B5EF4-FFF2-40B4-BE49-F238E27FC236}">
                  <a16:creationId xmlns:a16="http://schemas.microsoft.com/office/drawing/2014/main" id="{E8C5B77C-1A2C-46E4-AF42-A59464AAD1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>
              <a:off x="8510015" y="382153"/>
              <a:ext cx="1619326" cy="2069702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BC5B6BC-120E-48D2-9E1D-63AC32FC8A9A}"/>
              </a:ext>
            </a:extLst>
          </p:cNvPr>
          <p:cNvGrpSpPr/>
          <p:nvPr/>
        </p:nvGrpSpPr>
        <p:grpSpPr>
          <a:xfrm>
            <a:off x="10427500" y="3475158"/>
            <a:ext cx="1762128" cy="1041611"/>
            <a:chOff x="7331873" y="174238"/>
            <a:chExt cx="3701560" cy="20697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D515DA1-8E3F-4708-B510-DAF0F3895272}"/>
                </a:ext>
              </a:extLst>
            </p:cNvPr>
            <p:cNvGrpSpPr/>
            <p:nvPr/>
          </p:nvGrpSpPr>
          <p:grpSpPr>
            <a:xfrm>
              <a:off x="7331873" y="174238"/>
              <a:ext cx="2971240" cy="2069702"/>
              <a:chOff x="7158101" y="382153"/>
              <a:chExt cx="2971240" cy="2069702"/>
            </a:xfrm>
          </p:grpSpPr>
          <p:pic>
            <p:nvPicPr>
              <p:cNvPr id="48" name="Picture 47" descr="8T6oeAeGc.jpg">
                <a:extLst>
                  <a:ext uri="{FF2B5EF4-FFF2-40B4-BE49-F238E27FC236}">
                    <a16:creationId xmlns:a16="http://schemas.microsoft.com/office/drawing/2014/main" id="{812E37AD-F8CB-401B-AF73-5BD7F2D157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36063" y1="49500" x2="36063" y2="52917"/>
                            <a14:backgroundMark x1="35250" y1="50250" x2="39188" y2="46667"/>
                            <a14:backgroundMark x1="52125" y1="46667" x2="54688" y2="52083"/>
                          </a14:backgroundRemoval>
                        </a14:imgEffect>
                      </a14:imgLayer>
                    </a14:imgProps>
                  </a:ext>
                </a:extLst>
              </a:blip>
              <a:srcRect l="34165" t="44130" r="44231" b="30846"/>
              <a:stretch/>
            </p:blipFill>
            <p:spPr>
              <a:xfrm rot="20251464">
                <a:off x="7158101" y="463054"/>
                <a:ext cx="1849006" cy="1606324"/>
              </a:xfrm>
              <a:prstGeom prst="rect">
                <a:avLst/>
              </a:prstGeom>
            </p:spPr>
          </p:pic>
          <p:pic>
            <p:nvPicPr>
              <p:cNvPr id="49" name="Picture 48" descr="8T6oeAeGc.jpg">
                <a:extLst>
                  <a:ext uri="{FF2B5EF4-FFF2-40B4-BE49-F238E27FC236}">
                    <a16:creationId xmlns:a16="http://schemas.microsoft.com/office/drawing/2014/main" id="{8241A4CB-2180-4540-82F1-1AC83E8311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lum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688">
                            <a14:foregroundMark x1="90375" y1="51250" x2="90688" y2="53167"/>
                            <a14:foregroundMark x1="75938" y1="74917" x2="77063" y2="75500"/>
                            <a14:foregroundMark x1="24375" y1="72833" x2="27187" y2="69500"/>
                            <a14:backgroundMark x1="78125" y1="71167" x2="80125" y2="67417"/>
                            <a14:backgroundMark x1="60125" y1="69500" x2="59938" y2="70333"/>
                            <a14:backgroundMark x1="55625" y1="72167" x2="54500" y2="69083"/>
                            <a14:backgroundMark x1="35563" y1="61833" x2="33063" y2="61667"/>
                            <a14:backgroundMark x1="30438" y1="50417" x2="30438" y2="50417"/>
                            <a14:backgroundMark x1="49063" y1="46500" x2="49063" y2="46500"/>
                            <a14:backgroundMark x1="52688" y1="43000" x2="52688" y2="43000"/>
                            <a14:backgroundMark x1="48750" y1="64917" x2="48750" y2="64917"/>
                            <a14:backgroundMark x1="44563" y1="81083" x2="44563" y2="81083"/>
                            <a14:backgroundMark x1="81688" y1="46083" x2="81688" y2="46083"/>
                            <a14:backgroundMark x1="20375" y1="64917" x2="20375" y2="64917"/>
                            <a14:backgroundMark x1="31375" y1="56250" x2="31375" y2="56250"/>
                            <a14:backgroundMark x1="25313" y1="53583" x2="25313" y2="53583"/>
                            <a14:backgroundMark x1="31563" y1="57250" x2="31563" y2="57250"/>
                            <a14:backgroundMark x1="58938" y1="56167" x2="58562" y2="59250"/>
                            <a14:backgroundMark x1="73688" y1="51000" x2="78000" y2="53333"/>
                            <a14:backgroundMark x1="77188" y1="54000" x2="76375" y2="54000"/>
                            <a14:backgroundMark x1="77313" y1="60333" x2="78375" y2="62333"/>
                            <a14:backgroundMark x1="63125" y1="49500" x2="64313" y2="50583"/>
                          </a14:backgroundRemoval>
                        </a14:imgEffect>
                      </a14:imgLayer>
                    </a14:imgProps>
                  </a:ext>
                </a:extLst>
              </a:blip>
              <a:srcRect l="57119" t="48811" r="21276" b="14372"/>
              <a:stretch/>
            </p:blipFill>
            <p:spPr>
              <a:xfrm>
                <a:off x="8510015" y="382153"/>
                <a:ext cx="1619326" cy="2069702"/>
              </a:xfrm>
              <a:prstGeom prst="rect">
                <a:avLst/>
              </a:prstGeom>
            </p:spPr>
          </p:pic>
        </p:grpSp>
        <p:pic>
          <p:nvPicPr>
            <p:cNvPr id="47" name="Picture 46" descr="8T6oeAeGc.jpg">
              <a:extLst>
                <a:ext uri="{FF2B5EF4-FFF2-40B4-BE49-F238E27FC236}">
                  <a16:creationId xmlns:a16="http://schemas.microsoft.com/office/drawing/2014/main" id="{3B6D60A2-4493-4468-85F1-55EFF3E8F0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82500" y1="55083" x2="81313" y2="536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82500" y1="43917" x2="81438" y2="47000"/>
                          <a14:backgroundMark x1="83188" y1="43417" x2="81563" y2="44167"/>
                          <a14:backgroundMark x1="81125" y1="43750" x2="81313" y2="48250"/>
                          <a14:backgroundMark x1="84125" y1="43750" x2="86125" y2="43250"/>
                        </a14:backgroundRemoval>
                      </a14:imgEffect>
                    </a14:imgLayer>
                  </a14:imgProps>
                </a:ext>
              </a:extLst>
            </a:blip>
            <a:srcRect l="80614" t="43231" r="8179" b="41646"/>
            <a:stretch/>
          </p:blipFill>
          <p:spPr>
            <a:xfrm rot="857139">
              <a:off x="9934778" y="963001"/>
              <a:ext cx="1098655" cy="1111893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B8AE14-819C-4497-8AF4-2E35356802E7}"/>
              </a:ext>
            </a:extLst>
          </p:cNvPr>
          <p:cNvGrpSpPr/>
          <p:nvPr/>
        </p:nvGrpSpPr>
        <p:grpSpPr>
          <a:xfrm>
            <a:off x="10934622" y="4526927"/>
            <a:ext cx="1135554" cy="959308"/>
            <a:chOff x="5190846" y="4282397"/>
            <a:chExt cx="2626763" cy="2320629"/>
          </a:xfrm>
        </p:grpSpPr>
        <p:pic>
          <p:nvPicPr>
            <p:cNvPr id="51" name="Picture 50" descr="8T6oeAeGc.jpg">
              <a:extLst>
                <a:ext uri="{FF2B5EF4-FFF2-40B4-BE49-F238E27FC236}">
                  <a16:creationId xmlns:a16="http://schemas.microsoft.com/office/drawing/2014/main" id="{8FA5594D-92D7-49B6-8056-9F7016C713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rot="953668">
              <a:off x="6368022" y="4750272"/>
              <a:ext cx="1449587" cy="1852754"/>
            </a:xfrm>
            <a:prstGeom prst="rect">
              <a:avLst/>
            </a:prstGeom>
          </p:spPr>
        </p:pic>
        <p:pic>
          <p:nvPicPr>
            <p:cNvPr id="52" name="Picture 51" descr="8T6oeAeGc.jpg">
              <a:extLst>
                <a:ext uri="{FF2B5EF4-FFF2-40B4-BE49-F238E27FC236}">
                  <a16:creationId xmlns:a16="http://schemas.microsoft.com/office/drawing/2014/main" id="{5B022953-467D-4969-A283-A2DB3B217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58938" y1="56167" x2="58562" y2="59250"/>
                          <a14:backgroundMark x1="73688" y1="51000" x2="78000" y2="53333"/>
                          <a14:backgroundMark x1="77188" y1="54000" x2="76375" y2="54000"/>
                          <a14:backgroundMark x1="77313" y1="60333" x2="78375" y2="62333"/>
                          <a14:backgroundMark x1="63125" y1="49500" x2="64313" y2="50583"/>
                        </a14:backgroundRemoval>
                      </a14:imgEffect>
                    </a14:imgLayer>
                  </a14:imgProps>
                </a:ext>
              </a:extLst>
            </a:blip>
            <a:srcRect l="57119" t="48811" r="21276" b="14372"/>
            <a:stretch/>
          </p:blipFill>
          <p:spPr>
            <a:xfrm flipH="1">
              <a:off x="5190846" y="4282397"/>
              <a:ext cx="1628749" cy="2236841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2796029-20B1-4331-B28D-015E7FC3C599}"/>
              </a:ext>
            </a:extLst>
          </p:cNvPr>
          <p:cNvGrpSpPr/>
          <p:nvPr/>
        </p:nvGrpSpPr>
        <p:grpSpPr>
          <a:xfrm>
            <a:off x="9673182" y="4631320"/>
            <a:ext cx="1270003" cy="766930"/>
            <a:chOff x="8650439" y="3033819"/>
            <a:chExt cx="2866790" cy="1565580"/>
          </a:xfrm>
        </p:grpSpPr>
        <p:pic>
          <p:nvPicPr>
            <p:cNvPr id="54" name="Picture 53" descr="8T6oeAeGc.jpg">
              <a:extLst>
                <a:ext uri="{FF2B5EF4-FFF2-40B4-BE49-F238E27FC236}">
                  <a16:creationId xmlns:a16="http://schemas.microsoft.com/office/drawing/2014/main" id="{67D927AF-6FF0-4F7E-BA53-122C07A46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20620039">
              <a:off x="8650439" y="3159489"/>
              <a:ext cx="1611659" cy="1400128"/>
            </a:xfrm>
            <a:prstGeom prst="rect">
              <a:avLst/>
            </a:prstGeom>
          </p:spPr>
        </p:pic>
        <p:pic>
          <p:nvPicPr>
            <p:cNvPr id="55" name="Picture 54" descr="8T6oeAeGc.jpg">
              <a:extLst>
                <a:ext uri="{FF2B5EF4-FFF2-40B4-BE49-F238E27FC236}">
                  <a16:creationId xmlns:a16="http://schemas.microsoft.com/office/drawing/2014/main" id="{63C543C4-113D-497C-836E-F88F325C0E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31375" y1="56250" x2="31375" y2="56250"/>
                          <a14:backgroundMark x1="25313" y1="53583" x2="25313" y2="53583"/>
                          <a14:backgroundMark x1="31563" y1="57250" x2="31563" y2="57250"/>
                          <a14:backgroundMark x1="36063" y1="49500" x2="36063" y2="52917"/>
                          <a14:backgroundMark x1="35250" y1="50250" x2="39188" y2="46667"/>
                          <a14:backgroundMark x1="52125" y1="46667" x2="54688" y2="52083"/>
                        </a14:backgroundRemoval>
                      </a14:imgEffect>
                    </a14:imgLayer>
                  </a14:imgProps>
                </a:ext>
              </a:extLst>
            </a:blip>
            <a:srcRect l="34165" t="44130" r="44231" b="30846"/>
            <a:stretch/>
          </p:blipFill>
          <p:spPr>
            <a:xfrm rot="625609" flipH="1">
              <a:off x="9879797" y="3033819"/>
              <a:ext cx="1637432" cy="156558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AE2E8D6-72A1-4E31-83B9-4AF532F84800}"/>
              </a:ext>
            </a:extLst>
          </p:cNvPr>
          <p:cNvGrpSpPr/>
          <p:nvPr/>
        </p:nvGrpSpPr>
        <p:grpSpPr>
          <a:xfrm>
            <a:off x="8755402" y="5379280"/>
            <a:ext cx="1216734" cy="858982"/>
            <a:chOff x="831577" y="1883694"/>
            <a:chExt cx="2688192" cy="1965500"/>
          </a:xfrm>
        </p:grpSpPr>
        <p:pic>
          <p:nvPicPr>
            <p:cNvPr id="57" name="Picture 56" descr="8T6oeAeGc.jpg">
              <a:extLst>
                <a:ext uri="{FF2B5EF4-FFF2-40B4-BE49-F238E27FC236}">
                  <a16:creationId xmlns:a16="http://schemas.microsoft.com/office/drawing/2014/main" id="{372E03B5-1C5B-45AA-9CFD-F505289C0B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>
              <a:off x="2073842" y="1883694"/>
              <a:ext cx="1445927" cy="1834421"/>
            </a:xfrm>
            <a:prstGeom prst="rect">
              <a:avLst/>
            </a:prstGeom>
          </p:spPr>
        </p:pic>
        <p:pic>
          <p:nvPicPr>
            <p:cNvPr id="58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F17CA9F7-0F52-4C37-A66C-44D98F486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577" y="1978118"/>
              <a:ext cx="1871076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BD13CF-C3FA-4C02-AE11-8FF6054A96C9}"/>
              </a:ext>
            </a:extLst>
          </p:cNvPr>
          <p:cNvGrpSpPr/>
          <p:nvPr/>
        </p:nvGrpSpPr>
        <p:grpSpPr>
          <a:xfrm>
            <a:off x="9886367" y="5688458"/>
            <a:ext cx="1059083" cy="996328"/>
            <a:chOff x="3871091" y="2980594"/>
            <a:chExt cx="2071347" cy="1969325"/>
          </a:xfrm>
        </p:grpSpPr>
        <p:pic>
          <p:nvPicPr>
            <p:cNvPr id="60" name="Picture 59" descr="8T6oeAeGc.jpg">
              <a:extLst>
                <a:ext uri="{FF2B5EF4-FFF2-40B4-BE49-F238E27FC236}">
                  <a16:creationId xmlns:a16="http://schemas.microsoft.com/office/drawing/2014/main" id="{841A3FE3-070F-4D23-ABF1-43A1DC3BB2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>
              <a:off x="3871091" y="2980594"/>
              <a:ext cx="1445927" cy="1834421"/>
            </a:xfrm>
            <a:prstGeom prst="rect">
              <a:avLst/>
            </a:prstGeom>
          </p:spPr>
        </p:pic>
        <p:pic>
          <p:nvPicPr>
            <p:cNvPr id="61" name="Picture 60" descr="8T6oeAeGc.jpg">
              <a:extLst>
                <a:ext uri="{FF2B5EF4-FFF2-40B4-BE49-F238E27FC236}">
                  <a16:creationId xmlns:a16="http://schemas.microsoft.com/office/drawing/2014/main" id="{37282B14-0304-4DDE-8231-5584CCD633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lum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88">
                          <a14:foregroundMark x1="90375" y1="51250" x2="90688" y2="53167"/>
                          <a14:foregroundMark x1="75938" y1="74917" x2="77063" y2="75500"/>
                          <a14:foregroundMark x1="24375" y1="72833" x2="27187" y2="69500"/>
                          <a14:foregroundMark x1="31250" y1="54750" x2="32695" y2="53900"/>
                          <a14:foregroundMark x1="21250" y1="52833" x2="22625" y2="53167"/>
                          <a14:backgroundMark x1="78125" y1="71167" x2="80125" y2="67417"/>
                          <a14:backgroundMark x1="60125" y1="69500" x2="59938" y2="70333"/>
                          <a14:backgroundMark x1="55625" y1="72167" x2="54500" y2="69083"/>
                          <a14:backgroundMark x1="35563" y1="61833" x2="33063" y2="61667"/>
                          <a14:backgroundMark x1="30438" y1="50417" x2="30438" y2="50417"/>
                          <a14:backgroundMark x1="49063" y1="46500" x2="49063" y2="46500"/>
                          <a14:backgroundMark x1="52688" y1="43000" x2="52688" y2="43000"/>
                          <a14:backgroundMark x1="48750" y1="64917" x2="48750" y2="64917"/>
                          <a14:backgroundMark x1="44563" y1="81083" x2="44563" y2="81083"/>
                          <a14:backgroundMark x1="81688" y1="46083" x2="81688" y2="46083"/>
                          <a14:backgroundMark x1="20375" y1="64917" x2="20375" y2="64917"/>
                          <a14:backgroundMark x1="25313" y1="53583" x2="25313" y2="53583"/>
                          <a14:backgroundMark x1="31563" y1="57250" x2="31563" y2="57250"/>
                          <a14:backgroundMark x1="21625" y1="56917" x2="19875" y2="56917"/>
                          <a14:backgroundMark x1="23563" y1="51750" x2="28375" y2="52833"/>
                          <a14:backgroundMark x1="20563" y1="60917" x2="21813" y2="59833"/>
                          <a14:backgroundMark x1="33563" y1="52083" x2="34500" y2="52083"/>
                          <a14:backgroundMark x1="30188" y1="52583" x2="31250" y2="52250"/>
                          <a14:backgroundMark x1="32875" y1="58417" x2="32313" y2="59667"/>
                        </a14:backgroundRemoval>
                      </a14:imgEffect>
                    </a14:imgLayer>
                  </a14:imgProps>
                </a:ext>
              </a:extLst>
            </a:blip>
            <a:srcRect l="19448" t="50409" r="64079" b="21726"/>
            <a:stretch/>
          </p:blipFill>
          <p:spPr>
            <a:xfrm rot="783568" flipH="1">
              <a:off x="4643515" y="3115498"/>
              <a:ext cx="1298923" cy="1834421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01B88AB-BE48-4D60-889F-425C67672712}"/>
              </a:ext>
            </a:extLst>
          </p:cNvPr>
          <p:cNvGrpSpPr/>
          <p:nvPr/>
        </p:nvGrpSpPr>
        <p:grpSpPr>
          <a:xfrm>
            <a:off x="10984810" y="5924515"/>
            <a:ext cx="1241698" cy="817716"/>
            <a:chOff x="9304231" y="4741111"/>
            <a:chExt cx="2965326" cy="1921804"/>
          </a:xfrm>
        </p:grpSpPr>
        <p:pic>
          <p:nvPicPr>
            <p:cNvPr id="63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82D69E29-D8CC-4C92-8CFC-B091481BA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4231" y="4791839"/>
              <a:ext cx="1871076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10" descr="รูปลูกแมว PNG, ภาพลูกแมวPSD, ดาวน์โหลดฟรี | Pngtree">
              <a:extLst>
                <a:ext uri="{FF2B5EF4-FFF2-40B4-BE49-F238E27FC236}">
                  <a16:creationId xmlns:a16="http://schemas.microsoft.com/office/drawing/2014/main" id="{C793C153-44A0-4638-AFFE-DA08F4403D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056" b="90000" l="10000" r="90000">
                          <a14:foregroundMark x1="75833" y1="8056" x2="76389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439344" y="4741111"/>
              <a:ext cx="1830213" cy="187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Oval Callout 18">
            <a:extLst>
              <a:ext uri="{FF2B5EF4-FFF2-40B4-BE49-F238E27FC236}">
                <a16:creationId xmlns:a16="http://schemas.microsoft.com/office/drawing/2014/main" id="{CE2520C8-347C-4730-9419-71F88114465C}"/>
              </a:ext>
            </a:extLst>
          </p:cNvPr>
          <p:cNvSpPr/>
          <p:nvPr/>
        </p:nvSpPr>
        <p:spPr>
          <a:xfrm>
            <a:off x="5933738" y="151571"/>
            <a:ext cx="6229336" cy="1295400"/>
          </a:xfrm>
          <a:prstGeom prst="wedgeEllipseCallout">
            <a:avLst>
              <a:gd name="adj1" fmla="val 44810"/>
              <a:gd name="adj2" fmla="val 68014"/>
            </a:avLst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Berlin Sans FB Demi" pitchFamily="34" charset="0"/>
              </a:rPr>
              <a:t>Wer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sind</a:t>
            </a:r>
            <a:r>
              <a:rPr lang="en-US" sz="5400" dirty="0">
                <a:latin typeface="Berlin Sans FB Demi" pitchFamily="34" charset="0"/>
              </a:rPr>
              <a:t> das?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10" grpId="0" animBg="1"/>
      <p:bldP spid="11" grpId="0"/>
      <p:bldP spid="13" grpId="0"/>
      <p:bldP spid="14" grpId="0" animBg="1"/>
      <p:bldP spid="15" grpId="0"/>
      <p:bldP spid="16" grpId="0"/>
      <p:bldP spid="20" grpId="0" animBg="1"/>
      <p:bldP spid="21" grpId="0"/>
      <p:bldP spid="22" grpId="0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46207"/>
            <a:ext cx="396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Mutter</a:t>
            </a:r>
            <a:endParaRPr lang="en-US" sz="9600" dirty="0"/>
          </a:p>
        </p:txBody>
      </p:sp>
      <p:sp>
        <p:nvSpPr>
          <p:cNvPr id="5" name="Rectangle 4"/>
          <p:cNvSpPr/>
          <p:nvPr/>
        </p:nvSpPr>
        <p:spPr>
          <a:xfrm>
            <a:off x="5854174" y="2305144"/>
            <a:ext cx="396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Vater</a:t>
            </a:r>
            <a:endParaRPr lang="en-US" sz="9600" dirty="0"/>
          </a:p>
        </p:txBody>
      </p:sp>
      <p:sp>
        <p:nvSpPr>
          <p:cNvPr id="6" name="Rectangle 5"/>
          <p:cNvSpPr/>
          <p:nvPr/>
        </p:nvSpPr>
        <p:spPr>
          <a:xfrm>
            <a:off x="6705600" y="685800"/>
            <a:ext cx="2945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Oma</a:t>
            </a:r>
            <a:endParaRPr lang="en-US" sz="9600" dirty="0"/>
          </a:p>
        </p:txBody>
      </p:sp>
      <p:sp>
        <p:nvSpPr>
          <p:cNvPr id="7" name="Rectangle 6"/>
          <p:cNvSpPr/>
          <p:nvPr/>
        </p:nvSpPr>
        <p:spPr>
          <a:xfrm>
            <a:off x="9309626" y="5303460"/>
            <a:ext cx="25775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Opa</a:t>
            </a:r>
            <a:endParaRPr lang="en-US" sz="9600" dirty="0"/>
          </a:p>
        </p:txBody>
      </p:sp>
      <p:sp>
        <p:nvSpPr>
          <p:cNvPr id="8" name="Rectangle 7"/>
          <p:cNvSpPr/>
          <p:nvPr/>
        </p:nvSpPr>
        <p:spPr>
          <a:xfrm>
            <a:off x="989987" y="2555567"/>
            <a:ext cx="396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Tante</a:t>
            </a:r>
            <a:endParaRPr lang="en-US" sz="9600" dirty="0"/>
          </a:p>
        </p:txBody>
      </p:sp>
      <p:sp>
        <p:nvSpPr>
          <p:cNvPr id="9" name="Rectangle 8"/>
          <p:cNvSpPr/>
          <p:nvPr/>
        </p:nvSpPr>
        <p:spPr>
          <a:xfrm>
            <a:off x="4861478" y="5446319"/>
            <a:ext cx="396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Bruder</a:t>
            </a:r>
            <a:endParaRPr lang="en-US" sz="9600" dirty="0"/>
          </a:p>
        </p:txBody>
      </p:sp>
      <p:sp>
        <p:nvSpPr>
          <p:cNvPr id="10" name="Rectangle 9"/>
          <p:cNvSpPr/>
          <p:nvPr/>
        </p:nvSpPr>
        <p:spPr>
          <a:xfrm>
            <a:off x="304800" y="4599127"/>
            <a:ext cx="55062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Schwester</a:t>
            </a:r>
            <a:endParaRPr lang="en-US" sz="9600" dirty="0"/>
          </a:p>
        </p:txBody>
      </p:sp>
      <p:sp>
        <p:nvSpPr>
          <p:cNvPr id="11" name="Rectangle 10"/>
          <p:cNvSpPr/>
          <p:nvPr/>
        </p:nvSpPr>
        <p:spPr>
          <a:xfrm>
            <a:off x="5895175" y="2858874"/>
            <a:ext cx="60608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Gro</a:t>
            </a:r>
            <a:r>
              <a:rPr lang="el-GR" sz="9600" dirty="0">
                <a:latin typeface="Times New Roman"/>
                <a:cs typeface="Times New Roman"/>
              </a:rPr>
              <a:t>β</a:t>
            </a:r>
            <a:r>
              <a:rPr lang="en-US" sz="9600" dirty="0" err="1">
                <a:latin typeface="Berlin Sans FB Demi" pitchFamily="34" charset="0"/>
                <a:cs typeface="Times New Roman"/>
              </a:rPr>
              <a:t>eltern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200" y="1377828"/>
            <a:ext cx="7072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Gro</a:t>
            </a:r>
            <a:r>
              <a:rPr lang="el-GR" sz="9600" dirty="0">
                <a:latin typeface="Times New Roman"/>
                <a:cs typeface="Times New Roman"/>
              </a:rPr>
              <a:t>β</a:t>
            </a:r>
            <a:r>
              <a:rPr lang="en-US" sz="9600" dirty="0">
                <a:latin typeface="Berlin Sans FB Demi" pitchFamily="34" charset="0"/>
                <a:cs typeface="Times New Roman"/>
              </a:rPr>
              <a:t>mutter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96826" y="4165689"/>
            <a:ext cx="65008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Gro</a:t>
            </a:r>
            <a:r>
              <a:rPr lang="el-GR" sz="9600" dirty="0">
                <a:latin typeface="Times New Roman"/>
                <a:cs typeface="Times New Roman"/>
              </a:rPr>
              <a:t>β</a:t>
            </a:r>
            <a:r>
              <a:rPr lang="en-US" sz="9600" dirty="0" err="1">
                <a:latin typeface="Berlin Sans FB Demi" pitchFamily="34" charset="0"/>
                <a:cs typeface="Times New Roman"/>
              </a:rPr>
              <a:t>vater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30904" y="-200289"/>
            <a:ext cx="3571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  <a:cs typeface="Times New Roman"/>
              </a:rPr>
              <a:t>Eltern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82084" y="1694452"/>
            <a:ext cx="2857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Sohn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02104" y="-35821"/>
            <a:ext cx="4304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Tochter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13797" y="3477333"/>
            <a:ext cx="66212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Geschwister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0590AA-B50C-4681-A00A-ED87FF1A0C94}"/>
              </a:ext>
            </a:extLst>
          </p:cNvPr>
          <p:cNvSpPr/>
          <p:nvPr/>
        </p:nvSpPr>
        <p:spPr>
          <a:xfrm>
            <a:off x="3497908" y="746042"/>
            <a:ext cx="4304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Töchter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FA1AAE-B0D7-4E12-AB07-47B8C64BA353}"/>
              </a:ext>
            </a:extLst>
          </p:cNvPr>
          <p:cNvSpPr/>
          <p:nvPr/>
        </p:nvSpPr>
        <p:spPr>
          <a:xfrm>
            <a:off x="5920212" y="1143772"/>
            <a:ext cx="61835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Schwestern</a:t>
            </a:r>
            <a:endParaRPr lang="en-US" sz="9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459341-413C-4E66-AA35-1274DF985794}"/>
              </a:ext>
            </a:extLst>
          </p:cNvPr>
          <p:cNvSpPr/>
          <p:nvPr/>
        </p:nvSpPr>
        <p:spPr>
          <a:xfrm>
            <a:off x="3581860" y="2286800"/>
            <a:ext cx="34405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Söhne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042576-8E58-441B-B973-F52D02C33EBA}"/>
              </a:ext>
            </a:extLst>
          </p:cNvPr>
          <p:cNvSpPr/>
          <p:nvPr/>
        </p:nvSpPr>
        <p:spPr>
          <a:xfrm>
            <a:off x="154496" y="5341794"/>
            <a:ext cx="50069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Haustier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04709D-EFB9-4E8E-8002-CB430339DB78}"/>
              </a:ext>
            </a:extLst>
          </p:cNvPr>
          <p:cNvSpPr/>
          <p:nvPr/>
        </p:nvSpPr>
        <p:spPr>
          <a:xfrm>
            <a:off x="8666922" y="3708433"/>
            <a:ext cx="3362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>
                <a:latin typeface="Berlin Sans FB Demi" pitchFamily="34" charset="0"/>
              </a:rPr>
              <a:t>Hund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EFB189-9BFD-4FF7-A50F-FAEF74B6670F}"/>
              </a:ext>
            </a:extLst>
          </p:cNvPr>
          <p:cNvSpPr/>
          <p:nvPr/>
        </p:nvSpPr>
        <p:spPr>
          <a:xfrm>
            <a:off x="352795" y="1891543"/>
            <a:ext cx="396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Brüder</a:t>
            </a:r>
            <a:endParaRPr lang="en-US" sz="9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1B4E91-F1D3-4061-9B70-F0F19B5343EE}"/>
              </a:ext>
            </a:extLst>
          </p:cNvPr>
          <p:cNvSpPr/>
          <p:nvPr/>
        </p:nvSpPr>
        <p:spPr>
          <a:xfrm>
            <a:off x="5961382" y="4622945"/>
            <a:ext cx="34207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Enkel</a:t>
            </a:r>
            <a:endParaRPr lang="en-US" sz="96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7D854C-4B69-4CF6-897D-24334310C024}"/>
              </a:ext>
            </a:extLst>
          </p:cNvPr>
          <p:cNvSpPr/>
          <p:nvPr/>
        </p:nvSpPr>
        <p:spPr>
          <a:xfrm>
            <a:off x="1113230" y="777382"/>
            <a:ext cx="42481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Katzen</a:t>
            </a:r>
            <a:endParaRPr lang="en-US" sz="9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837D14C-7F6F-4817-9B10-510543B523D2}"/>
              </a:ext>
            </a:extLst>
          </p:cNvPr>
          <p:cNvSpPr/>
          <p:nvPr/>
        </p:nvSpPr>
        <p:spPr>
          <a:xfrm>
            <a:off x="461893" y="2781117"/>
            <a:ext cx="6031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Haustiere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03122F-D878-4B0B-903F-A31ECEECEA43}"/>
              </a:ext>
            </a:extLst>
          </p:cNvPr>
          <p:cNvSpPr/>
          <p:nvPr/>
        </p:nvSpPr>
        <p:spPr>
          <a:xfrm>
            <a:off x="8034684" y="533065"/>
            <a:ext cx="4304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Enkelin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AC1130-3B73-47EE-9D98-0E9D33B9B5EE}"/>
              </a:ext>
            </a:extLst>
          </p:cNvPr>
          <p:cNvSpPr/>
          <p:nvPr/>
        </p:nvSpPr>
        <p:spPr>
          <a:xfrm>
            <a:off x="6103897" y="1891543"/>
            <a:ext cx="65008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Katze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6DFE68-A0BC-415C-8F31-F69C393F4772}"/>
              </a:ext>
            </a:extLst>
          </p:cNvPr>
          <p:cNvSpPr/>
          <p:nvPr/>
        </p:nvSpPr>
        <p:spPr>
          <a:xfrm>
            <a:off x="834220" y="4000022"/>
            <a:ext cx="71839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Enkelkinder</a:t>
            </a:r>
            <a:endParaRPr lang="en-US" sz="9600" dirty="0">
              <a:latin typeface="Berlin Sans FB Demi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CE2AB2-18C1-41B0-BD51-729752C73BF4}"/>
              </a:ext>
            </a:extLst>
          </p:cNvPr>
          <p:cNvSpPr/>
          <p:nvPr/>
        </p:nvSpPr>
        <p:spPr>
          <a:xfrm>
            <a:off x="5281896" y="5241404"/>
            <a:ext cx="71839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latin typeface="Berlin Sans FB Demi" pitchFamily="34" charset="0"/>
              </a:rPr>
              <a:t>Enkelkinder</a:t>
            </a:r>
            <a:endParaRPr lang="en-US" sz="96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2FA2E-EE03-48A0-B8E8-E03E37051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6379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1CEF8-1DB6-41E0-9EDF-9973CA6C4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879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28A712-E496-43F1-BDC8-51171BAD1EEB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BD10FA-90AE-4509-9108-19EDB86F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737" t="27930" r="25079" b="34456"/>
          <a:stretch/>
        </p:blipFill>
        <p:spPr>
          <a:xfrm>
            <a:off x="148830" y="1089025"/>
            <a:ext cx="12037073" cy="36287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7C1F07-8CC1-4540-B7EF-465171F62E76}"/>
              </a:ext>
            </a:extLst>
          </p:cNvPr>
          <p:cNvSpPr/>
          <p:nvPr/>
        </p:nvSpPr>
        <p:spPr>
          <a:xfrm>
            <a:off x="6096000" y="1860569"/>
            <a:ext cx="15426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Mutter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F367E5-A794-478C-8085-7D7EDE00455A}"/>
              </a:ext>
            </a:extLst>
          </p:cNvPr>
          <p:cNvSpPr/>
          <p:nvPr/>
        </p:nvSpPr>
        <p:spPr>
          <a:xfrm>
            <a:off x="5115105" y="2397636"/>
            <a:ext cx="14991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</a:rPr>
              <a:t>Bruder</a:t>
            </a:r>
            <a:endParaRPr lang="en-US" sz="3600" b="1" dirty="0">
              <a:ln w="11430">
                <a:solidFill>
                  <a:schemeClr val="accent5"/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9D7628-A793-436C-AB70-9625355BEDA3}"/>
              </a:ext>
            </a:extLst>
          </p:cNvPr>
          <p:cNvSpPr/>
          <p:nvPr/>
        </p:nvSpPr>
        <p:spPr>
          <a:xfrm>
            <a:off x="453205" y="2295324"/>
            <a:ext cx="25234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Geschwister</a:t>
            </a:r>
            <a:endParaRPr lang="en-US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7C5120-7516-47A1-A765-1A2CF3493B8D}"/>
              </a:ext>
            </a:extLst>
          </p:cNvPr>
          <p:cNvSpPr/>
          <p:nvPr/>
        </p:nvSpPr>
        <p:spPr>
          <a:xfrm>
            <a:off x="6133064" y="2860282"/>
            <a:ext cx="16112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Tochter</a:t>
            </a:r>
            <a:endParaRPr lang="en-US" sz="36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21AE22-5EAA-4B1D-803A-397D59BFEBA4}"/>
              </a:ext>
            </a:extLst>
          </p:cNvPr>
          <p:cNvSpPr/>
          <p:nvPr/>
        </p:nvSpPr>
        <p:spPr>
          <a:xfrm>
            <a:off x="9264757" y="3367088"/>
            <a:ext cx="22709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</a:rPr>
              <a:t>Gro</a:t>
            </a:r>
            <a:r>
              <a:rPr lang="en-US" sz="3600" b="1" dirty="0" err="1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ꞵvater</a:t>
            </a:r>
            <a:endParaRPr lang="en-US" sz="3600" b="1" dirty="0">
              <a:ln w="11430">
                <a:solidFill>
                  <a:schemeClr val="accent5"/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70760D-47B9-429B-814E-696306A5B63D}"/>
              </a:ext>
            </a:extLst>
          </p:cNvPr>
          <p:cNvSpPr/>
          <p:nvPr/>
        </p:nvSpPr>
        <p:spPr>
          <a:xfrm>
            <a:off x="453205" y="3367087"/>
            <a:ext cx="24248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>
                  <a:solidFill>
                    <a:srgbClr val="FFC000"/>
                  </a:solidFill>
                </a:ln>
                <a:solidFill>
                  <a:schemeClr val="accent4"/>
                </a:solidFill>
              </a:rPr>
              <a:t>Gro</a:t>
            </a:r>
            <a:r>
              <a:rPr lang="en-US" sz="3600" b="1" dirty="0" err="1">
                <a:ln w="11430">
                  <a:solidFill>
                    <a:srgbClr val="FFC000"/>
                  </a:solidFill>
                </a:ln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ꞵeltern</a:t>
            </a:r>
            <a:endParaRPr lang="en-US" sz="3600" b="1" dirty="0">
              <a:ln w="11430">
                <a:solidFill>
                  <a:srgbClr val="FFC000"/>
                </a:solidFill>
              </a:ln>
              <a:solidFill>
                <a:schemeClr val="accent4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6C3A49-6170-4345-9658-A4F3A969D7F0}"/>
              </a:ext>
            </a:extLst>
          </p:cNvPr>
          <p:cNvSpPr/>
          <p:nvPr/>
        </p:nvSpPr>
        <p:spPr>
          <a:xfrm>
            <a:off x="6293800" y="3859995"/>
            <a:ext cx="15746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Enkelin</a:t>
            </a:r>
            <a:endParaRPr lang="en-US" sz="36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99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75B8-F88C-40A9-BDF7-8AE5E1C0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798" y="757011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DDC6D-CA9B-4F4D-BD9A-DD2CBF17E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798" y="2217511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A6356D-092D-4EC8-A5BE-7F06392C4385}"/>
              </a:ext>
            </a:extLst>
          </p:cNvPr>
          <p:cNvSpPr/>
          <p:nvPr/>
        </p:nvSpPr>
        <p:spPr>
          <a:xfrm>
            <a:off x="162025" y="161223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AF70ED-25C6-49E4-A450-3858088748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4384" t="37034" r="2153" b="18092"/>
          <a:stretch/>
        </p:blipFill>
        <p:spPr>
          <a:xfrm>
            <a:off x="101598" y="553109"/>
            <a:ext cx="3590625" cy="2708537"/>
          </a:xfrm>
          <a:prstGeom prst="rect">
            <a:avLst/>
          </a:prstGeom>
          <a:ln w="127000" cap="sq">
            <a:solidFill>
              <a:srgbClr val="F9D1D8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30C066-BCBC-4C21-B721-1994230CD2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32" t="33504" r="38002" b="14527"/>
          <a:stretch/>
        </p:blipFill>
        <p:spPr>
          <a:xfrm>
            <a:off x="3661396" y="391886"/>
            <a:ext cx="8470177" cy="42423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08DCD7-F805-4BF8-A5EE-F02C9EF710F1}"/>
              </a:ext>
            </a:extLst>
          </p:cNvPr>
          <p:cNvSpPr/>
          <p:nvPr/>
        </p:nvSpPr>
        <p:spPr>
          <a:xfrm>
            <a:off x="6988094" y="347903"/>
            <a:ext cx="18167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Jeanette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965CFB-0AC2-4C30-96F9-65E3DF4D56CF}"/>
              </a:ext>
            </a:extLst>
          </p:cNvPr>
          <p:cNvSpPr/>
          <p:nvPr/>
        </p:nvSpPr>
        <p:spPr>
          <a:xfrm>
            <a:off x="5172054" y="749757"/>
            <a:ext cx="12779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Meine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CFA899-992A-43CA-BBD5-682C6B02DDA6}"/>
              </a:ext>
            </a:extLst>
          </p:cNvPr>
          <p:cNvSpPr/>
          <p:nvPr/>
        </p:nvSpPr>
        <p:spPr>
          <a:xfrm>
            <a:off x="10276191" y="773461"/>
            <a:ext cx="11833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</a:rPr>
              <a:t>Mein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E28A62-A77C-4320-B795-BDC627453872}"/>
              </a:ext>
            </a:extLst>
          </p:cNvPr>
          <p:cNvSpPr/>
          <p:nvPr/>
        </p:nvSpPr>
        <p:spPr>
          <a:xfrm>
            <a:off x="9501719" y="1226023"/>
            <a:ext cx="13869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meine</a:t>
            </a:r>
            <a:endParaRPr lang="en-US" sz="36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C245DF-BB71-48DA-BAD8-BB5371F41762}"/>
              </a:ext>
            </a:extLst>
          </p:cNvPr>
          <p:cNvSpPr/>
          <p:nvPr/>
        </p:nvSpPr>
        <p:spPr>
          <a:xfrm>
            <a:off x="8811117" y="1638382"/>
            <a:ext cx="141577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Meine</a:t>
            </a:r>
            <a:endParaRPr lang="en-US" sz="3600" b="1" dirty="0">
              <a:ln w="11430">
                <a:solidFill>
                  <a:srgbClr val="FF6699"/>
                </a:solidFill>
              </a:ln>
              <a:solidFill>
                <a:srgbClr val="FF6699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5E70D7-9C11-47C2-8A24-804C0FF7395F}"/>
              </a:ext>
            </a:extLst>
          </p:cNvPr>
          <p:cNvSpPr/>
          <p:nvPr/>
        </p:nvSpPr>
        <p:spPr>
          <a:xfrm>
            <a:off x="9415191" y="2105613"/>
            <a:ext cx="12779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Meine</a:t>
            </a:r>
            <a:endParaRPr lang="en-US" sz="3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8FE1C2-EACD-4950-AE1A-D6D2AB0A54F7}"/>
              </a:ext>
            </a:extLst>
          </p:cNvPr>
          <p:cNvSpPr/>
          <p:nvPr/>
        </p:nvSpPr>
        <p:spPr>
          <a:xfrm>
            <a:off x="6488831" y="3081919"/>
            <a:ext cx="15263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</a:rPr>
              <a:t>Marius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7D3E5D-FBE4-48C9-8778-CF6AB185C072}"/>
              </a:ext>
            </a:extLst>
          </p:cNvPr>
          <p:cNvSpPr/>
          <p:nvPr/>
        </p:nvSpPr>
        <p:spPr>
          <a:xfrm>
            <a:off x="8126858" y="3497720"/>
            <a:ext cx="11608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rgbClr val="FF6699"/>
                  </a:solidFill>
                </a:ln>
                <a:solidFill>
                  <a:srgbClr val="FF6699"/>
                </a:solidFill>
              </a:rPr>
              <a:t>Carla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C1AE02-B9BE-4EA7-B56D-BA171FAEA8D9}"/>
              </a:ext>
            </a:extLst>
          </p:cNvPr>
          <p:cNvSpPr/>
          <p:nvPr/>
        </p:nvSpPr>
        <p:spPr>
          <a:xfrm>
            <a:off x="7559336" y="3924632"/>
            <a:ext cx="13701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</a:rPr>
              <a:t>Dieter</a:t>
            </a:r>
          </a:p>
        </p:txBody>
      </p:sp>
    </p:spTree>
    <p:extLst>
      <p:ext uri="{BB962C8B-B14F-4D97-AF65-F5344CB8AC3E}">
        <p14:creationId xmlns:p14="http://schemas.microsoft.com/office/powerpoint/2010/main" val="9667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144</Words>
  <Application>Microsoft Office PowerPoint</Application>
  <PresentationFormat>แบบจอกว้าง</PresentationFormat>
  <Paragraphs>106</Paragraphs>
  <Slides>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3" baseType="lpstr">
      <vt:lpstr>Arial</vt:lpstr>
      <vt:lpstr>Berlin Sans FB Demi</vt:lpstr>
      <vt:lpstr>Calibri</vt:lpstr>
      <vt:lpstr>Calibri Light</vt:lpstr>
      <vt:lpstr>Times New Roman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PimPat</cp:lastModifiedBy>
  <cp:revision>3</cp:revision>
  <dcterms:created xsi:type="dcterms:W3CDTF">2022-03-14T04:25:50Z</dcterms:created>
  <dcterms:modified xsi:type="dcterms:W3CDTF">2022-03-15T03:45:02Z</dcterms:modified>
</cp:coreProperties>
</file>