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2" r:id="rId4"/>
    <p:sldId id="263" r:id="rId5"/>
    <p:sldId id="265" r:id="rId6"/>
    <p:sldId id="266" r:id="rId7"/>
    <p:sldId id="269" r:id="rId8"/>
    <p:sldId id="270" r:id="rId9"/>
    <p:sldId id="268" r:id="rId10"/>
    <p:sldId id="271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EF"/>
    <a:srgbClr val="FF6699"/>
    <a:srgbClr val="FFFBEF"/>
    <a:srgbClr val="FFF7E1"/>
    <a:srgbClr val="FF47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2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E2C0B-878F-4019-9076-A38C4F781C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891313-9282-453B-B16D-0ECAC36E19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CB42B-D9E9-45B0-8002-9F02D6019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4A222-7D32-44AD-90D7-509C41DD5F98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FBA1D-053B-482E-B4FD-50A6A245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8AE4-1F20-45E7-91FE-EF31F5501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1F03-E89D-4BAD-8811-6D1806996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8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2D11B-8767-4C84-A1C3-6D6F643C2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8364E-482C-4BE8-852E-BDD06A849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F3695-A6EF-41F8-AC38-4B0AFB6D7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4A222-7D32-44AD-90D7-509C41DD5F98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0F3A0-2C55-4067-9681-C7113C975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93704-B81C-4FDE-8AFA-41D333BD5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1F03-E89D-4BAD-8811-6D1806996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9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A89DA-04DA-4B1B-8EBF-EE43B2E68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AF29CA-A3CC-47C3-9C72-F7B148CCB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FDF4C-935E-48F6-B6CE-211AFA95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4A222-7D32-44AD-90D7-509C41DD5F98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855CB-26FC-4C15-BE8F-A7D6A55D3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1BF3F-882D-44BC-9DEB-91161FE7B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1F03-E89D-4BAD-8811-6D1806996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51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1AE77-4992-488F-8EDD-197E82B66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720EB-F259-4B54-BC6A-189B124B08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512A0-286C-4D97-B3E0-DB48DB3CAA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A0178-8B44-4BCF-9815-4E7D084E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4A222-7D32-44AD-90D7-509C41DD5F98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5726B-04FD-49E3-A790-9D6831AC0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13D9F-7964-409A-ACA4-4C0E1906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1F03-E89D-4BAD-8811-6D1806996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9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11032-A0D8-4AF5-A420-674DF8437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FF3B1-955B-45A4-B88D-FD9B26A89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8F5BA-5399-42F8-A1E2-B61E8CA17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EA3D3C-1679-475D-9697-7D2DCEED45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16D516-836F-4FBF-AE04-CC610B6F4C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01F035-4AA6-4A16-AAAD-DEC5A3B43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4A222-7D32-44AD-90D7-509C41DD5F98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F52D35-611B-4ED1-897A-1041200AB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5692D6-E40F-4F8C-9F85-0DA67B248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1F03-E89D-4BAD-8811-6D1806996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291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D5EB5-B058-4CA1-8293-62DC634E8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CC090-E3F2-4F74-AB98-A6A6D621C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4A222-7D32-44AD-90D7-509C41DD5F98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1DD439-3452-4749-97DB-E236F07C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34880F-2F8C-44F5-942D-5FBD7B2AA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1F03-E89D-4BAD-8811-6D1806996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04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932D1-5875-4FAC-93C0-58115CEFA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4A222-7D32-44AD-90D7-509C41DD5F98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959656-882C-413D-BF90-2EB8D7449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98E80-513B-42A5-8915-4CB8AFF34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1F03-E89D-4BAD-8811-6D1806996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20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26929-B311-4CF5-AB8F-78ABBA475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DF0A5-1EB2-4A3D-816E-5E372033E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23D4E-0518-424D-B049-F74133085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9D393-0C13-41EF-A0A4-7D9046C2B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4A222-7D32-44AD-90D7-509C41DD5F98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DCFA1F-5727-4AA1-B56D-F47DAE96F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1FD1-7270-4674-8D8A-E9BD874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1F03-E89D-4BAD-8811-6D1806996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16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F9D76-60CE-43EE-BDE0-0FDDC5509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0CCB57-3E80-4FE4-BC13-B4FDF8FD80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B71D2-10E9-4838-BD3A-093EE5113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D10BE5-AA3A-4681-A802-646235E56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4A222-7D32-44AD-90D7-509C41DD5F98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66A348-6169-4C7B-B131-44199117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641C7-6C63-42C0-9FDF-EEC508D10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1F03-E89D-4BAD-8811-6D1806996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4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BFAB3-3DCB-4AE5-92C2-F2A822657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730601-2FF6-4F50-81EF-07FDC012B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EE5FD-885D-4228-AFCC-5979A2160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4A222-7D32-44AD-90D7-509C41DD5F98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48715-EDA0-40BA-BD19-12DA3DAE3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E7AB1-9A7B-48B8-8FB7-DC0F404D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1F03-E89D-4BAD-8811-6D1806996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168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F914F0-45FD-49D5-B1A6-7ED600AE2F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39B919-FFEE-4E16-9D1D-7A2AF6B63E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D01CD-BD46-4D9B-9B8A-94CE56D83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4A222-7D32-44AD-90D7-509C41DD5F98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A0825-4812-4B33-8F00-5689CF587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14B4-B211-4C49-8D27-440AAEAE9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1F03-E89D-4BAD-8811-6D1806996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16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71DD1D-CEED-4877-AB7C-0E081A749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05A096-563F-49EF-8404-03D47336B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46EF9-3574-4C71-B401-F8F8DA5A8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4A222-7D32-44AD-90D7-509C41DD5F98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00839-6C48-47D2-B52E-AB3EAA6FD3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2B96B-0FF7-45C7-9690-BD8472917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61F03-E89D-4BAD-8811-6D1806996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0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3739731/ja-nein-doch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.kahoot.it/v2/lobby?quizId=78cddd94-ee8d-4fc8-8c7c-b7e126c529f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.kahoot.it/v2/lobby?quizId=2f636a9a-70ed-47fd-90e6-03e09bb6ac0d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62416-F251-4324-A9BD-282E29831A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E1CEA-0AAD-417C-BF3F-395316D300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518BDA-BB12-4F01-A0B0-19AFD4551B7C}"/>
              </a:ext>
            </a:extLst>
          </p:cNvPr>
          <p:cNvSpPr/>
          <p:nvPr/>
        </p:nvSpPr>
        <p:spPr>
          <a:xfrm>
            <a:off x="171748" y="219524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trichfigur Kind Junge Frage Stock Vector | Adobe Stock">
            <a:extLst>
              <a:ext uri="{FF2B5EF4-FFF2-40B4-BE49-F238E27FC236}">
                <a16:creationId xmlns:a16="http://schemas.microsoft.com/office/drawing/2014/main" id="{3086BF5F-DFDA-40A6-AEB2-93A7F66264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07" b="99257" l="11500" r="89300">
                        <a14:foregroundMark x1="24100" y1="19168" x2="29200" y2="18871"/>
                        <a14:foregroundMark x1="29200" y1="18871" x2="37200" y2="27043"/>
                        <a14:foregroundMark x1="37200" y1="27043" x2="36200" y2="48886"/>
                        <a14:foregroundMark x1="41155" y1="64955" x2="38600" y2="73254"/>
                        <a14:foregroundMark x1="38600" y1="73254" x2="31805" y2="67268"/>
                        <a14:foregroundMark x1="62137" y1="35755" x2="67822" y2="38311"/>
                        <a14:foregroundMark x1="74458" y1="38930" x2="75573" y2="38930"/>
                        <a14:foregroundMark x1="39647" y1="33948" x2="40025" y2="33692"/>
                        <a14:foregroundMark x1="36900" y1="35810" x2="39447" y2="34083"/>
                        <a14:foregroundMark x1="84429" y1="47991" x2="86845" y2="51428"/>
                        <a14:foregroundMark x1="76708" y1="37006" x2="77115" y2="37586"/>
                        <a14:foregroundMark x1="79733" y1="90842" x2="78700" y2="94502"/>
                        <a14:foregroundMark x1="78700" y1="94502" x2="71900" y2="97474"/>
                        <a14:foregroundMark x1="71900" y1="97474" x2="65600" y2="95542"/>
                        <a14:foregroundMark x1="65600" y1="95542" x2="61021" y2="91852"/>
                        <a14:foregroundMark x1="58069" y1="82345" x2="57493" y2="82264"/>
                        <a14:foregroundMark x1="26867" y1="46982" x2="29100" y2="42199"/>
                        <a14:foregroundMark x1="29100" y1="42199" x2="37600" y2="35215"/>
                        <a14:foregroundMark x1="86900" y1="48099" x2="87400" y2="49926"/>
                        <a14:foregroundMark x1="87400" y1="49926" x2="87402" y2="50508"/>
                        <a14:foregroundMark x1="87679" y1="48945" x2="87785" y2="49646"/>
                        <a14:foregroundMark x1="87335" y1="82094" x2="87382" y2="81635"/>
                        <a14:foregroundMark x1="60600" y1="99257" x2="74300" y2="99257"/>
                        <a14:foregroundMark x1="76900" y1="39822" x2="78300" y2="39822"/>
                        <a14:foregroundMark x1="78300" y1="39673" x2="79900" y2="41308"/>
                        <a14:foregroundMark x1="80500" y1="41753" x2="77900" y2="41456"/>
                        <a14:backgroundMark x1="41800" y1="97623" x2="43100" y2="98960"/>
                        <a14:backgroundMark x1="56400" y1="97920" x2="56600" y2="98960"/>
                        <a14:backgroundMark x1="18100" y1="42348" x2="34100" y2="89004"/>
                        <a14:backgroundMark x1="34100" y1="89004" x2="41400" y2="88410"/>
                        <a14:backgroundMark x1="41400" y1="88410" x2="47800" y2="75483"/>
                        <a14:backgroundMark x1="47800" y1="75483" x2="50000" y2="60475"/>
                        <a14:backgroundMark x1="50000" y1="60475" x2="46400" y2="47400"/>
                        <a14:backgroundMark x1="46400" y1="47400" x2="48000" y2="36701"/>
                        <a14:backgroundMark x1="48000" y1="36701" x2="53400" y2="32095"/>
                        <a14:backgroundMark x1="53400" y1="32095" x2="54200" y2="31798"/>
                        <a14:backgroundMark x1="50900" y1="28826" x2="40800" y2="41010"/>
                        <a14:backgroundMark x1="40800" y1="41010" x2="41300" y2="52749"/>
                        <a14:backgroundMark x1="41300" y1="52749" x2="38000" y2="59733"/>
                        <a14:backgroundMark x1="38000" y1="59733" x2="32100" y2="64636"/>
                        <a14:backgroundMark x1="32100" y1="64636" x2="31600" y2="64785"/>
                        <a14:backgroundMark x1="25300" y1="34324" x2="16300" y2="68351"/>
                        <a14:backgroundMark x1="16300" y1="68351" x2="19900" y2="81129"/>
                        <a14:backgroundMark x1="19900" y1="81129" x2="34900" y2="94502"/>
                        <a14:backgroundMark x1="34900" y1="94502" x2="43700" y2="94799"/>
                        <a14:backgroundMark x1="43700" y1="94799" x2="51500" y2="89302"/>
                        <a14:backgroundMark x1="51500" y1="89302" x2="53100" y2="79198"/>
                        <a14:backgroundMark x1="53100" y1="79198" x2="52800" y2="65082"/>
                        <a14:backgroundMark x1="52800" y1="65082" x2="47900" y2="58247"/>
                        <a14:backgroundMark x1="47900" y1="58247" x2="43300" y2="56315"/>
                        <a14:backgroundMark x1="43200" y1="26895" x2="49500" y2="26746"/>
                        <a14:backgroundMark x1="49500" y1="26746" x2="57700" y2="29272"/>
                        <a14:backgroundMark x1="57700" y1="29272" x2="65800" y2="28975"/>
                        <a14:backgroundMark x1="65800" y1="28975" x2="71000" y2="29123"/>
                        <a14:backgroundMark x1="71000" y1="29123" x2="78300" y2="32838"/>
                        <a14:backgroundMark x1="78300" y1="32838" x2="84000" y2="40565"/>
                        <a14:backgroundMark x1="88000" y1="58544" x2="87700" y2="72808"/>
                        <a14:backgroundMark x1="87700" y1="72808" x2="83800" y2="79941"/>
                        <a14:backgroundMark x1="87400" y1="57652" x2="88700" y2="45022"/>
                        <a14:backgroundMark x1="88700" y1="45022" x2="81900" y2="44725"/>
                        <a14:backgroundMark x1="81900" y1="44725" x2="79400" y2="43388"/>
                        <a14:backgroundMark x1="68100" y1="37593" x2="77400" y2="35215"/>
                        <a14:backgroundMark x1="60700" y1="33878" x2="52800" y2="38633"/>
                        <a14:backgroundMark x1="52800" y1="38633" x2="50500" y2="45914"/>
                        <a14:backgroundMark x1="56600" y1="28678" x2="52400" y2="33284"/>
                        <a14:backgroundMark x1="52400" y1="33284" x2="46200" y2="27786"/>
                        <a14:backgroundMark x1="46200" y1="27786" x2="42000" y2="34027"/>
                        <a14:backgroundMark x1="42000" y1="34027" x2="41900" y2="40565"/>
                        <a14:backgroundMark x1="59700" y1="24368" x2="48900" y2="27786"/>
                        <a14:backgroundMark x1="48900" y1="27786" x2="42800" y2="20951"/>
                        <a14:backgroundMark x1="67600" y1="26895" x2="60900" y2="24071"/>
                        <a14:backgroundMark x1="60900" y1="24071" x2="44200" y2="24666"/>
                        <a14:backgroundMark x1="44200" y1="24666" x2="44700" y2="22437"/>
                        <a14:backgroundMark x1="43000" y1="23031" x2="43200" y2="22437"/>
                        <a14:backgroundMark x1="43100" y1="22734" x2="43900" y2="30312"/>
                        <a14:backgroundMark x1="43900" y1="30312" x2="42400" y2="28826"/>
                        <a14:backgroundMark x1="47200" y1="34175" x2="45600" y2="68796"/>
                        <a14:backgroundMark x1="45600" y1="68796" x2="46600" y2="61070"/>
                        <a14:backgroundMark x1="46600" y1="61070" x2="49300" y2="75186"/>
                        <a14:backgroundMark x1="49300" y1="75186" x2="49000" y2="84250"/>
                        <a14:backgroundMark x1="49000" y1="84250" x2="42700" y2="85438"/>
                        <a14:backgroundMark x1="42700" y1="85438" x2="37200" y2="83210"/>
                        <a14:backgroundMark x1="37200" y1="83210" x2="42400" y2="81872"/>
                        <a14:backgroundMark x1="42400" y1="81872" x2="43200" y2="80386"/>
                        <a14:backgroundMark x1="20200" y1="71620" x2="20800" y2="85141"/>
                        <a14:backgroundMark x1="20800" y1="85141" x2="19000" y2="77860"/>
                        <a14:backgroundMark x1="19000" y1="77860" x2="13600" y2="77563"/>
                        <a14:backgroundMark x1="13600" y1="77563" x2="21500" y2="71322"/>
                        <a14:backgroundMark x1="21500" y1="71322" x2="25000" y2="65379"/>
                        <a14:backgroundMark x1="25000" y1="65379" x2="20100" y2="45914"/>
                        <a14:backgroundMark x1="20100" y1="45914" x2="20700" y2="36404"/>
                        <a14:backgroundMark x1="20700" y1="36404" x2="26600" y2="36701"/>
                        <a14:backgroundMark x1="26600" y1="36701" x2="23500" y2="49777"/>
                        <a14:backgroundMark x1="23500" y1="49777" x2="26800" y2="53046"/>
                        <a14:backgroundMark x1="15500" y1="58247" x2="14800" y2="67905"/>
                        <a14:backgroundMark x1="14800" y1="67905" x2="17500" y2="87073"/>
                        <a14:backgroundMark x1="17500" y1="87073" x2="14200" y2="81278"/>
                        <a14:backgroundMark x1="14200" y1="81278" x2="16100" y2="88559"/>
                        <a14:backgroundMark x1="21400" y1="71174" x2="27700" y2="88410"/>
                        <a14:backgroundMark x1="27700" y1="88410" x2="34700" y2="85290"/>
                        <a14:backgroundMark x1="34700" y1="85290" x2="35300" y2="81278"/>
                        <a14:backgroundMark x1="52800" y1="80981" x2="57000" y2="78900"/>
                        <a14:backgroundMark x1="59300" y1="88559" x2="55600" y2="93611"/>
                        <a14:backgroundMark x1="55600" y1="93611" x2="55600" y2="92273"/>
                        <a14:backgroundMark x1="85800" y1="77860" x2="87600" y2="81426"/>
                        <a14:backgroundMark x1="82000" y1="87221" x2="81800" y2="87073"/>
                        <a14:backgroundMark x1="83000" y1="77415" x2="85700" y2="87816"/>
                        <a14:backgroundMark x1="85700" y1="87816" x2="83600" y2="80832"/>
                        <a14:backgroundMark x1="83600" y1="80832" x2="85600" y2="84993"/>
                        <a14:backgroundMark x1="88900" y1="57504" x2="87100" y2="58544"/>
                        <a14:backgroundMark x1="88600" y1="70431" x2="88400" y2="79495"/>
                        <a14:backgroundMark x1="88400" y1="79495" x2="86800" y2="72957"/>
                        <a14:backgroundMark x1="88500" y1="55423" x2="86900" y2="47103"/>
                        <a14:backgroundMark x1="83200" y1="42051" x2="82800" y2="43536"/>
                        <a14:backgroundMark x1="76695" y1="40300" x2="76200" y2="40119"/>
                        <a14:backgroundMark x1="82700" y1="42496" x2="80470" y2="41681"/>
                        <a14:backgroundMark x1="76200" y1="40119" x2="75700" y2="39376"/>
                        <a14:backgroundMark x1="80269" y1="41189" x2="85800" y2="37147"/>
                        <a14:backgroundMark x1="85800" y1="37147" x2="80891" y2="37810"/>
                        <a14:backgroundMark x1="80300" y1="37890" x2="86800" y2="41308"/>
                        <a14:backgroundMark x1="86800" y1="41308" x2="91800" y2="50520"/>
                        <a14:backgroundMark x1="91800" y1="50520" x2="86800" y2="56166"/>
                        <a14:backgroundMark x1="86800" y1="56166" x2="86800" y2="56166"/>
                        <a14:backgroundMark x1="44700" y1="56166" x2="43200" y2="63893"/>
                        <a14:backgroundMark x1="43200" y1="63893" x2="40700" y2="63893"/>
                        <a14:backgroundMark x1="29600" y1="64339" x2="24000" y2="76672"/>
                        <a14:backgroundMark x1="24000" y1="76672" x2="20300" y2="64933"/>
                        <a14:backgroundMark x1="20300" y1="64933" x2="19700" y2="48143"/>
                        <a14:backgroundMark x1="19700" y1="48143" x2="17400" y2="41308"/>
                        <a14:backgroundMark x1="17400" y1="41308" x2="17800" y2="41308"/>
                        <a14:backgroundMark x1="16000" y1="80981" x2="20200" y2="89302"/>
                        <a14:backgroundMark x1="20200" y1="89302" x2="23000" y2="89302"/>
                        <a14:backgroundMark x1="60900" y1="82021" x2="58600" y2="90639"/>
                        <a14:backgroundMark x1="58600" y1="90639" x2="58400" y2="90936"/>
                        <a14:backgroundMark x1="54000" y1="81426" x2="43000" y2="87816"/>
                        <a14:backgroundMark x1="43000" y1="87816" x2="35300" y2="88856"/>
                        <a14:backgroundMark x1="35300" y1="88856" x2="36400" y2="82764"/>
                        <a14:backgroundMark x1="15100" y1="75037" x2="18700" y2="39673"/>
                        <a14:backgroundMark x1="18700" y1="39673" x2="21300" y2="62556"/>
                        <a14:backgroundMark x1="21300" y1="62556" x2="16200" y2="79049"/>
                        <a14:backgroundMark x1="16200" y1="79049" x2="10900" y2="78752"/>
                        <a14:backgroundMark x1="10900" y1="78752" x2="10200" y2="80832"/>
                        <a14:backgroundMark x1="18300" y1="44428" x2="18500" y2="42496"/>
                        <a14:backgroundMark x1="41500" y1="33135" x2="40500" y2="34324"/>
                        <a14:backgroundMark x1="21300" y1="40416" x2="20500" y2="36256"/>
                        <a14:backgroundMark x1="21300" y1="70579" x2="24700" y2="70431"/>
                        <a14:backgroundMark x1="15500" y1="36553" x2="18800" y2="37890"/>
                        <a14:backgroundMark x1="23200" y1="35810" x2="19400" y2="39525"/>
                        <a14:backgroundMark x1="34700" y1="82615" x2="34300" y2="83210"/>
                        <a14:backgroundMark x1="46700" y1="81129" x2="46200" y2="83507"/>
                        <a14:backgroundMark x1="36200" y1="82318" x2="37900" y2="86033"/>
                        <a14:backgroundMark x1="48600" y1="75632" x2="52500" y2="81724"/>
                        <a14:backgroundMark x1="52500" y1="81724" x2="57600" y2="82021"/>
                        <a14:backgroundMark x1="80400" y1="83507" x2="83600" y2="94651"/>
                        <a14:backgroundMark x1="60800" y1="34621" x2="62100" y2="35810"/>
                        <a14:backgroundMark x1="43500" y1="67905" x2="44000" y2="77415"/>
                        <a14:backgroundMark x1="44000" y1="77415" x2="36400" y2="82912"/>
                        <a14:backgroundMark x1="36400" y1="82912" x2="31900" y2="83061"/>
                        <a14:backgroundMark x1="47300" y1="77117" x2="45700" y2="83507"/>
                        <a14:backgroundMark x1="31300" y1="65230" x2="31400" y2="673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061" r="6986"/>
          <a:stretch/>
        </p:blipFill>
        <p:spPr bwMode="auto">
          <a:xfrm>
            <a:off x="9599219" y="2278555"/>
            <a:ext cx="2990830" cy="457944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2FFE76-655B-4BD1-BB58-7AFB9C539F08}"/>
              </a:ext>
            </a:extLst>
          </p:cNvPr>
          <p:cNvSpPr/>
          <p:nvPr/>
        </p:nvSpPr>
        <p:spPr>
          <a:xfrm>
            <a:off x="1146426" y="62564"/>
            <a:ext cx="53976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13800" dirty="0" err="1">
                <a:ln w="11430">
                  <a:solidFill>
                    <a:schemeClr val="tx1"/>
                  </a:solidFill>
                </a:ln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Berlin Sans FB" panose="020E0602020502020306" pitchFamily="34" charset="0"/>
                <a:cs typeface="Anakotmai Medium" panose="00000600000000000000" pitchFamily="50" charset="-34"/>
              </a:rPr>
              <a:t>Fragen</a:t>
            </a:r>
            <a:endParaRPr lang="en-US" sz="13800" dirty="0">
              <a:ln w="11430">
                <a:solidFill>
                  <a:schemeClr val="tx1"/>
                </a:solidFill>
              </a:ln>
              <a:effectLst>
                <a:glow rad="228600">
                  <a:srgbClr val="FF0000">
                    <a:alpha val="40000"/>
                  </a:srgbClr>
                </a:glow>
              </a:effectLst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7BB35C9-230C-46BD-92EC-95B9E324FCCB}"/>
              </a:ext>
            </a:extLst>
          </p:cNvPr>
          <p:cNvCxnSpPr>
            <a:cxnSpLocks/>
          </p:cNvCxnSpPr>
          <p:nvPr/>
        </p:nvCxnSpPr>
        <p:spPr>
          <a:xfrm>
            <a:off x="3686476" y="2184935"/>
            <a:ext cx="0" cy="404261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7296808-A07A-43E7-A2DE-4E4BD9339C27}"/>
              </a:ext>
            </a:extLst>
          </p:cNvPr>
          <p:cNvGrpSpPr/>
          <p:nvPr/>
        </p:nvGrpSpPr>
        <p:grpSpPr>
          <a:xfrm>
            <a:off x="1489190" y="2568038"/>
            <a:ext cx="5907108" cy="587141"/>
            <a:chOff x="1489190" y="2568038"/>
            <a:chExt cx="5907108" cy="58714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BE3400F-5B04-4153-A128-2E94AA8CBBF9}"/>
                </a:ext>
              </a:extLst>
            </p:cNvPr>
            <p:cNvCxnSpPr>
              <a:cxnSpLocks/>
            </p:cNvCxnSpPr>
            <p:nvPr/>
          </p:nvCxnSpPr>
          <p:spPr>
            <a:xfrm>
              <a:off x="1489190" y="2589196"/>
              <a:ext cx="5907108" cy="0"/>
            </a:xfrm>
            <a:prstGeom prst="line">
              <a:avLst/>
            </a:prstGeom>
            <a:ln w="762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00396F8-37D1-4BCC-A684-BCA43DECB756}"/>
                </a:ext>
              </a:extLst>
            </p:cNvPr>
            <p:cNvCxnSpPr/>
            <p:nvPr/>
          </p:nvCxnSpPr>
          <p:spPr>
            <a:xfrm>
              <a:off x="1529830" y="2568038"/>
              <a:ext cx="0" cy="587141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8CD9781-A229-48CB-95F1-C6EABAE52787}"/>
                </a:ext>
              </a:extLst>
            </p:cNvPr>
            <p:cNvCxnSpPr/>
            <p:nvPr/>
          </p:nvCxnSpPr>
          <p:spPr>
            <a:xfrm>
              <a:off x="7396298" y="2568038"/>
              <a:ext cx="0" cy="587141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E6B57-6421-457D-AC8B-A4C75C34B630}"/>
              </a:ext>
            </a:extLst>
          </p:cNvPr>
          <p:cNvSpPr/>
          <p:nvPr/>
        </p:nvSpPr>
        <p:spPr>
          <a:xfrm>
            <a:off x="341522" y="3155179"/>
            <a:ext cx="2649187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>
                  <a:solidFill>
                    <a:schemeClr val="tx1"/>
                  </a:solidFill>
                </a:ln>
              </a:rPr>
              <a:t>W-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</a:rPr>
              <a:t>Fragen</a:t>
            </a:r>
            <a:endParaRPr lang="en-US" sz="4800" b="1" dirty="0">
              <a:ln w="11430">
                <a:solidFill>
                  <a:schemeClr val="tx1"/>
                </a:solidFill>
              </a:ln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80E90B-62E5-44B0-ACE6-4DFA5F82C949}"/>
              </a:ext>
            </a:extLst>
          </p:cNvPr>
          <p:cNvSpPr/>
          <p:nvPr/>
        </p:nvSpPr>
        <p:spPr>
          <a:xfrm>
            <a:off x="5456246" y="3175076"/>
            <a:ext cx="4059830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>
                  <a:solidFill>
                    <a:schemeClr val="tx1"/>
                  </a:solidFill>
                </a:ln>
              </a:rPr>
              <a:t>Ja/</a:t>
            </a:r>
            <a:r>
              <a:rPr lang="en-US" sz="4800" b="1" dirty="0" err="1">
                <a:ln w="11430">
                  <a:solidFill>
                    <a:schemeClr val="tx1"/>
                  </a:solidFill>
                </a:ln>
              </a:rPr>
              <a:t>Nein-Fragen</a:t>
            </a:r>
            <a:endParaRPr lang="en-US" sz="4800" b="1" dirty="0">
              <a:ln w="11430">
                <a:solidFill>
                  <a:schemeClr val="tx1"/>
                </a:solidFill>
              </a:ln>
            </a:endParaRPr>
          </a:p>
        </p:txBody>
      </p:sp>
      <p:pic>
        <p:nvPicPr>
          <p:cNvPr id="19" name="Picture 2" descr="Strichfigur Kind Junge Frage Stock Vector | Adobe Stock">
            <a:extLst>
              <a:ext uri="{FF2B5EF4-FFF2-40B4-BE49-F238E27FC236}">
                <a16:creationId xmlns:a16="http://schemas.microsoft.com/office/drawing/2014/main" id="{D0AB63CE-F0CB-4248-B19A-2DCB4F4773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07" b="99257" l="11500" r="89300">
                        <a14:foregroundMark x1="24100" y1="19168" x2="29200" y2="18871"/>
                        <a14:foregroundMark x1="29200" y1="18871" x2="37200" y2="27043"/>
                        <a14:foregroundMark x1="37200" y1="27043" x2="36200" y2="48886"/>
                        <a14:foregroundMark x1="41155" y1="64955" x2="38600" y2="73254"/>
                        <a14:foregroundMark x1="38600" y1="73254" x2="31805" y2="67268"/>
                        <a14:foregroundMark x1="62137" y1="35755" x2="67822" y2="38311"/>
                        <a14:foregroundMark x1="74458" y1="38930" x2="75573" y2="38930"/>
                        <a14:foregroundMark x1="39647" y1="33948" x2="40025" y2="33692"/>
                        <a14:foregroundMark x1="36900" y1="35810" x2="39447" y2="34083"/>
                        <a14:foregroundMark x1="84429" y1="47991" x2="86845" y2="51428"/>
                        <a14:foregroundMark x1="76708" y1="37006" x2="77115" y2="37586"/>
                        <a14:foregroundMark x1="79733" y1="90842" x2="78700" y2="94502"/>
                        <a14:foregroundMark x1="78700" y1="94502" x2="71900" y2="97474"/>
                        <a14:foregroundMark x1="71900" y1="97474" x2="65600" y2="95542"/>
                        <a14:foregroundMark x1="65600" y1="95542" x2="61021" y2="91852"/>
                        <a14:foregroundMark x1="58069" y1="82345" x2="57493" y2="82264"/>
                        <a14:foregroundMark x1="26867" y1="46982" x2="29100" y2="42199"/>
                        <a14:foregroundMark x1="29100" y1="42199" x2="37600" y2="35215"/>
                        <a14:foregroundMark x1="86900" y1="48099" x2="87400" y2="49926"/>
                        <a14:foregroundMark x1="87400" y1="49926" x2="87402" y2="50508"/>
                        <a14:foregroundMark x1="87679" y1="48945" x2="87785" y2="49646"/>
                        <a14:foregroundMark x1="87335" y1="82094" x2="87382" y2="81635"/>
                        <a14:foregroundMark x1="60600" y1="99257" x2="74300" y2="99257"/>
                        <a14:foregroundMark x1="76900" y1="39822" x2="78300" y2="39822"/>
                        <a14:foregroundMark x1="78300" y1="39673" x2="79900" y2="41308"/>
                        <a14:foregroundMark x1="80500" y1="41753" x2="77900" y2="41456"/>
                        <a14:backgroundMark x1="41800" y1="97623" x2="43100" y2="98960"/>
                        <a14:backgroundMark x1="56400" y1="97920" x2="56600" y2="98960"/>
                        <a14:backgroundMark x1="18100" y1="42348" x2="34100" y2="89004"/>
                        <a14:backgroundMark x1="34100" y1="89004" x2="41400" y2="88410"/>
                        <a14:backgroundMark x1="41400" y1="88410" x2="47800" y2="75483"/>
                        <a14:backgroundMark x1="47800" y1="75483" x2="50000" y2="60475"/>
                        <a14:backgroundMark x1="50000" y1="60475" x2="46400" y2="47400"/>
                        <a14:backgroundMark x1="46400" y1="47400" x2="48000" y2="36701"/>
                        <a14:backgroundMark x1="48000" y1="36701" x2="53400" y2="32095"/>
                        <a14:backgroundMark x1="53400" y1="32095" x2="54200" y2="31798"/>
                        <a14:backgroundMark x1="50900" y1="28826" x2="40800" y2="41010"/>
                        <a14:backgroundMark x1="40800" y1="41010" x2="41300" y2="52749"/>
                        <a14:backgroundMark x1="41300" y1="52749" x2="38000" y2="59733"/>
                        <a14:backgroundMark x1="38000" y1="59733" x2="32100" y2="64636"/>
                        <a14:backgroundMark x1="32100" y1="64636" x2="31600" y2="64785"/>
                        <a14:backgroundMark x1="25300" y1="34324" x2="16300" y2="68351"/>
                        <a14:backgroundMark x1="16300" y1="68351" x2="19900" y2="81129"/>
                        <a14:backgroundMark x1="19900" y1="81129" x2="34900" y2="94502"/>
                        <a14:backgroundMark x1="34900" y1="94502" x2="43700" y2="94799"/>
                        <a14:backgroundMark x1="43700" y1="94799" x2="51500" y2="89302"/>
                        <a14:backgroundMark x1="51500" y1="89302" x2="53100" y2="79198"/>
                        <a14:backgroundMark x1="53100" y1="79198" x2="52800" y2="65082"/>
                        <a14:backgroundMark x1="52800" y1="65082" x2="47900" y2="58247"/>
                        <a14:backgroundMark x1="47900" y1="58247" x2="43300" y2="56315"/>
                        <a14:backgroundMark x1="43200" y1="26895" x2="49500" y2="26746"/>
                        <a14:backgroundMark x1="49500" y1="26746" x2="57700" y2="29272"/>
                        <a14:backgroundMark x1="57700" y1="29272" x2="65800" y2="28975"/>
                        <a14:backgroundMark x1="65800" y1="28975" x2="71000" y2="29123"/>
                        <a14:backgroundMark x1="71000" y1="29123" x2="78300" y2="32838"/>
                        <a14:backgroundMark x1="78300" y1="32838" x2="84000" y2="40565"/>
                        <a14:backgroundMark x1="88000" y1="58544" x2="87700" y2="72808"/>
                        <a14:backgroundMark x1="87700" y1="72808" x2="83800" y2="79941"/>
                        <a14:backgroundMark x1="87400" y1="57652" x2="88700" y2="45022"/>
                        <a14:backgroundMark x1="88700" y1="45022" x2="81900" y2="44725"/>
                        <a14:backgroundMark x1="81900" y1="44725" x2="79400" y2="43388"/>
                        <a14:backgroundMark x1="68100" y1="37593" x2="77400" y2="35215"/>
                        <a14:backgroundMark x1="60700" y1="33878" x2="52800" y2="38633"/>
                        <a14:backgroundMark x1="52800" y1="38633" x2="50500" y2="45914"/>
                        <a14:backgroundMark x1="56600" y1="28678" x2="52400" y2="33284"/>
                        <a14:backgroundMark x1="52400" y1="33284" x2="46200" y2="27786"/>
                        <a14:backgroundMark x1="46200" y1="27786" x2="42000" y2="34027"/>
                        <a14:backgroundMark x1="42000" y1="34027" x2="41900" y2="40565"/>
                        <a14:backgroundMark x1="59700" y1="24368" x2="48900" y2="27786"/>
                        <a14:backgroundMark x1="48900" y1="27786" x2="42800" y2="20951"/>
                        <a14:backgroundMark x1="67600" y1="26895" x2="60900" y2="24071"/>
                        <a14:backgroundMark x1="60900" y1="24071" x2="44200" y2="24666"/>
                        <a14:backgroundMark x1="44200" y1="24666" x2="44700" y2="22437"/>
                        <a14:backgroundMark x1="43000" y1="23031" x2="43200" y2="22437"/>
                        <a14:backgroundMark x1="43100" y1="22734" x2="43900" y2="30312"/>
                        <a14:backgroundMark x1="43900" y1="30312" x2="42400" y2="28826"/>
                        <a14:backgroundMark x1="47200" y1="34175" x2="45600" y2="68796"/>
                        <a14:backgroundMark x1="45600" y1="68796" x2="46600" y2="61070"/>
                        <a14:backgroundMark x1="46600" y1="61070" x2="49300" y2="75186"/>
                        <a14:backgroundMark x1="49300" y1="75186" x2="49000" y2="84250"/>
                        <a14:backgroundMark x1="49000" y1="84250" x2="42700" y2="85438"/>
                        <a14:backgroundMark x1="42700" y1="85438" x2="37200" y2="83210"/>
                        <a14:backgroundMark x1="37200" y1="83210" x2="42400" y2="81872"/>
                        <a14:backgroundMark x1="42400" y1="81872" x2="43200" y2="80386"/>
                        <a14:backgroundMark x1="20200" y1="71620" x2="20800" y2="85141"/>
                        <a14:backgroundMark x1="20800" y1="85141" x2="19000" y2="77860"/>
                        <a14:backgroundMark x1="19000" y1="77860" x2="13600" y2="77563"/>
                        <a14:backgroundMark x1="13600" y1="77563" x2="21500" y2="71322"/>
                        <a14:backgroundMark x1="21500" y1="71322" x2="25000" y2="65379"/>
                        <a14:backgroundMark x1="25000" y1="65379" x2="20100" y2="45914"/>
                        <a14:backgroundMark x1="20100" y1="45914" x2="20700" y2="36404"/>
                        <a14:backgroundMark x1="20700" y1="36404" x2="26600" y2="36701"/>
                        <a14:backgroundMark x1="26600" y1="36701" x2="23500" y2="49777"/>
                        <a14:backgroundMark x1="23500" y1="49777" x2="26800" y2="53046"/>
                        <a14:backgroundMark x1="15500" y1="58247" x2="14800" y2="67905"/>
                        <a14:backgroundMark x1="14800" y1="67905" x2="17500" y2="87073"/>
                        <a14:backgroundMark x1="17500" y1="87073" x2="14200" y2="81278"/>
                        <a14:backgroundMark x1="14200" y1="81278" x2="16100" y2="88559"/>
                        <a14:backgroundMark x1="21400" y1="71174" x2="27700" y2="88410"/>
                        <a14:backgroundMark x1="27700" y1="88410" x2="34700" y2="85290"/>
                        <a14:backgroundMark x1="34700" y1="85290" x2="35300" y2="81278"/>
                        <a14:backgroundMark x1="52800" y1="80981" x2="57000" y2="78900"/>
                        <a14:backgroundMark x1="59300" y1="88559" x2="55600" y2="93611"/>
                        <a14:backgroundMark x1="55600" y1="93611" x2="55600" y2="92273"/>
                        <a14:backgroundMark x1="85800" y1="77860" x2="87600" y2="81426"/>
                        <a14:backgroundMark x1="82000" y1="87221" x2="81800" y2="87073"/>
                        <a14:backgroundMark x1="83000" y1="77415" x2="85700" y2="87816"/>
                        <a14:backgroundMark x1="85700" y1="87816" x2="83600" y2="80832"/>
                        <a14:backgroundMark x1="83600" y1="80832" x2="85600" y2="84993"/>
                        <a14:backgroundMark x1="88900" y1="57504" x2="87100" y2="58544"/>
                        <a14:backgroundMark x1="88600" y1="70431" x2="88400" y2="79495"/>
                        <a14:backgroundMark x1="88400" y1="79495" x2="86800" y2="72957"/>
                        <a14:backgroundMark x1="88500" y1="55423" x2="86900" y2="47103"/>
                        <a14:backgroundMark x1="83200" y1="42051" x2="82800" y2="43536"/>
                        <a14:backgroundMark x1="76695" y1="40300" x2="76200" y2="40119"/>
                        <a14:backgroundMark x1="82700" y1="42496" x2="80470" y2="41681"/>
                        <a14:backgroundMark x1="76200" y1="40119" x2="75700" y2="39376"/>
                        <a14:backgroundMark x1="80269" y1="41189" x2="85800" y2="37147"/>
                        <a14:backgroundMark x1="85800" y1="37147" x2="80891" y2="37810"/>
                        <a14:backgroundMark x1="80300" y1="37890" x2="86800" y2="41308"/>
                        <a14:backgroundMark x1="86800" y1="41308" x2="91800" y2="50520"/>
                        <a14:backgroundMark x1="91800" y1="50520" x2="86800" y2="56166"/>
                        <a14:backgroundMark x1="86800" y1="56166" x2="86800" y2="56166"/>
                        <a14:backgroundMark x1="44700" y1="56166" x2="43200" y2="63893"/>
                        <a14:backgroundMark x1="43200" y1="63893" x2="40700" y2="63893"/>
                        <a14:backgroundMark x1="29600" y1="64339" x2="24000" y2="76672"/>
                        <a14:backgroundMark x1="24000" y1="76672" x2="20300" y2="64933"/>
                        <a14:backgroundMark x1="20300" y1="64933" x2="19700" y2="48143"/>
                        <a14:backgroundMark x1="19700" y1="48143" x2="17400" y2="41308"/>
                        <a14:backgroundMark x1="17400" y1="41308" x2="17800" y2="41308"/>
                        <a14:backgroundMark x1="16000" y1="80981" x2="20200" y2="89302"/>
                        <a14:backgroundMark x1="20200" y1="89302" x2="23000" y2="89302"/>
                        <a14:backgroundMark x1="60900" y1="82021" x2="58600" y2="90639"/>
                        <a14:backgroundMark x1="58600" y1="90639" x2="58400" y2="90936"/>
                        <a14:backgroundMark x1="54000" y1="81426" x2="43000" y2="87816"/>
                        <a14:backgroundMark x1="43000" y1="87816" x2="35300" y2="88856"/>
                        <a14:backgroundMark x1="35300" y1="88856" x2="36400" y2="82764"/>
                        <a14:backgroundMark x1="15100" y1="75037" x2="18700" y2="39673"/>
                        <a14:backgroundMark x1="18700" y1="39673" x2="21300" y2="62556"/>
                        <a14:backgroundMark x1="21300" y1="62556" x2="16200" y2="79049"/>
                        <a14:backgroundMark x1="16200" y1="79049" x2="10900" y2="78752"/>
                        <a14:backgroundMark x1="10900" y1="78752" x2="10200" y2="80832"/>
                        <a14:backgroundMark x1="18300" y1="44428" x2="18500" y2="42496"/>
                        <a14:backgroundMark x1="41500" y1="33135" x2="40500" y2="34324"/>
                        <a14:backgroundMark x1="21300" y1="40416" x2="20500" y2="36256"/>
                        <a14:backgroundMark x1="21300" y1="70579" x2="24700" y2="70431"/>
                        <a14:backgroundMark x1="15500" y1="36553" x2="18800" y2="37890"/>
                        <a14:backgroundMark x1="23200" y1="35810" x2="19400" y2="39525"/>
                        <a14:backgroundMark x1="34700" y1="82615" x2="34300" y2="83210"/>
                        <a14:backgroundMark x1="46700" y1="81129" x2="46200" y2="83507"/>
                        <a14:backgroundMark x1="36200" y1="82318" x2="37900" y2="86033"/>
                        <a14:backgroundMark x1="48600" y1="75632" x2="52500" y2="81724"/>
                        <a14:backgroundMark x1="52500" y1="81724" x2="57600" y2="82021"/>
                        <a14:backgroundMark x1="80400" y1="83507" x2="83600" y2="94651"/>
                        <a14:backgroundMark x1="60800" y1="34621" x2="62100" y2="35810"/>
                        <a14:backgroundMark x1="43500" y1="67905" x2="44000" y2="77415"/>
                        <a14:backgroundMark x1="44000" y1="77415" x2="36400" y2="82912"/>
                        <a14:backgroundMark x1="36400" y1="82912" x2="31900" y2="83061"/>
                        <a14:backgroundMark x1="47300" y1="77117" x2="45700" y2="83507"/>
                        <a14:backgroundMark x1="31300" y1="65230" x2="31400" y2="673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69" r="55905"/>
          <a:stretch/>
        </p:blipFill>
        <p:spPr bwMode="auto">
          <a:xfrm>
            <a:off x="8691279" y="-185232"/>
            <a:ext cx="2403355" cy="4927371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786BFBA-B04A-4B2C-A90B-F55CC8C110C1}"/>
              </a:ext>
            </a:extLst>
          </p:cNvPr>
          <p:cNvSpPr/>
          <p:nvPr/>
        </p:nvSpPr>
        <p:spPr>
          <a:xfrm>
            <a:off x="222401" y="4150952"/>
            <a:ext cx="22878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Wer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bist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CC4EE2-F36D-41E3-A8D6-8C558673F2CE}"/>
              </a:ext>
            </a:extLst>
          </p:cNvPr>
          <p:cNvSpPr/>
          <p:nvPr/>
        </p:nvSpPr>
        <p:spPr>
          <a:xfrm>
            <a:off x="181422" y="4673025"/>
            <a:ext cx="29578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Wo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wohnen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Sie?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914A5A-FE2A-4813-9A47-B72D0537AD5E}"/>
              </a:ext>
            </a:extLst>
          </p:cNvPr>
          <p:cNvSpPr/>
          <p:nvPr/>
        </p:nvSpPr>
        <p:spPr>
          <a:xfrm>
            <a:off x="133636" y="5203256"/>
            <a:ext cx="42627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Was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macht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er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beruflich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0C55C3-BB95-451C-B737-C030FA2E1E74}"/>
              </a:ext>
            </a:extLst>
          </p:cNvPr>
          <p:cNvSpPr/>
          <p:nvPr/>
        </p:nvSpPr>
        <p:spPr>
          <a:xfrm>
            <a:off x="152302" y="5720044"/>
            <a:ext cx="28472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Wie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geht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es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dir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95513BB-D0E6-437E-ABFF-BBDEFA1A6434}"/>
              </a:ext>
            </a:extLst>
          </p:cNvPr>
          <p:cNvSpPr/>
          <p:nvPr/>
        </p:nvSpPr>
        <p:spPr>
          <a:xfrm>
            <a:off x="5421942" y="4064282"/>
            <a:ext cx="37962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Ist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das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deine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Tochter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FB2908-BBE6-4CB5-BEC5-FB8F31361197}"/>
              </a:ext>
            </a:extLst>
          </p:cNvPr>
          <p:cNvSpPr/>
          <p:nvPr/>
        </p:nvSpPr>
        <p:spPr>
          <a:xfrm>
            <a:off x="5421762" y="4618481"/>
            <a:ext cx="349647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Bist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verheiratet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240A06-2AA2-464E-B612-B2B10FA5A6D1}"/>
              </a:ext>
            </a:extLst>
          </p:cNvPr>
          <p:cNvSpPr/>
          <p:nvPr/>
        </p:nvSpPr>
        <p:spPr>
          <a:xfrm>
            <a:off x="5364331" y="5124884"/>
            <a:ext cx="406393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Kommst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aus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Polen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3C6474-1D16-48F2-9780-6D5AF6BDB974}"/>
              </a:ext>
            </a:extLst>
          </p:cNvPr>
          <p:cNvSpPr/>
          <p:nvPr/>
        </p:nvSpPr>
        <p:spPr>
          <a:xfrm>
            <a:off x="5352307" y="5707705"/>
            <a:ext cx="40879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Arbeitest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bei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BMW?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2571C35-3522-401C-8B7D-570E3E631D70}"/>
              </a:ext>
            </a:extLst>
          </p:cNvPr>
          <p:cNvSpPr/>
          <p:nvPr/>
        </p:nvSpPr>
        <p:spPr>
          <a:xfrm>
            <a:off x="222401" y="4150952"/>
            <a:ext cx="741525" cy="2153867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4AF0784-CA77-48D9-B359-0879A8F1D869}"/>
              </a:ext>
            </a:extLst>
          </p:cNvPr>
          <p:cNvSpPr/>
          <p:nvPr/>
        </p:nvSpPr>
        <p:spPr>
          <a:xfrm>
            <a:off x="1016000" y="4150952"/>
            <a:ext cx="741680" cy="584775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F2255FE-3092-411E-A99E-F645E09E6627}"/>
              </a:ext>
            </a:extLst>
          </p:cNvPr>
          <p:cNvSpPr/>
          <p:nvPr/>
        </p:nvSpPr>
        <p:spPr>
          <a:xfrm>
            <a:off x="873389" y="4697894"/>
            <a:ext cx="1452511" cy="584775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0A25842-9947-467F-BF6D-FA764E9164A0}"/>
              </a:ext>
            </a:extLst>
          </p:cNvPr>
          <p:cNvSpPr/>
          <p:nvPr/>
        </p:nvSpPr>
        <p:spPr>
          <a:xfrm>
            <a:off x="995464" y="5328086"/>
            <a:ext cx="1150940" cy="453224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F886526-264E-45DE-9C5E-DFE4D4548F6B}"/>
              </a:ext>
            </a:extLst>
          </p:cNvPr>
          <p:cNvSpPr/>
          <p:nvPr/>
        </p:nvSpPr>
        <p:spPr>
          <a:xfrm>
            <a:off x="887330" y="5833448"/>
            <a:ext cx="984535" cy="497808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7FF7F18-1D69-4227-BFA2-540A448FD009}"/>
              </a:ext>
            </a:extLst>
          </p:cNvPr>
          <p:cNvSpPr/>
          <p:nvPr/>
        </p:nvSpPr>
        <p:spPr>
          <a:xfrm>
            <a:off x="2919654" y="3237527"/>
            <a:ext cx="771389" cy="7082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Berlin Sans FB Demi" pitchFamily="34" charset="0"/>
              </a:rPr>
              <a:t>2</a:t>
            </a:r>
          </a:p>
        </p:txBody>
      </p:sp>
      <p:pic>
        <p:nvPicPr>
          <p:cNvPr id="1028" name="Picture 4" descr="✌ Victory Hand Emoji — Meaning In Texting, Copy &amp; Paste 📚">
            <a:extLst>
              <a:ext uri="{FF2B5EF4-FFF2-40B4-BE49-F238E27FC236}">
                <a16:creationId xmlns:a16="http://schemas.microsoft.com/office/drawing/2014/main" id="{B15FD32E-E8CE-41FF-B38A-65EB44598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587" y="2998248"/>
            <a:ext cx="794706" cy="79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0A44EEA6-FA93-47AD-9D42-7497B35CBCA7}"/>
              </a:ext>
            </a:extLst>
          </p:cNvPr>
          <p:cNvSpPr/>
          <p:nvPr/>
        </p:nvSpPr>
        <p:spPr>
          <a:xfrm>
            <a:off x="5456246" y="4100213"/>
            <a:ext cx="512482" cy="584775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6B18028-DC13-41E6-A60A-0195C91C13AD}"/>
              </a:ext>
            </a:extLst>
          </p:cNvPr>
          <p:cNvSpPr/>
          <p:nvPr/>
        </p:nvSpPr>
        <p:spPr>
          <a:xfrm>
            <a:off x="5456246" y="4647155"/>
            <a:ext cx="718224" cy="584775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DEF8815-AE79-4031-8B93-DF0D2A914896}"/>
              </a:ext>
            </a:extLst>
          </p:cNvPr>
          <p:cNvSpPr/>
          <p:nvPr/>
        </p:nvSpPr>
        <p:spPr>
          <a:xfrm>
            <a:off x="5333784" y="5277347"/>
            <a:ext cx="1635976" cy="453224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D74DA32-0D67-4448-8419-9AC95E824573}"/>
              </a:ext>
            </a:extLst>
          </p:cNvPr>
          <p:cNvSpPr/>
          <p:nvPr/>
        </p:nvSpPr>
        <p:spPr>
          <a:xfrm>
            <a:off x="5304280" y="5782709"/>
            <a:ext cx="1756919" cy="497808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E39D438-6AC9-4456-8AC1-FF17CEDA974C}"/>
              </a:ext>
            </a:extLst>
          </p:cNvPr>
          <p:cNvSpPr/>
          <p:nvPr/>
        </p:nvSpPr>
        <p:spPr>
          <a:xfrm>
            <a:off x="4790515" y="3277542"/>
            <a:ext cx="771389" cy="7082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Berlin Sans FB Demi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4364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 animBg="1"/>
      <p:bldP spid="18" grpId="0" animBg="1"/>
      <p:bldP spid="21" grpId="0"/>
      <p:bldP spid="23" grpId="0"/>
      <p:bldP spid="24" grpId="0"/>
      <p:bldP spid="25" grpId="0"/>
      <p:bldP spid="26" grpId="0"/>
      <p:bldP spid="28" grpId="0"/>
      <p:bldP spid="29" grpId="0" animBg="1"/>
      <p:bldP spid="29" grpId="1" animBg="1"/>
      <p:bldP spid="30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999D2E-6DF4-4CFF-8538-BDCECE75E29B}"/>
              </a:ext>
            </a:extLst>
          </p:cNvPr>
          <p:cNvSpPr/>
          <p:nvPr/>
        </p:nvSpPr>
        <p:spPr>
          <a:xfrm>
            <a:off x="163629" y="192505"/>
            <a:ext cx="11867950" cy="65355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4B22C2-2291-44FB-98FB-CC0BF66FF553}"/>
              </a:ext>
            </a:extLst>
          </p:cNvPr>
          <p:cNvSpPr/>
          <p:nvPr/>
        </p:nvSpPr>
        <p:spPr>
          <a:xfrm>
            <a:off x="522192" y="980115"/>
            <a:ext cx="3572965" cy="11079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 w="11430">
                  <a:solidFill>
                    <a:schemeClr val="tx1"/>
                  </a:solidFill>
                </a:ln>
              </a:rPr>
              <a:t>W-</a:t>
            </a:r>
            <a:r>
              <a:rPr lang="en-US" sz="6600" b="1" dirty="0" err="1">
                <a:ln w="11430">
                  <a:solidFill>
                    <a:schemeClr val="tx1"/>
                  </a:solidFill>
                </a:ln>
              </a:rPr>
              <a:t>Fragen</a:t>
            </a:r>
            <a:endParaRPr lang="en-US" sz="6600" b="1" dirty="0">
              <a:ln w="11430">
                <a:solidFill>
                  <a:schemeClr val="tx1"/>
                </a:solidFill>
              </a:ln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71D2163-3123-4581-AC2A-89533BBDBD99}"/>
              </a:ext>
            </a:extLst>
          </p:cNvPr>
          <p:cNvSpPr/>
          <p:nvPr/>
        </p:nvSpPr>
        <p:spPr>
          <a:xfrm>
            <a:off x="4003717" y="1047848"/>
            <a:ext cx="946484" cy="97287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latin typeface="Berlin Sans FB Demi" pitchFamily="34" charset="0"/>
              </a:rPr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5E7C4A-8D40-4325-B9FC-AAB4DFF329A9}"/>
              </a:ext>
            </a:extLst>
          </p:cNvPr>
          <p:cNvSpPr/>
          <p:nvPr/>
        </p:nvSpPr>
        <p:spPr>
          <a:xfrm>
            <a:off x="1326883" y="2505827"/>
            <a:ext cx="324800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Wo </a:t>
            </a:r>
            <a:r>
              <a:rPr lang="en-US" sz="48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lebt</a:t>
            </a:r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48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ihr</a:t>
            </a:r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51172E-84C4-4CB1-B126-490632B401C6}"/>
              </a:ext>
            </a:extLst>
          </p:cNvPr>
          <p:cNvSpPr/>
          <p:nvPr/>
        </p:nvSpPr>
        <p:spPr>
          <a:xfrm>
            <a:off x="6406845" y="2518167"/>
            <a:ext cx="44582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Wir</a:t>
            </a:r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leben in Kiel.</a:t>
            </a:r>
          </a:p>
        </p:txBody>
      </p:sp>
      <p:pic>
        <p:nvPicPr>
          <p:cNvPr id="9" name="Picture 4" descr="✌ Victory Hand Emoji — Meaning In Texting, Copy &amp; Paste 📚">
            <a:extLst>
              <a:ext uri="{FF2B5EF4-FFF2-40B4-BE49-F238E27FC236}">
                <a16:creationId xmlns:a16="http://schemas.microsoft.com/office/drawing/2014/main" id="{C82E127C-1992-4132-9419-82B3CC7AE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172" y="702792"/>
            <a:ext cx="1107996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B99799E-7013-4C52-BE5F-06824340A9FD}"/>
              </a:ext>
            </a:extLst>
          </p:cNvPr>
          <p:cNvCxnSpPr/>
          <p:nvPr/>
        </p:nvCxnSpPr>
        <p:spPr>
          <a:xfrm>
            <a:off x="5181600" y="3035582"/>
            <a:ext cx="104648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6E2B88EE-5370-495E-9B2D-B30B595FA58A}"/>
              </a:ext>
            </a:extLst>
          </p:cNvPr>
          <p:cNvSpPr/>
          <p:nvPr/>
        </p:nvSpPr>
        <p:spPr>
          <a:xfrm>
            <a:off x="2314071" y="2582771"/>
            <a:ext cx="1140329" cy="754053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3682A62-6F4E-468A-814D-CC28BADCAB94}"/>
              </a:ext>
            </a:extLst>
          </p:cNvPr>
          <p:cNvSpPr/>
          <p:nvPr/>
        </p:nvSpPr>
        <p:spPr>
          <a:xfrm>
            <a:off x="7437575" y="2616976"/>
            <a:ext cx="1543866" cy="744606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523F2D-E1F3-449A-AE73-AD6D49357490}"/>
              </a:ext>
            </a:extLst>
          </p:cNvPr>
          <p:cNvSpPr/>
          <p:nvPr/>
        </p:nvSpPr>
        <p:spPr>
          <a:xfrm>
            <a:off x="335658" y="3540101"/>
            <a:ext cx="426751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Wie alt </a:t>
            </a:r>
            <a:r>
              <a:rPr lang="en-US" sz="48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sind</a:t>
            </a:r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Sie?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F8387B-7D12-4064-9904-176C25FE74F6}"/>
              </a:ext>
            </a:extLst>
          </p:cNvPr>
          <p:cNvSpPr/>
          <p:nvPr/>
        </p:nvSpPr>
        <p:spPr>
          <a:xfrm>
            <a:off x="5963890" y="3547463"/>
            <a:ext cx="60644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Jetzt</a:t>
            </a:r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bin ich 9 Jahre alt.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E17DFA9-4F8F-440E-997F-B798E74A8970}"/>
              </a:ext>
            </a:extLst>
          </p:cNvPr>
          <p:cNvCxnSpPr/>
          <p:nvPr/>
        </p:nvCxnSpPr>
        <p:spPr>
          <a:xfrm>
            <a:off x="4764843" y="4099967"/>
            <a:ext cx="104648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7E945015-AF25-4A90-95A0-3A174EFEB7A8}"/>
              </a:ext>
            </a:extLst>
          </p:cNvPr>
          <p:cNvSpPr/>
          <p:nvPr/>
        </p:nvSpPr>
        <p:spPr>
          <a:xfrm>
            <a:off x="2250649" y="3648220"/>
            <a:ext cx="1203751" cy="754053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4CD55F5-418D-4696-9DB3-268596C45AD4}"/>
              </a:ext>
            </a:extLst>
          </p:cNvPr>
          <p:cNvSpPr/>
          <p:nvPr/>
        </p:nvSpPr>
        <p:spPr>
          <a:xfrm>
            <a:off x="7233001" y="3648219"/>
            <a:ext cx="1087812" cy="754053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8FE3BC-98E8-4A07-B523-5949D00329D9}"/>
              </a:ext>
            </a:extLst>
          </p:cNvPr>
          <p:cNvSpPr/>
          <p:nvPr/>
        </p:nvSpPr>
        <p:spPr>
          <a:xfrm>
            <a:off x="200773" y="4493541"/>
            <a:ext cx="550022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Was </a:t>
            </a:r>
            <a:r>
              <a:rPr lang="en-US" sz="48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ist</a:t>
            </a:r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er von </a:t>
            </a:r>
            <a:r>
              <a:rPr lang="en-US" sz="48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Beruf</a:t>
            </a:r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976F7-C6D8-4C22-A2B7-4DA2463D43F6}"/>
              </a:ext>
            </a:extLst>
          </p:cNvPr>
          <p:cNvSpPr/>
          <p:nvPr/>
        </p:nvSpPr>
        <p:spPr>
          <a:xfrm>
            <a:off x="6754133" y="4527923"/>
            <a:ext cx="509626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Er </a:t>
            </a:r>
            <a:r>
              <a:rPr lang="en-US" sz="48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arbeitet</a:t>
            </a:r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48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als</a:t>
            </a:r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48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Arzt</a:t>
            </a:r>
            <a:r>
              <a:rPr lang="en-US" sz="48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2D78A82-7E4C-4D46-AB6D-1FBDCD1A3151}"/>
              </a:ext>
            </a:extLst>
          </p:cNvPr>
          <p:cNvCxnSpPr/>
          <p:nvPr/>
        </p:nvCxnSpPr>
        <p:spPr>
          <a:xfrm>
            <a:off x="5707653" y="5038543"/>
            <a:ext cx="104648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9E5DCCAC-3CC0-4719-9280-63953BDA0A2A}"/>
              </a:ext>
            </a:extLst>
          </p:cNvPr>
          <p:cNvSpPr/>
          <p:nvPr/>
        </p:nvSpPr>
        <p:spPr>
          <a:xfrm>
            <a:off x="1465493" y="4599651"/>
            <a:ext cx="750996" cy="754053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F7EE850-5548-47D5-874C-059FDD49E3D0}"/>
              </a:ext>
            </a:extLst>
          </p:cNvPr>
          <p:cNvSpPr/>
          <p:nvPr/>
        </p:nvSpPr>
        <p:spPr>
          <a:xfrm>
            <a:off x="7437574" y="4652475"/>
            <a:ext cx="2275385" cy="754053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204993-D247-409B-B4CF-EC3BD198A987}"/>
              </a:ext>
            </a:extLst>
          </p:cNvPr>
          <p:cNvSpPr/>
          <p:nvPr/>
        </p:nvSpPr>
        <p:spPr>
          <a:xfrm>
            <a:off x="6816356" y="985949"/>
            <a:ext cx="3517822" cy="11079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b="1" dirty="0" err="1">
                <a:ln w="11430">
                  <a:solidFill>
                    <a:schemeClr val="tx1"/>
                  </a:solidFill>
                </a:ln>
              </a:rPr>
              <a:t>Aussagen</a:t>
            </a:r>
            <a:endParaRPr lang="en-US" sz="6600" b="1" dirty="0">
              <a:ln w="11430">
                <a:solidFill>
                  <a:schemeClr val="tx1"/>
                </a:solidFill>
              </a:ln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0FD6C9C-6B1F-4C18-8485-0B6FAE05EADB}"/>
              </a:ext>
            </a:extLst>
          </p:cNvPr>
          <p:cNvSpPr/>
          <p:nvPr/>
        </p:nvSpPr>
        <p:spPr>
          <a:xfrm>
            <a:off x="10252900" y="1095144"/>
            <a:ext cx="946484" cy="97287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latin typeface="Berlin Sans FB Demi" pitchFamily="34" charset="0"/>
              </a:rPr>
              <a:t>2</a:t>
            </a:r>
          </a:p>
        </p:txBody>
      </p:sp>
      <p:pic>
        <p:nvPicPr>
          <p:cNvPr id="24" name="Picture 4" descr="✌ Victory Hand Emoji — Meaning In Texting, Copy &amp; Paste 📚">
            <a:extLst>
              <a:ext uri="{FF2B5EF4-FFF2-40B4-BE49-F238E27FC236}">
                <a16:creationId xmlns:a16="http://schemas.microsoft.com/office/drawing/2014/main" id="{3A8E9259-5F88-4831-9F2D-B15A63083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355" y="750088"/>
            <a:ext cx="1107996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76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999D2E-6DF4-4CFF-8538-BDCECE75E29B}"/>
              </a:ext>
            </a:extLst>
          </p:cNvPr>
          <p:cNvSpPr/>
          <p:nvPr/>
        </p:nvSpPr>
        <p:spPr>
          <a:xfrm>
            <a:off x="103293" y="115346"/>
            <a:ext cx="11925078" cy="65902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4B22C2-2291-44FB-98FB-CC0BF66FF553}"/>
              </a:ext>
            </a:extLst>
          </p:cNvPr>
          <p:cNvSpPr/>
          <p:nvPr/>
        </p:nvSpPr>
        <p:spPr>
          <a:xfrm>
            <a:off x="979068" y="232065"/>
            <a:ext cx="3801810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>
                  <a:solidFill>
                    <a:schemeClr val="tx1"/>
                  </a:solidFill>
                </a:ln>
              </a:rPr>
              <a:t>Ja/</a:t>
            </a:r>
            <a:r>
              <a:rPr lang="en-US" sz="4400" b="1" dirty="0" err="1">
                <a:ln w="11430">
                  <a:solidFill>
                    <a:schemeClr val="tx1"/>
                  </a:solidFill>
                </a:ln>
              </a:rPr>
              <a:t>Nein-Fragen</a:t>
            </a:r>
            <a:endParaRPr lang="en-US" sz="4800" b="1" dirty="0">
              <a:ln w="11430">
                <a:solidFill>
                  <a:schemeClr val="tx1"/>
                </a:solidFill>
              </a:ln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71D2163-3123-4581-AC2A-89533BBDBD99}"/>
              </a:ext>
            </a:extLst>
          </p:cNvPr>
          <p:cNvSpPr/>
          <p:nvPr/>
        </p:nvSpPr>
        <p:spPr>
          <a:xfrm>
            <a:off x="274843" y="283829"/>
            <a:ext cx="757308" cy="7078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erlin Sans FB Demi" pitchFamily="34" charset="0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5E7C4A-8D40-4325-B9FC-AAB4DFF329A9}"/>
              </a:ext>
            </a:extLst>
          </p:cNvPr>
          <p:cNvSpPr/>
          <p:nvPr/>
        </p:nvSpPr>
        <p:spPr>
          <a:xfrm>
            <a:off x="387552" y="1221924"/>
            <a:ext cx="46971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Ist</a:t>
            </a:r>
            <a:r>
              <a:rPr lang="en-US" sz="4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das </a:t>
            </a:r>
            <a:r>
              <a:rPr lang="en-US" sz="40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deine</a:t>
            </a:r>
            <a:r>
              <a:rPr lang="en-US" sz="4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40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Tochter</a:t>
            </a:r>
            <a:r>
              <a:rPr lang="en-US" sz="4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51172E-84C4-4CB1-B126-490632B401C6}"/>
              </a:ext>
            </a:extLst>
          </p:cNvPr>
          <p:cNvSpPr/>
          <p:nvPr/>
        </p:nvSpPr>
        <p:spPr>
          <a:xfrm>
            <a:off x="7289573" y="1221924"/>
            <a:ext cx="47387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das </a:t>
            </a:r>
            <a:r>
              <a:rPr lang="en-US" sz="40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ist</a:t>
            </a:r>
            <a:r>
              <a:rPr lang="en-US" sz="4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40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meine</a:t>
            </a:r>
            <a:r>
              <a:rPr lang="en-US" sz="4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40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Tochter</a:t>
            </a:r>
            <a:r>
              <a:rPr lang="en-US" sz="4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E6E6935-A444-457A-B3D3-7E3BA9169CB7}"/>
              </a:ext>
            </a:extLst>
          </p:cNvPr>
          <p:cNvSpPr/>
          <p:nvPr/>
        </p:nvSpPr>
        <p:spPr>
          <a:xfrm>
            <a:off x="6324373" y="1324344"/>
            <a:ext cx="965200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Berlin Sans FB" panose="020E0602020502020306" pitchFamily="34" charset="0"/>
              </a:rPr>
              <a:t>Ja,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C32527D-685A-4723-B10C-F08827C4DA61}"/>
              </a:ext>
            </a:extLst>
          </p:cNvPr>
          <p:cNvCxnSpPr/>
          <p:nvPr/>
        </p:nvCxnSpPr>
        <p:spPr>
          <a:xfrm>
            <a:off x="5171440" y="1655709"/>
            <a:ext cx="104648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90E3B637-2EAF-4519-ADB7-BDD68EB171FC}"/>
              </a:ext>
            </a:extLst>
          </p:cNvPr>
          <p:cNvSpPr/>
          <p:nvPr/>
        </p:nvSpPr>
        <p:spPr>
          <a:xfrm>
            <a:off x="432641" y="1324345"/>
            <a:ext cx="619137" cy="605466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5E8924A-03D9-4C1D-BD92-F24A254BB35B}"/>
              </a:ext>
            </a:extLst>
          </p:cNvPr>
          <p:cNvSpPr/>
          <p:nvPr/>
        </p:nvSpPr>
        <p:spPr>
          <a:xfrm>
            <a:off x="8113253" y="1324344"/>
            <a:ext cx="619137" cy="605466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4" descr="✌ Victory Hand Emoji — Meaning In Texting, Copy &amp; Paste 📚">
            <a:extLst>
              <a:ext uri="{FF2B5EF4-FFF2-40B4-BE49-F238E27FC236}">
                <a16:creationId xmlns:a16="http://schemas.microsoft.com/office/drawing/2014/main" id="{4D1D3969-8C7C-4625-B245-50A85B2DD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333" y="805630"/>
            <a:ext cx="730169" cy="73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168EEF8-23C2-4B42-A0AF-5ABDBABC54E9}"/>
              </a:ext>
            </a:extLst>
          </p:cNvPr>
          <p:cNvSpPr/>
          <p:nvPr/>
        </p:nvSpPr>
        <p:spPr>
          <a:xfrm>
            <a:off x="161599" y="1990571"/>
            <a:ext cx="44903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Sind</a:t>
            </a:r>
            <a:r>
              <a:rPr lang="en-US" sz="4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das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deine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Kinder?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070E46-E28A-4DCE-AD0C-BC18BDC0F33E}"/>
              </a:ext>
            </a:extLst>
          </p:cNvPr>
          <p:cNvSpPr/>
          <p:nvPr/>
        </p:nvSpPr>
        <p:spPr>
          <a:xfrm>
            <a:off x="6694051" y="2052126"/>
            <a:ext cx="548900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das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sind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</a:rPr>
              <a:t>nicht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meine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Kinder.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3B4F1F7-297C-49E8-8A44-E7B540075593}"/>
              </a:ext>
            </a:extLst>
          </p:cNvPr>
          <p:cNvSpPr/>
          <p:nvPr/>
        </p:nvSpPr>
        <p:spPr>
          <a:xfrm>
            <a:off x="5506879" y="2110067"/>
            <a:ext cx="1240240" cy="503046"/>
          </a:xfrm>
          <a:prstGeom prst="roundRect">
            <a:avLst/>
          </a:prstGeom>
          <a:solidFill>
            <a:srgbClr val="FF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Nein</a:t>
            </a:r>
            <a:r>
              <a:rPr lang="en-US" sz="36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973307F-87A4-4C6F-BCEB-C4C01ED20A51}"/>
              </a:ext>
            </a:extLst>
          </p:cNvPr>
          <p:cNvCxnSpPr>
            <a:cxnSpLocks/>
          </p:cNvCxnSpPr>
          <p:nvPr/>
        </p:nvCxnSpPr>
        <p:spPr>
          <a:xfrm>
            <a:off x="4683760" y="2394398"/>
            <a:ext cx="70104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0E23070D-4ACA-4E71-9012-EDA2AAA816DD}"/>
              </a:ext>
            </a:extLst>
          </p:cNvPr>
          <p:cNvSpPr/>
          <p:nvPr/>
        </p:nvSpPr>
        <p:spPr>
          <a:xfrm>
            <a:off x="103293" y="2058857"/>
            <a:ext cx="1143571" cy="605466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7D710B-7AAA-408E-9D3B-B915396049B9}"/>
              </a:ext>
            </a:extLst>
          </p:cNvPr>
          <p:cNvSpPr/>
          <p:nvPr/>
        </p:nvSpPr>
        <p:spPr>
          <a:xfrm>
            <a:off x="7494116" y="2147737"/>
            <a:ext cx="884524" cy="605466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6A3A88-2A70-442D-91E6-3C28AE4A91C1}"/>
              </a:ext>
            </a:extLst>
          </p:cNvPr>
          <p:cNvSpPr/>
          <p:nvPr/>
        </p:nvSpPr>
        <p:spPr>
          <a:xfrm>
            <a:off x="245662" y="2828020"/>
            <a:ext cx="50898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Kommst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aus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der Schweiz?</a:t>
            </a:r>
            <a:endParaRPr lang="en-US" sz="36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D8B374-2CD8-4D8F-9332-99861B54A6F2}"/>
              </a:ext>
            </a:extLst>
          </p:cNvPr>
          <p:cNvSpPr/>
          <p:nvPr/>
        </p:nvSpPr>
        <p:spPr>
          <a:xfrm>
            <a:off x="7188584" y="2874414"/>
            <a:ext cx="494077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ich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komme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aus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der Schweiz.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FB25B3E-D003-4139-9EF8-03B658021198}"/>
              </a:ext>
            </a:extLst>
          </p:cNvPr>
          <p:cNvCxnSpPr>
            <a:cxnSpLocks/>
          </p:cNvCxnSpPr>
          <p:nvPr/>
        </p:nvCxnSpPr>
        <p:spPr>
          <a:xfrm>
            <a:off x="5335517" y="3194867"/>
            <a:ext cx="988856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BB479E8-21F0-4224-B1EB-D0FC61D62E18}"/>
              </a:ext>
            </a:extLst>
          </p:cNvPr>
          <p:cNvSpPr/>
          <p:nvPr/>
        </p:nvSpPr>
        <p:spPr>
          <a:xfrm>
            <a:off x="6392082" y="2899704"/>
            <a:ext cx="829782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Berlin Sans FB" panose="020E0602020502020306" pitchFamily="34" charset="0"/>
              </a:rPr>
              <a:t>Ja,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DB3B3B7-6925-41B0-BE32-C0DC235DCDCF}"/>
              </a:ext>
            </a:extLst>
          </p:cNvPr>
          <p:cNvSpPr/>
          <p:nvPr/>
        </p:nvSpPr>
        <p:spPr>
          <a:xfrm>
            <a:off x="245662" y="2843930"/>
            <a:ext cx="1572978" cy="605466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D594050-84D1-4BF6-9FFB-D0929BC49361}"/>
              </a:ext>
            </a:extLst>
          </p:cNvPr>
          <p:cNvSpPr/>
          <p:nvPr/>
        </p:nvSpPr>
        <p:spPr>
          <a:xfrm>
            <a:off x="7823200" y="2964900"/>
            <a:ext cx="1415467" cy="473370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3C9174D-405C-438E-BC45-C61BB2A8E646}"/>
              </a:ext>
            </a:extLst>
          </p:cNvPr>
          <p:cNvSpPr/>
          <p:nvPr/>
        </p:nvSpPr>
        <p:spPr>
          <a:xfrm>
            <a:off x="245662" y="3556243"/>
            <a:ext cx="389561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Wohnst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in Bern?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71C460D-8A74-458B-9BF3-FD06364A7858}"/>
              </a:ext>
            </a:extLst>
          </p:cNvPr>
          <p:cNvSpPr/>
          <p:nvPr/>
        </p:nvSpPr>
        <p:spPr>
          <a:xfrm>
            <a:off x="6784798" y="3580400"/>
            <a:ext cx="47211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ich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wohne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</a:rPr>
              <a:t>nicht</a:t>
            </a:r>
            <a:r>
              <a:rPr lang="en-US" sz="3600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</a:rPr>
              <a:t> 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in Bern.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3D017AB-C412-4783-A92D-5A9D3A162814}"/>
              </a:ext>
            </a:extLst>
          </p:cNvPr>
          <p:cNvCxnSpPr>
            <a:cxnSpLocks/>
          </p:cNvCxnSpPr>
          <p:nvPr/>
        </p:nvCxnSpPr>
        <p:spPr>
          <a:xfrm>
            <a:off x="4197646" y="3938124"/>
            <a:ext cx="988856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360669B-A549-43A8-A510-A947DEBC4ADC}"/>
              </a:ext>
            </a:extLst>
          </p:cNvPr>
          <p:cNvSpPr/>
          <p:nvPr/>
        </p:nvSpPr>
        <p:spPr>
          <a:xfrm>
            <a:off x="5318424" y="3666509"/>
            <a:ext cx="1444111" cy="503046"/>
          </a:xfrm>
          <a:prstGeom prst="roundRect">
            <a:avLst/>
          </a:prstGeom>
          <a:solidFill>
            <a:srgbClr val="FF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Nein</a:t>
            </a:r>
            <a:r>
              <a:rPr lang="en-US" sz="4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C416D30-47BF-45CD-B348-DB85D4C3CCD6}"/>
              </a:ext>
            </a:extLst>
          </p:cNvPr>
          <p:cNvSpPr/>
          <p:nvPr/>
        </p:nvSpPr>
        <p:spPr>
          <a:xfrm>
            <a:off x="251976" y="4276326"/>
            <a:ext cx="39212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Heißt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6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nicht</a:t>
            </a:r>
            <a:r>
              <a:rPr lang="en-US" sz="3600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Tim?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997C279-9EA5-4EB7-85BE-EBB0CD139867}"/>
              </a:ext>
            </a:extLst>
          </p:cNvPr>
          <p:cNvSpPr/>
          <p:nvPr/>
        </p:nvSpPr>
        <p:spPr>
          <a:xfrm>
            <a:off x="6913589" y="4327036"/>
            <a:ext cx="278634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ich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heiße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Tim.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385EAC2-107A-4371-9295-FD852537147B}"/>
              </a:ext>
            </a:extLst>
          </p:cNvPr>
          <p:cNvCxnSpPr>
            <a:cxnSpLocks/>
          </p:cNvCxnSpPr>
          <p:nvPr/>
        </p:nvCxnSpPr>
        <p:spPr>
          <a:xfrm>
            <a:off x="4216778" y="4658207"/>
            <a:ext cx="988856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FE7EAA83-A035-4085-BD46-D33D4CA375B0}"/>
              </a:ext>
            </a:extLst>
          </p:cNvPr>
          <p:cNvSpPr/>
          <p:nvPr/>
        </p:nvSpPr>
        <p:spPr>
          <a:xfrm>
            <a:off x="5337556" y="4386592"/>
            <a:ext cx="1444111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4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0CD9142-60B2-4016-8DB5-A9379F2E1D61}"/>
              </a:ext>
            </a:extLst>
          </p:cNvPr>
          <p:cNvSpPr/>
          <p:nvPr/>
        </p:nvSpPr>
        <p:spPr>
          <a:xfrm>
            <a:off x="161599" y="4929670"/>
            <a:ext cx="528702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Arbeitest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6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nicht</a:t>
            </a:r>
            <a:r>
              <a:rPr lang="en-US" sz="3600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als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Arzt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D3ACA0A-48CE-451D-A0E0-9806DB10DC08}"/>
              </a:ext>
            </a:extLst>
          </p:cNvPr>
          <p:cNvSpPr/>
          <p:nvPr/>
        </p:nvSpPr>
        <p:spPr>
          <a:xfrm>
            <a:off x="8036171" y="4961368"/>
            <a:ext cx="38331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ich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arbeite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als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Arzt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.</a:t>
            </a:r>
            <a:endParaRPr lang="en-US" sz="3600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ACE6A4C-73C8-4C97-9D06-DB06C902159E}"/>
              </a:ext>
            </a:extLst>
          </p:cNvPr>
          <p:cNvCxnSpPr>
            <a:cxnSpLocks/>
          </p:cNvCxnSpPr>
          <p:nvPr/>
        </p:nvCxnSpPr>
        <p:spPr>
          <a:xfrm>
            <a:off x="5479338" y="5288046"/>
            <a:ext cx="988856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D58A68EF-DA18-4A88-865C-EFE7A2957E83}"/>
              </a:ext>
            </a:extLst>
          </p:cNvPr>
          <p:cNvSpPr/>
          <p:nvPr/>
        </p:nvSpPr>
        <p:spPr>
          <a:xfrm>
            <a:off x="6568154" y="4996939"/>
            <a:ext cx="1444111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4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DD75BF3-1C26-4402-8255-0F9A9890A0DA}"/>
              </a:ext>
            </a:extLst>
          </p:cNvPr>
          <p:cNvSpPr/>
          <p:nvPr/>
        </p:nvSpPr>
        <p:spPr>
          <a:xfrm>
            <a:off x="212978" y="5616033"/>
            <a:ext cx="495360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Bist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6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nicht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verheiratet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34ACF8E-DDBA-4C35-8BEE-2FD6A4F156BB}"/>
              </a:ext>
            </a:extLst>
          </p:cNvPr>
          <p:cNvSpPr/>
          <p:nvPr/>
        </p:nvSpPr>
        <p:spPr>
          <a:xfrm>
            <a:off x="7289573" y="5723912"/>
            <a:ext cx="492154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ich bin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schon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verheiratet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.</a:t>
            </a:r>
            <a:endParaRPr lang="en-US" sz="3600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1DD2368-6054-4664-A0F0-7A8C59991750}"/>
              </a:ext>
            </a:extLst>
          </p:cNvPr>
          <p:cNvCxnSpPr>
            <a:cxnSpLocks/>
          </p:cNvCxnSpPr>
          <p:nvPr/>
        </p:nvCxnSpPr>
        <p:spPr>
          <a:xfrm>
            <a:off x="5147488" y="6026199"/>
            <a:ext cx="682457" cy="1321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F5AA841C-BD60-459E-A1CF-80A7024C9620}"/>
              </a:ext>
            </a:extLst>
          </p:cNvPr>
          <p:cNvSpPr/>
          <p:nvPr/>
        </p:nvSpPr>
        <p:spPr>
          <a:xfrm>
            <a:off x="5870597" y="5762248"/>
            <a:ext cx="1444111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4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2DA5BAF-555A-40F8-864F-DB726545823A}"/>
              </a:ext>
            </a:extLst>
          </p:cNvPr>
          <p:cNvSpPr/>
          <p:nvPr/>
        </p:nvSpPr>
        <p:spPr>
          <a:xfrm>
            <a:off x="9145380" y="344599"/>
            <a:ext cx="2608215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>
                  <a:solidFill>
                    <a:schemeClr val="tx1"/>
                  </a:solidFill>
                </a:ln>
              </a:rPr>
              <a:t>Aussagen</a:t>
            </a:r>
            <a:endParaRPr lang="en-US" sz="4800" b="1" dirty="0">
              <a:ln w="1143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E53553E-2CEB-4472-BEE8-A72EB69C6255}"/>
              </a:ext>
            </a:extLst>
          </p:cNvPr>
          <p:cNvSpPr/>
          <p:nvPr/>
        </p:nvSpPr>
        <p:spPr>
          <a:xfrm>
            <a:off x="8702532" y="217566"/>
            <a:ext cx="506277" cy="53027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Berlin Sans FB Demi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746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" grpId="0" animBg="1"/>
      <p:bldP spid="11" grpId="0" animBg="1"/>
      <p:bldP spid="12" grpId="0" animBg="1"/>
      <p:bldP spid="14" grpId="0" animBg="1"/>
      <p:bldP spid="15" grpId="0"/>
      <p:bldP spid="16" grpId="0" animBg="1"/>
      <p:bldP spid="18" grpId="0" animBg="1"/>
      <p:bldP spid="19" grpId="0" animBg="1"/>
      <p:bldP spid="20" grpId="0" animBg="1"/>
      <p:bldP spid="21" grpId="0"/>
      <p:bldP spid="24" grpId="0" animBg="1"/>
      <p:bldP spid="27" grpId="0" animBg="1"/>
      <p:bldP spid="28" grpId="0" animBg="1"/>
      <p:bldP spid="29" grpId="0" animBg="1"/>
      <p:bldP spid="30" grpId="0"/>
      <p:bldP spid="34" grpId="0" animBg="1"/>
      <p:bldP spid="35" grpId="0"/>
      <p:bldP spid="36" grpId="0"/>
      <p:bldP spid="40" grpId="0" animBg="1"/>
      <p:bldP spid="41" grpId="0"/>
      <p:bldP spid="42" grpId="0"/>
      <p:bldP spid="44" grpId="0" animBg="1"/>
      <p:bldP spid="48" grpId="0"/>
      <p:bldP spid="49" grpId="0"/>
      <p:bldP spid="51" grpId="0" animBg="1"/>
      <p:bldP spid="53" grpId="0" animBg="1"/>
      <p:bldP spid="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E227446-D3B8-49A4-BAAA-A4679C12C7AF}"/>
              </a:ext>
            </a:extLst>
          </p:cNvPr>
          <p:cNvSpPr/>
          <p:nvPr/>
        </p:nvSpPr>
        <p:spPr>
          <a:xfrm>
            <a:off x="103293" y="115346"/>
            <a:ext cx="11925078" cy="6590254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62909-3CF4-4E35-A6D7-663A975E7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95386-E725-42CD-9FE0-A2CD131B0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89FA5B-8243-4BD1-9C28-14295830CDB1}"/>
              </a:ext>
            </a:extLst>
          </p:cNvPr>
          <p:cNvSpPr/>
          <p:nvPr/>
        </p:nvSpPr>
        <p:spPr>
          <a:xfrm>
            <a:off x="1062157" y="32591"/>
            <a:ext cx="39212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Heißt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6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nicht</a:t>
            </a:r>
            <a:r>
              <a:rPr lang="en-US" sz="3600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Tim?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440473-505F-497D-BA2C-B68A2685E366}"/>
              </a:ext>
            </a:extLst>
          </p:cNvPr>
          <p:cNvSpPr/>
          <p:nvPr/>
        </p:nvSpPr>
        <p:spPr>
          <a:xfrm>
            <a:off x="7723770" y="83301"/>
            <a:ext cx="278634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ich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heiße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Tim.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02B2591-4704-4457-A9D2-4D68AE0A2140}"/>
              </a:ext>
            </a:extLst>
          </p:cNvPr>
          <p:cNvCxnSpPr>
            <a:cxnSpLocks/>
          </p:cNvCxnSpPr>
          <p:nvPr/>
        </p:nvCxnSpPr>
        <p:spPr>
          <a:xfrm>
            <a:off x="5026959" y="414472"/>
            <a:ext cx="988856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D74B64C-8A10-4C15-A6C4-6E6A22D04D55}"/>
              </a:ext>
            </a:extLst>
          </p:cNvPr>
          <p:cNvSpPr/>
          <p:nvPr/>
        </p:nvSpPr>
        <p:spPr>
          <a:xfrm>
            <a:off x="6147737" y="142857"/>
            <a:ext cx="1444111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4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3B948E-90DF-4083-9000-3132E0E3884E}"/>
              </a:ext>
            </a:extLst>
          </p:cNvPr>
          <p:cNvSpPr/>
          <p:nvPr/>
        </p:nvSpPr>
        <p:spPr>
          <a:xfrm>
            <a:off x="161823" y="706590"/>
            <a:ext cx="528702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Arbeitest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6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nicht</a:t>
            </a:r>
            <a:r>
              <a:rPr lang="en-US" sz="3600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als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Arzt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7CE4F5-9FA1-4D18-9458-EBAD17F85E67}"/>
              </a:ext>
            </a:extLst>
          </p:cNvPr>
          <p:cNvSpPr/>
          <p:nvPr/>
        </p:nvSpPr>
        <p:spPr>
          <a:xfrm>
            <a:off x="8036395" y="738288"/>
            <a:ext cx="38331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ich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arbeite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als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Arzt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.</a:t>
            </a:r>
            <a:endParaRPr lang="en-US" sz="3600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97E2026-BDA1-44E4-9477-4BC30A18F9C3}"/>
              </a:ext>
            </a:extLst>
          </p:cNvPr>
          <p:cNvCxnSpPr>
            <a:cxnSpLocks/>
          </p:cNvCxnSpPr>
          <p:nvPr/>
        </p:nvCxnSpPr>
        <p:spPr>
          <a:xfrm>
            <a:off x="5479562" y="1064966"/>
            <a:ext cx="988856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FB36C10-8CD5-426F-BAA7-8D7F69E462D0}"/>
              </a:ext>
            </a:extLst>
          </p:cNvPr>
          <p:cNvSpPr/>
          <p:nvPr/>
        </p:nvSpPr>
        <p:spPr>
          <a:xfrm>
            <a:off x="6568378" y="773859"/>
            <a:ext cx="1444111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4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5088BA-84C9-4BD3-8E5B-29BF110B251F}"/>
              </a:ext>
            </a:extLst>
          </p:cNvPr>
          <p:cNvSpPr/>
          <p:nvPr/>
        </p:nvSpPr>
        <p:spPr>
          <a:xfrm>
            <a:off x="213202" y="1392953"/>
            <a:ext cx="495360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Bist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6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nicht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verheiratet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D4A984-3B7D-43E6-9D2D-694989485341}"/>
              </a:ext>
            </a:extLst>
          </p:cNvPr>
          <p:cNvSpPr/>
          <p:nvPr/>
        </p:nvSpPr>
        <p:spPr>
          <a:xfrm>
            <a:off x="7270460" y="1429519"/>
            <a:ext cx="492154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ich bin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schon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verheiratet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.</a:t>
            </a:r>
            <a:endParaRPr lang="en-US" sz="3600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C08986-F7BC-48D3-9AAA-E272C62D0CF9}"/>
              </a:ext>
            </a:extLst>
          </p:cNvPr>
          <p:cNvCxnSpPr>
            <a:cxnSpLocks/>
          </p:cNvCxnSpPr>
          <p:nvPr/>
        </p:nvCxnSpPr>
        <p:spPr>
          <a:xfrm>
            <a:off x="5128028" y="1777477"/>
            <a:ext cx="682457" cy="1321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E253847-0E36-45C8-9754-1A4258F53206}"/>
              </a:ext>
            </a:extLst>
          </p:cNvPr>
          <p:cNvSpPr/>
          <p:nvPr/>
        </p:nvSpPr>
        <p:spPr>
          <a:xfrm>
            <a:off x="5851484" y="1467855"/>
            <a:ext cx="1444111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4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876FDE-E584-44C0-A948-9E152860BBCF}"/>
              </a:ext>
            </a:extLst>
          </p:cNvPr>
          <p:cNvSpPr/>
          <p:nvPr/>
        </p:nvSpPr>
        <p:spPr>
          <a:xfrm>
            <a:off x="55382" y="2070039"/>
            <a:ext cx="59186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Kommt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er </a:t>
            </a:r>
            <a:r>
              <a:rPr lang="en-US" sz="36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nicht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aus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Thailand?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5EE2CD-75A2-43A9-BAFC-0B8ACB14D0BC}"/>
              </a:ext>
            </a:extLst>
          </p:cNvPr>
          <p:cNvSpPr/>
          <p:nvPr/>
        </p:nvSpPr>
        <p:spPr>
          <a:xfrm>
            <a:off x="7910876" y="2159292"/>
            <a:ext cx="42562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er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kommt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aus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Thailand.</a:t>
            </a:r>
            <a:endParaRPr lang="en-US" sz="3200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4DFE0A9-A6A9-46DD-9957-B6E0CDBAF8F2}"/>
              </a:ext>
            </a:extLst>
          </p:cNvPr>
          <p:cNvCxnSpPr>
            <a:cxnSpLocks/>
          </p:cNvCxnSpPr>
          <p:nvPr/>
        </p:nvCxnSpPr>
        <p:spPr>
          <a:xfrm>
            <a:off x="5939767" y="2438466"/>
            <a:ext cx="509845" cy="1321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C1EB9F3-0754-402D-BF3B-BFEB3B7793D4}"/>
              </a:ext>
            </a:extLst>
          </p:cNvPr>
          <p:cNvSpPr/>
          <p:nvPr/>
        </p:nvSpPr>
        <p:spPr>
          <a:xfrm>
            <a:off x="6513712" y="2180376"/>
            <a:ext cx="1444111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4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C67AE-FB15-4913-A50C-497BE8D29FFF}"/>
              </a:ext>
            </a:extLst>
          </p:cNvPr>
          <p:cNvSpPr/>
          <p:nvPr/>
        </p:nvSpPr>
        <p:spPr>
          <a:xfrm>
            <a:off x="484448" y="2716370"/>
            <a:ext cx="45833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Wohnt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ihr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nicht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in Kiel?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34" name="Thought Bubble: Cloud 33">
            <a:extLst>
              <a:ext uri="{FF2B5EF4-FFF2-40B4-BE49-F238E27FC236}">
                <a16:creationId xmlns:a16="http://schemas.microsoft.com/office/drawing/2014/main" id="{973525CF-0B18-4035-B6AD-FAFE74056EC9}"/>
              </a:ext>
            </a:extLst>
          </p:cNvPr>
          <p:cNvSpPr/>
          <p:nvPr/>
        </p:nvSpPr>
        <p:spPr>
          <a:xfrm rot="346295">
            <a:off x="2399182" y="3376091"/>
            <a:ext cx="5329317" cy="1831555"/>
          </a:xfrm>
          <a:prstGeom prst="cloudCallout">
            <a:avLst>
              <a:gd name="adj1" fmla="val -47134"/>
              <a:gd name="adj2" fmla="val 64233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902D18-0CAA-49F3-A375-D69B74EAE94F}"/>
              </a:ext>
            </a:extLst>
          </p:cNvPr>
          <p:cNvSpPr/>
          <p:nvPr/>
        </p:nvSpPr>
        <p:spPr>
          <a:xfrm>
            <a:off x="7439606" y="2816736"/>
            <a:ext cx="37850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wir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wohnen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in Kiel.</a:t>
            </a:r>
            <a:endParaRPr lang="en-US" sz="3600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E1AECD1-88B4-4BA9-B7B1-A59F42C70068}"/>
              </a:ext>
            </a:extLst>
          </p:cNvPr>
          <p:cNvCxnSpPr>
            <a:cxnSpLocks/>
          </p:cNvCxnSpPr>
          <p:nvPr/>
        </p:nvCxnSpPr>
        <p:spPr>
          <a:xfrm>
            <a:off x="5150117" y="3062753"/>
            <a:ext cx="701367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E21AA5C-2C2B-478B-A944-312121C296EF}"/>
              </a:ext>
            </a:extLst>
          </p:cNvPr>
          <p:cNvSpPr/>
          <p:nvPr/>
        </p:nvSpPr>
        <p:spPr>
          <a:xfrm>
            <a:off x="5995495" y="2838234"/>
            <a:ext cx="1444111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4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C05D10D-D43C-4D0D-86CA-F8858493B56F}"/>
              </a:ext>
            </a:extLst>
          </p:cNvPr>
          <p:cNvSpPr/>
          <p:nvPr/>
        </p:nvSpPr>
        <p:spPr>
          <a:xfrm>
            <a:off x="3126661" y="3825370"/>
            <a:ext cx="2152825" cy="73545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3693625-0759-4228-9363-587A494FE7AF}"/>
              </a:ext>
            </a:extLst>
          </p:cNvPr>
          <p:cNvSpPr/>
          <p:nvPr/>
        </p:nvSpPr>
        <p:spPr>
          <a:xfrm>
            <a:off x="5646940" y="3861107"/>
            <a:ext cx="1471156" cy="73545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Ja</a:t>
            </a:r>
            <a:r>
              <a:rPr lang="en-US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pic>
        <p:nvPicPr>
          <p:cNvPr id="2050" name="Picture 2" descr="Kid with question mark curious vector Stock Vector Image by  ©colorfuelstudio #303843012">
            <a:extLst>
              <a:ext uri="{FF2B5EF4-FFF2-40B4-BE49-F238E27FC236}">
                <a16:creationId xmlns:a16="http://schemas.microsoft.com/office/drawing/2014/main" id="{59EFC264-5DE8-4F4E-AA5F-08184DD8B2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76" b="90000" l="9992" r="89932">
                        <a14:foregroundMark x1="41097" y1="25941" x2="45455" y2="34412"/>
                        <a14:foregroundMark x1="45455" y1="34412" x2="52893" y2="26882"/>
                        <a14:foregroundMark x1="52893" y1="26882" x2="60255" y2="32000"/>
                        <a14:foregroundMark x1="66491" y1="17176" x2="66491" y2="17176"/>
                        <a14:backgroundMark x1="67017" y1="10353" x2="67017" y2="10059"/>
                        <a14:backgroundMark x1="66266" y1="10824" x2="66266" y2="10824"/>
                        <a14:backgroundMark x1="65139" y1="10941" x2="66867" y2="10941"/>
                        <a14:backgroundMark x1="64914" y1="11118" x2="65890" y2="10235"/>
                        <a14:backgroundMark x1="62660" y1="8294" x2="65139" y2="8000"/>
                        <a14:backgroundMark x1="65515" y1="10647" x2="63787" y2="12176"/>
                        <a14:backgroundMark x1="63261" y1="9647" x2="65364" y2="13765"/>
                        <a14:backgroundMark x1="65139" y1="9176" x2="69121" y2="13471"/>
                        <a14:backgroundMark x1="63261" y1="9471" x2="65890" y2="10059"/>
                        <a14:backgroundMark x1="25019" y1="31412" x2="25019" y2="31412"/>
                        <a14:backgroundMark x1="26146" y1="37941" x2="26146" y2="379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57" t="12659" r="26545" b="13926"/>
          <a:stretch/>
        </p:blipFill>
        <p:spPr bwMode="auto">
          <a:xfrm>
            <a:off x="-314406" y="3318526"/>
            <a:ext cx="2786340" cy="503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684CCE7-F7B1-4FA5-B5E7-8979DFC2556B}"/>
              </a:ext>
            </a:extLst>
          </p:cNvPr>
          <p:cNvSpPr/>
          <p:nvPr/>
        </p:nvSpPr>
        <p:spPr>
          <a:xfrm>
            <a:off x="2817695" y="5251146"/>
            <a:ext cx="37962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Ist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das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deine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Tochter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72E5EB-E0F8-4816-AA2B-B9509FABAF12}"/>
              </a:ext>
            </a:extLst>
          </p:cNvPr>
          <p:cNvSpPr/>
          <p:nvPr/>
        </p:nvSpPr>
        <p:spPr>
          <a:xfrm>
            <a:off x="8265336" y="5236543"/>
            <a:ext cx="382989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das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meine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Tochter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.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4BD182E-A339-4141-AF0C-4DD65B4587E0}"/>
              </a:ext>
            </a:extLst>
          </p:cNvPr>
          <p:cNvSpPr/>
          <p:nvPr/>
        </p:nvSpPr>
        <p:spPr>
          <a:xfrm>
            <a:off x="7348833" y="5236543"/>
            <a:ext cx="965200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Berlin Sans FB" panose="020E0602020502020306" pitchFamily="34" charset="0"/>
              </a:rPr>
              <a:t>Ja,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0ECA7EE-BE3F-4578-8FBD-BC7120F4A55C}"/>
              </a:ext>
            </a:extLst>
          </p:cNvPr>
          <p:cNvCxnSpPr>
            <a:cxnSpLocks/>
          </p:cNvCxnSpPr>
          <p:nvPr/>
        </p:nvCxnSpPr>
        <p:spPr>
          <a:xfrm>
            <a:off x="6613926" y="5547153"/>
            <a:ext cx="64427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849AE979-9AF8-41E6-851F-6EF4D0B52520}"/>
              </a:ext>
            </a:extLst>
          </p:cNvPr>
          <p:cNvSpPr/>
          <p:nvPr/>
        </p:nvSpPr>
        <p:spPr>
          <a:xfrm>
            <a:off x="2054235" y="5739589"/>
            <a:ext cx="45047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Kommst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aus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England?</a:t>
            </a:r>
            <a:endParaRPr lang="en-US" sz="36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8AAE232-A435-46B4-A7F3-001AB4E861D9}"/>
              </a:ext>
            </a:extLst>
          </p:cNvPr>
          <p:cNvSpPr/>
          <p:nvPr/>
        </p:nvSpPr>
        <p:spPr>
          <a:xfrm>
            <a:off x="8000768" y="5852736"/>
            <a:ext cx="41008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ich </a:t>
            </a:r>
            <a:r>
              <a:rPr lang="en-US" sz="30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komme</a:t>
            </a:r>
            <a:r>
              <a:rPr lang="en-US" sz="3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0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aus</a:t>
            </a:r>
            <a:r>
              <a:rPr lang="en-US" sz="3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England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.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53F5ECC0-C2C9-41F9-BBD3-1880617CF330}"/>
              </a:ext>
            </a:extLst>
          </p:cNvPr>
          <p:cNvSpPr/>
          <p:nvPr/>
        </p:nvSpPr>
        <p:spPr>
          <a:xfrm>
            <a:off x="7227900" y="5852736"/>
            <a:ext cx="823983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Berlin Sans FB" panose="020E0602020502020306" pitchFamily="34" charset="0"/>
              </a:rPr>
              <a:t>Ja,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10D0212-9D36-479B-B1FA-55D404F3DC11}"/>
              </a:ext>
            </a:extLst>
          </p:cNvPr>
          <p:cNvCxnSpPr>
            <a:cxnSpLocks/>
          </p:cNvCxnSpPr>
          <p:nvPr/>
        </p:nvCxnSpPr>
        <p:spPr>
          <a:xfrm>
            <a:off x="6515421" y="6127171"/>
            <a:ext cx="64427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453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/>
      <p:bldP spid="9" grpId="0"/>
      <p:bldP spid="11" grpId="0" animBg="1"/>
      <p:bldP spid="12" grpId="0"/>
      <p:bldP spid="13" grpId="0"/>
      <p:bldP spid="15" grpId="0" animBg="1"/>
      <p:bldP spid="17" grpId="0"/>
      <p:bldP spid="18" grpId="0"/>
      <p:bldP spid="20" grpId="0" animBg="1"/>
      <p:bldP spid="22" grpId="0"/>
      <p:bldP spid="34" grpId="0" animBg="1"/>
      <p:bldP spid="23" grpId="0"/>
      <p:bldP spid="25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8" grpId="0" animBg="1"/>
      <p:bldP spid="39" grpId="0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543B0F47-0A80-4D29-9354-65AADB1A5843}"/>
              </a:ext>
            </a:extLst>
          </p:cNvPr>
          <p:cNvSpPr/>
          <p:nvPr/>
        </p:nvSpPr>
        <p:spPr>
          <a:xfrm>
            <a:off x="2309356" y="97220"/>
            <a:ext cx="9757564" cy="14443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15388-E572-480E-A611-08EFA3886AFD}"/>
              </a:ext>
            </a:extLst>
          </p:cNvPr>
          <p:cNvSpPr/>
          <p:nvPr/>
        </p:nvSpPr>
        <p:spPr>
          <a:xfrm>
            <a:off x="4609830" y="4443972"/>
            <a:ext cx="7457089" cy="2235550"/>
          </a:xfrm>
          <a:prstGeom prst="rect">
            <a:avLst/>
          </a:prstGeom>
          <a:solidFill>
            <a:srgbClr val="FCE4E8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Premium Vector | Happy cute little kid boy with light idea | Art drawings  for kids, Kids cartoon characters, Kids clipart">
            <a:extLst>
              <a:ext uri="{FF2B5EF4-FFF2-40B4-BE49-F238E27FC236}">
                <a16:creationId xmlns:a16="http://schemas.microsoft.com/office/drawing/2014/main" id="{1A1D8E0D-1989-4AE4-9DBB-3E89F3A1EC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289" b="89840" l="9744" r="89776">
                        <a14:foregroundMark x1="34505" y1="25835" x2="46965" y2="33382"/>
                        <a14:foregroundMark x1="46965" y1="33382" x2="41534" y2="32221"/>
                        <a14:foregroundMark x1="53514" y1="30189" x2="53195" y2="30914"/>
                        <a14:foregroundMark x1="44089" y1="48041" x2="50319" y2="43106"/>
                        <a14:foregroundMark x1="50319" y1="43106" x2="55431" y2="50073"/>
                        <a14:foregroundMark x1="55431" y1="50073" x2="54952" y2="50508"/>
                        <a14:foregroundMark x1="52236" y1="32366" x2="42013" y2="31350"/>
                        <a14:foregroundMark x1="42013" y1="31350" x2="41534" y2="31640"/>
                        <a14:foregroundMark x1="42492" y1="35123" x2="40575" y2="31495"/>
                        <a14:foregroundMark x1="53994" y1="31205" x2="53674" y2="31350"/>
                        <a14:foregroundMark x1="55431" y1="31060" x2="57827" y2="35414"/>
                        <a14:foregroundMark x1="77910" y1="19376" x2="78914" y2="19594"/>
                        <a14:foregroundMark x1="76198" y1="22932" x2="76198" y2="22932"/>
                        <a14:foregroundMark x1="76358" y1="23948" x2="76358" y2="23948"/>
                        <a14:foregroundMark x1="67252" y1="20610" x2="67252" y2="20610"/>
                        <a14:foregroundMark x1="75559" y1="9289" x2="75559" y2="9289"/>
                        <a14:foregroundMark x1="79872" y1="9289" x2="79872" y2="9289"/>
                        <a14:foregroundMark x1="82748" y1="11176" x2="82748" y2="11176"/>
                        <a14:foregroundMark x1="85783" y1="13643" x2="85783" y2="13643"/>
                        <a14:foregroundMark x1="86102" y1="17271" x2="86102" y2="17271"/>
                        <a14:foregroundMark x1="85463" y1="21480" x2="85463" y2="21480"/>
                        <a14:foregroundMark x1="53994" y1="33091" x2="53994" y2="33091"/>
                        <a14:backgroundMark x1="29393" y1="29608" x2="29393" y2="29608"/>
                        <a14:backgroundMark x1="27476" y1="36430" x2="27476" y2="36430"/>
                        <a14:backgroundMark x1="66294" y1="27721" x2="66294" y2="27721"/>
                        <a14:backgroundMark x1="64856" y1="27286" x2="64856" y2="27286"/>
                        <a14:backgroundMark x1="64856" y1="26851" x2="64856" y2="26851"/>
                        <a14:backgroundMark x1="71725" y1="15385" x2="71725" y2="15385"/>
                        <a14:backgroundMark x1="72524" y1="14949" x2="74281" y2="21480"/>
                        <a14:backgroundMark x1="68211" y1="21480" x2="69489" y2="10305"/>
                        <a14:backgroundMark x1="69489" y1="10305" x2="71885" y2="8563"/>
                        <a14:backgroundMark x1="70767" y1="9144" x2="66773" y2="14514"/>
                        <a14:backgroundMark x1="66773" y1="14514" x2="66933" y2="19448"/>
                        <a14:backgroundMark x1="67093" y1="20900" x2="67093" y2="20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96" t="5337" r="25344" b="39859"/>
          <a:stretch/>
        </p:blipFill>
        <p:spPr bwMode="auto">
          <a:xfrm>
            <a:off x="-162561" y="1690688"/>
            <a:ext cx="4277361" cy="514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196B74C6-F248-4730-8D16-D59F3C783E7F}"/>
              </a:ext>
            </a:extLst>
          </p:cNvPr>
          <p:cNvSpPr/>
          <p:nvPr/>
        </p:nvSpPr>
        <p:spPr>
          <a:xfrm rot="346295">
            <a:off x="38402" y="144563"/>
            <a:ext cx="2448367" cy="1905557"/>
          </a:xfrm>
          <a:prstGeom prst="cloudCallout">
            <a:avLst>
              <a:gd name="adj1" fmla="val -20692"/>
              <a:gd name="adj2" fmla="val 104283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2D9BBC1-0505-4D59-A36A-ADF5E3A919C5}"/>
              </a:ext>
            </a:extLst>
          </p:cNvPr>
          <p:cNvSpPr/>
          <p:nvPr/>
        </p:nvSpPr>
        <p:spPr>
          <a:xfrm>
            <a:off x="524586" y="619703"/>
            <a:ext cx="1471156" cy="73545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Ja</a:t>
            </a:r>
            <a:r>
              <a:rPr lang="en-US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AF92BA-BC9B-46F2-8975-71030D17E1CF}"/>
              </a:ext>
            </a:extLst>
          </p:cNvPr>
          <p:cNvSpPr/>
          <p:nvPr/>
        </p:nvSpPr>
        <p:spPr>
          <a:xfrm>
            <a:off x="2520055" y="221169"/>
            <a:ext cx="37962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Ist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das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deine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Tochter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5211B3-D671-460C-9894-7244DB12D562}"/>
              </a:ext>
            </a:extLst>
          </p:cNvPr>
          <p:cNvSpPr/>
          <p:nvPr/>
        </p:nvSpPr>
        <p:spPr>
          <a:xfrm>
            <a:off x="7967696" y="206566"/>
            <a:ext cx="382989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das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meine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Tochter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7C3E5E9-0FBA-4EF7-B7C7-4ECE52CA7660}"/>
              </a:ext>
            </a:extLst>
          </p:cNvPr>
          <p:cNvSpPr/>
          <p:nvPr/>
        </p:nvSpPr>
        <p:spPr>
          <a:xfrm>
            <a:off x="7051193" y="206566"/>
            <a:ext cx="965200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Berlin Sans FB" panose="020E0602020502020306" pitchFamily="34" charset="0"/>
              </a:rPr>
              <a:t>Ja,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73662F-1800-43DF-ADD0-A9305F09D42B}"/>
              </a:ext>
            </a:extLst>
          </p:cNvPr>
          <p:cNvCxnSpPr>
            <a:cxnSpLocks/>
          </p:cNvCxnSpPr>
          <p:nvPr/>
        </p:nvCxnSpPr>
        <p:spPr>
          <a:xfrm>
            <a:off x="6316286" y="517176"/>
            <a:ext cx="64427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237B1C3-107D-46C0-AD79-DFE23CD0619C}"/>
              </a:ext>
            </a:extLst>
          </p:cNvPr>
          <p:cNvSpPr/>
          <p:nvPr/>
        </p:nvSpPr>
        <p:spPr>
          <a:xfrm>
            <a:off x="2151004" y="770386"/>
            <a:ext cx="45047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Kommst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aus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England?</a:t>
            </a:r>
            <a:endParaRPr lang="en-US" sz="36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5B0C073-E02C-45E2-B4D9-0D2807CD88F3}"/>
              </a:ext>
            </a:extLst>
          </p:cNvPr>
          <p:cNvSpPr/>
          <p:nvPr/>
        </p:nvSpPr>
        <p:spPr>
          <a:xfrm>
            <a:off x="5524046" y="1742743"/>
            <a:ext cx="6542874" cy="24431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4DF93C-3700-4288-BAC9-D1C70D845A5D}"/>
              </a:ext>
            </a:extLst>
          </p:cNvPr>
          <p:cNvSpPr/>
          <p:nvPr/>
        </p:nvSpPr>
        <p:spPr>
          <a:xfrm>
            <a:off x="8097537" y="883533"/>
            <a:ext cx="41008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ich </a:t>
            </a:r>
            <a:r>
              <a:rPr lang="en-US" sz="30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komme</a:t>
            </a:r>
            <a:r>
              <a:rPr lang="en-US" sz="3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0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aus</a:t>
            </a:r>
            <a:r>
              <a:rPr lang="en-US" sz="3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England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709B0D5-A619-4DCA-8820-5A266BF56CC0}"/>
              </a:ext>
            </a:extLst>
          </p:cNvPr>
          <p:cNvSpPr/>
          <p:nvPr/>
        </p:nvSpPr>
        <p:spPr>
          <a:xfrm>
            <a:off x="7324669" y="883533"/>
            <a:ext cx="823983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Berlin Sans FB" panose="020E0602020502020306" pitchFamily="34" charset="0"/>
              </a:rPr>
              <a:t>Ja,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D10505C-3B3E-4B82-9AFB-5DB5ABFE4DB1}"/>
              </a:ext>
            </a:extLst>
          </p:cNvPr>
          <p:cNvCxnSpPr>
            <a:cxnSpLocks/>
          </p:cNvCxnSpPr>
          <p:nvPr/>
        </p:nvCxnSpPr>
        <p:spPr>
          <a:xfrm>
            <a:off x="6612190" y="1157968"/>
            <a:ext cx="64427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hought Bubble: Cloud 16">
            <a:extLst>
              <a:ext uri="{FF2B5EF4-FFF2-40B4-BE49-F238E27FC236}">
                <a16:creationId xmlns:a16="http://schemas.microsoft.com/office/drawing/2014/main" id="{BD3B290A-4EE2-4CA5-88B7-F9A172BD9474}"/>
              </a:ext>
            </a:extLst>
          </p:cNvPr>
          <p:cNvSpPr/>
          <p:nvPr/>
        </p:nvSpPr>
        <p:spPr>
          <a:xfrm rot="346295">
            <a:off x="2628780" y="1589059"/>
            <a:ext cx="3043758" cy="1905557"/>
          </a:xfrm>
          <a:prstGeom prst="cloudCallout">
            <a:avLst>
              <a:gd name="adj1" fmla="val -73152"/>
              <a:gd name="adj2" fmla="val 39628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E32F873-EDFB-469D-BB7C-1819170C1E15}"/>
              </a:ext>
            </a:extLst>
          </p:cNvPr>
          <p:cNvSpPr/>
          <p:nvPr/>
        </p:nvSpPr>
        <p:spPr>
          <a:xfrm>
            <a:off x="3049162" y="2088868"/>
            <a:ext cx="2265024" cy="73545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  <a:endParaRPr lang="en-US" sz="60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61E3CC-8982-480E-8B21-9BDA7B26CEA8}"/>
              </a:ext>
            </a:extLst>
          </p:cNvPr>
          <p:cNvSpPr/>
          <p:nvPr/>
        </p:nvSpPr>
        <p:spPr>
          <a:xfrm>
            <a:off x="6299652" y="1712186"/>
            <a:ext cx="528702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Arbeitest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</a:t>
            </a:r>
            <a:r>
              <a:rPr lang="en-US" sz="36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nicht</a:t>
            </a:r>
            <a:r>
              <a:rPr lang="en-US" sz="3600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als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Arzt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39A847-D246-47ED-9C03-214AFC54097F}"/>
              </a:ext>
            </a:extLst>
          </p:cNvPr>
          <p:cNvSpPr/>
          <p:nvPr/>
        </p:nvSpPr>
        <p:spPr>
          <a:xfrm>
            <a:off x="8233819" y="2328184"/>
            <a:ext cx="38331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ich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arbeite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als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Arzt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.</a:t>
            </a:r>
            <a:endParaRPr lang="en-US" sz="3600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0A9EB4B-57D7-48D3-AF81-CC8170A90C10}"/>
              </a:ext>
            </a:extLst>
          </p:cNvPr>
          <p:cNvCxnSpPr>
            <a:cxnSpLocks/>
          </p:cNvCxnSpPr>
          <p:nvPr/>
        </p:nvCxnSpPr>
        <p:spPr>
          <a:xfrm>
            <a:off x="5904408" y="2507668"/>
            <a:ext cx="70778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0902AE6-1426-43A9-A15A-09F077F2942C}"/>
              </a:ext>
            </a:extLst>
          </p:cNvPr>
          <p:cNvSpPr/>
          <p:nvPr/>
        </p:nvSpPr>
        <p:spPr>
          <a:xfrm>
            <a:off x="6765802" y="2363755"/>
            <a:ext cx="1444111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4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F3B94B6-5BCE-4BAF-98AA-32710789A808}"/>
              </a:ext>
            </a:extLst>
          </p:cNvPr>
          <p:cNvSpPr/>
          <p:nvPr/>
        </p:nvSpPr>
        <p:spPr>
          <a:xfrm>
            <a:off x="6403241" y="2929818"/>
            <a:ext cx="45833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Wohnt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ihr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  <a:cs typeface="Anakotmai Medium" panose="00000600000000000000" pitchFamily="50" charset="-34"/>
              </a:rPr>
              <a:t>nicht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in Kiel?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788D24-6FDB-4BCC-B58A-49F03A8C8AC2}"/>
              </a:ext>
            </a:extLst>
          </p:cNvPr>
          <p:cNvSpPr/>
          <p:nvPr/>
        </p:nvSpPr>
        <p:spPr>
          <a:xfrm>
            <a:off x="8048108" y="3576149"/>
            <a:ext cx="37850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wir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wohnen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in Kiel.</a:t>
            </a:r>
            <a:endParaRPr lang="en-US" sz="3600" dirty="0">
              <a:ln w="1143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65F839C-F642-4456-9AAD-F6E1E5C8FC28}"/>
              </a:ext>
            </a:extLst>
          </p:cNvPr>
          <p:cNvCxnSpPr>
            <a:cxnSpLocks/>
          </p:cNvCxnSpPr>
          <p:nvPr/>
        </p:nvCxnSpPr>
        <p:spPr>
          <a:xfrm>
            <a:off x="5804219" y="3822166"/>
            <a:ext cx="701367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9272E72-EA33-49DF-B52C-E49550E3EBF1}"/>
              </a:ext>
            </a:extLst>
          </p:cNvPr>
          <p:cNvSpPr/>
          <p:nvPr/>
        </p:nvSpPr>
        <p:spPr>
          <a:xfrm>
            <a:off x="6649597" y="3597647"/>
            <a:ext cx="1444111" cy="5030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4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28" name="Thought Bubble: Cloud 27">
            <a:extLst>
              <a:ext uri="{FF2B5EF4-FFF2-40B4-BE49-F238E27FC236}">
                <a16:creationId xmlns:a16="http://schemas.microsoft.com/office/drawing/2014/main" id="{6308AD10-E139-4BF6-8258-BDA845E78BFF}"/>
              </a:ext>
            </a:extLst>
          </p:cNvPr>
          <p:cNvSpPr/>
          <p:nvPr/>
        </p:nvSpPr>
        <p:spPr>
          <a:xfrm rot="346295">
            <a:off x="3374454" y="3671183"/>
            <a:ext cx="2830136" cy="1877250"/>
          </a:xfrm>
          <a:prstGeom prst="cloudCallout">
            <a:avLst>
              <a:gd name="adj1" fmla="val -96296"/>
              <a:gd name="adj2" fmla="val -50417"/>
            </a:avLst>
          </a:prstGeom>
          <a:solidFill>
            <a:srgbClr val="FF669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A954162-578E-49DF-8B97-D12C27B789E7}"/>
              </a:ext>
            </a:extLst>
          </p:cNvPr>
          <p:cNvSpPr/>
          <p:nvPr/>
        </p:nvSpPr>
        <p:spPr>
          <a:xfrm>
            <a:off x="3675947" y="4195606"/>
            <a:ext cx="2265024" cy="735458"/>
          </a:xfrm>
          <a:prstGeom prst="roundRect">
            <a:avLst/>
          </a:prstGeom>
          <a:solidFill>
            <a:srgbClr val="FF4784"/>
          </a:solidFill>
          <a:ln>
            <a:noFill/>
          </a:ln>
          <a:effectLst>
            <a:glow rad="228600">
              <a:srgbClr val="FF0000">
                <a:alpha val="40000"/>
              </a:srgb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Nein</a:t>
            </a:r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  <a:endParaRPr lang="en-US" sz="60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BF479FB-C950-4B6D-89AC-50E26F7865A2}"/>
              </a:ext>
            </a:extLst>
          </p:cNvPr>
          <p:cNvSpPr/>
          <p:nvPr/>
        </p:nvSpPr>
        <p:spPr>
          <a:xfrm>
            <a:off x="6549528" y="4342741"/>
            <a:ext cx="44903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Sind</a:t>
            </a:r>
            <a:r>
              <a:rPr lang="en-US" sz="40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das </a:t>
            </a:r>
            <a:r>
              <a:rPr lang="en-US" sz="36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deine</a:t>
            </a:r>
            <a:r>
              <a:rPr lang="en-US" sz="36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Kinder?</a:t>
            </a:r>
            <a:endParaRPr lang="en-US" sz="40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A86FD75-418C-46CF-9038-05B3DB4ECFBD}"/>
              </a:ext>
            </a:extLst>
          </p:cNvPr>
          <p:cNvSpPr/>
          <p:nvPr/>
        </p:nvSpPr>
        <p:spPr>
          <a:xfrm>
            <a:off x="7233338" y="4943722"/>
            <a:ext cx="48958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das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sind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2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</a:rPr>
              <a:t>nicht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meine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Kinder.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9F0D31D-AD58-44DB-898E-D5BA84F146E2}"/>
              </a:ext>
            </a:extLst>
          </p:cNvPr>
          <p:cNvSpPr/>
          <p:nvPr/>
        </p:nvSpPr>
        <p:spPr>
          <a:xfrm>
            <a:off x="6131822" y="5041616"/>
            <a:ext cx="1157181" cy="391543"/>
          </a:xfrm>
          <a:prstGeom prst="roundRect">
            <a:avLst/>
          </a:prstGeom>
          <a:solidFill>
            <a:srgbClr val="FF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Nein</a:t>
            </a:r>
            <a:r>
              <a:rPr lang="en-US" sz="32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241F32E-8FEF-4B97-A879-8392D8E7FB6C}"/>
              </a:ext>
            </a:extLst>
          </p:cNvPr>
          <p:cNvCxnSpPr>
            <a:cxnSpLocks/>
          </p:cNvCxnSpPr>
          <p:nvPr/>
        </p:nvCxnSpPr>
        <p:spPr>
          <a:xfrm>
            <a:off x="5405120" y="5253643"/>
            <a:ext cx="6775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05F43DB-D2D8-4F76-BF26-FFA5817B83F1}"/>
              </a:ext>
            </a:extLst>
          </p:cNvPr>
          <p:cNvSpPr/>
          <p:nvPr/>
        </p:nvSpPr>
        <p:spPr>
          <a:xfrm>
            <a:off x="5524046" y="5477395"/>
            <a:ext cx="34804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Wohnst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  <a:cs typeface="Anakotmai Medium" panose="00000600000000000000" pitchFamily="50" charset="-34"/>
              </a:rPr>
              <a:t> du in Bern?</a:t>
            </a:r>
            <a:endParaRPr lang="en-US" sz="3600" dirty="0">
              <a:ln w="11430">
                <a:solidFill>
                  <a:schemeClr val="tx1"/>
                </a:solidFill>
              </a:ln>
              <a:latin typeface="Berlin Sans FB" panose="020E0602020502020306" pitchFamily="34" charset="0"/>
              <a:cs typeface="Anakotmai Medium" panose="00000600000000000000" pitchFamily="50" charset="-3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79EBC69-AC7C-471F-B58D-2F90D836E106}"/>
              </a:ext>
            </a:extLst>
          </p:cNvPr>
          <p:cNvSpPr/>
          <p:nvPr/>
        </p:nvSpPr>
        <p:spPr>
          <a:xfrm>
            <a:off x="6960558" y="6023726"/>
            <a:ext cx="42130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ich </a:t>
            </a:r>
            <a:r>
              <a:rPr lang="en-US" sz="3200" dirty="0" err="1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wohne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latin typeface="Berlin Sans FB" panose="020E0602020502020306" pitchFamily="34" charset="0"/>
              </a:rPr>
              <a:t> </a:t>
            </a:r>
            <a:r>
              <a:rPr lang="en-US" sz="3200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</a:rPr>
              <a:t>nicht</a:t>
            </a:r>
            <a:r>
              <a:rPr lang="en-US" sz="3200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</a:rPr>
              <a:t> </a:t>
            </a:r>
            <a:r>
              <a:rPr lang="en-US" sz="3200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in Bern.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995DF18-CC6F-4BCD-BC93-FB556DE4272E}"/>
              </a:ext>
            </a:extLst>
          </p:cNvPr>
          <p:cNvCxnSpPr>
            <a:cxnSpLocks/>
          </p:cNvCxnSpPr>
          <p:nvPr/>
        </p:nvCxnSpPr>
        <p:spPr>
          <a:xfrm>
            <a:off x="5049520" y="6389040"/>
            <a:ext cx="684787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C5D45DA-2ED7-404A-95E9-2500745CCBA6}"/>
              </a:ext>
            </a:extLst>
          </p:cNvPr>
          <p:cNvSpPr/>
          <p:nvPr/>
        </p:nvSpPr>
        <p:spPr>
          <a:xfrm>
            <a:off x="5815632" y="6077571"/>
            <a:ext cx="1144926" cy="460317"/>
          </a:xfrm>
          <a:prstGeom prst="roundRect">
            <a:avLst/>
          </a:prstGeom>
          <a:solidFill>
            <a:srgbClr val="FF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Nein</a:t>
            </a:r>
            <a:r>
              <a:rPr lang="en-US" sz="32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37456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" grpId="0" animBg="1"/>
      <p:bldP spid="6" grpId="0" animBg="1"/>
      <p:bldP spid="8" grpId="0" animBg="1"/>
      <p:bldP spid="9" grpId="0" animBg="1"/>
      <p:bldP spid="10" grpId="0" animBg="1"/>
      <p:bldP spid="11" grpId="0" animBg="1"/>
      <p:bldP spid="13" grpId="0" animBg="1"/>
      <p:bldP spid="41" grpId="0" animBg="1"/>
      <p:bldP spid="14" grpId="0"/>
      <p:bldP spid="15" grpId="0" animBg="1"/>
      <p:bldP spid="17" grpId="0" animBg="1"/>
      <p:bldP spid="18" grpId="0" animBg="1"/>
      <p:bldP spid="19" grpId="0"/>
      <p:bldP spid="20" grpId="0"/>
      <p:bldP spid="22" grpId="0" animBg="1"/>
      <p:bldP spid="23" grpId="0"/>
      <p:bldP spid="24" grpId="0"/>
      <p:bldP spid="26" grpId="0" animBg="1"/>
      <p:bldP spid="28" grpId="0" animBg="1"/>
      <p:bldP spid="29" grpId="0" animBg="1"/>
      <p:bldP spid="30" grpId="0" animBg="1"/>
      <p:bldP spid="31" grpId="0"/>
      <p:bldP spid="32" grpId="0" animBg="1"/>
      <p:bldP spid="35" grpId="0" animBg="1"/>
      <p:bldP spid="36" grpId="0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B2B43-DF4F-4F0A-A6F7-05BED53BB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B01C4-FEDE-4B3E-8DFB-F07D39E36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7C4085-9B8B-48A3-8008-B1230C21CB9D}"/>
              </a:ext>
            </a:extLst>
          </p:cNvPr>
          <p:cNvSpPr/>
          <p:nvPr/>
        </p:nvSpPr>
        <p:spPr>
          <a:xfrm>
            <a:off x="149590" y="115812"/>
            <a:ext cx="11910330" cy="6569468"/>
          </a:xfrm>
          <a:prstGeom prst="rect">
            <a:avLst/>
          </a:prstGeom>
          <a:solidFill>
            <a:srgbClr val="FFE7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74E2DF-9C6B-4650-90A7-171D41147C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5" t="28288" r="6875" b="30667"/>
          <a:stretch/>
        </p:blipFill>
        <p:spPr>
          <a:xfrm>
            <a:off x="0" y="2098357"/>
            <a:ext cx="12313920" cy="3763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7386574C-991B-4440-98C9-BC5CC86D5476}"/>
              </a:ext>
            </a:extLst>
          </p:cNvPr>
          <p:cNvSpPr/>
          <p:nvPr/>
        </p:nvSpPr>
        <p:spPr>
          <a:xfrm rot="346295">
            <a:off x="2506959" y="104972"/>
            <a:ext cx="2448367" cy="1905557"/>
          </a:xfrm>
          <a:prstGeom prst="cloudCallout">
            <a:avLst>
              <a:gd name="adj1" fmla="val 82551"/>
              <a:gd name="adj2" fmla="val 22281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0C813E0-C2AC-465F-AB95-02FD0D08DD00}"/>
              </a:ext>
            </a:extLst>
          </p:cNvPr>
          <p:cNvSpPr/>
          <p:nvPr/>
        </p:nvSpPr>
        <p:spPr>
          <a:xfrm>
            <a:off x="2993143" y="580112"/>
            <a:ext cx="1471156" cy="73545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Ja</a:t>
            </a:r>
            <a:r>
              <a:rPr lang="en-US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5408D2D7-BBA9-471C-8878-6CDB152B07A1}"/>
              </a:ext>
            </a:extLst>
          </p:cNvPr>
          <p:cNvSpPr/>
          <p:nvPr/>
        </p:nvSpPr>
        <p:spPr>
          <a:xfrm rot="346295">
            <a:off x="5639069" y="157550"/>
            <a:ext cx="3043758" cy="1905557"/>
          </a:xfrm>
          <a:prstGeom prst="cloudCallout">
            <a:avLst>
              <a:gd name="adj1" fmla="val 81511"/>
              <a:gd name="adj2" fmla="val 66104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DCF3C4C-53C3-4B20-B9D2-8009D94D9405}"/>
              </a:ext>
            </a:extLst>
          </p:cNvPr>
          <p:cNvSpPr/>
          <p:nvPr/>
        </p:nvSpPr>
        <p:spPr>
          <a:xfrm>
            <a:off x="6059451" y="657359"/>
            <a:ext cx="2265024" cy="73545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  <a:endParaRPr lang="en-US" sz="60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13" name="Thought Bubble: Cloud 12">
            <a:extLst>
              <a:ext uri="{FF2B5EF4-FFF2-40B4-BE49-F238E27FC236}">
                <a16:creationId xmlns:a16="http://schemas.microsoft.com/office/drawing/2014/main" id="{374E486D-63AD-4AC1-B2CC-B81748C9F0AF}"/>
              </a:ext>
            </a:extLst>
          </p:cNvPr>
          <p:cNvSpPr/>
          <p:nvPr/>
        </p:nvSpPr>
        <p:spPr>
          <a:xfrm rot="346295">
            <a:off x="8858144" y="196524"/>
            <a:ext cx="2830136" cy="1877250"/>
          </a:xfrm>
          <a:prstGeom prst="cloudCallout">
            <a:avLst>
              <a:gd name="adj1" fmla="val 60206"/>
              <a:gd name="adj2" fmla="val 61185"/>
            </a:avLst>
          </a:prstGeom>
          <a:solidFill>
            <a:srgbClr val="FF669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44029A1-F6E7-4C98-A141-8BE5BC7DC909}"/>
              </a:ext>
            </a:extLst>
          </p:cNvPr>
          <p:cNvSpPr/>
          <p:nvPr/>
        </p:nvSpPr>
        <p:spPr>
          <a:xfrm>
            <a:off x="9204275" y="704816"/>
            <a:ext cx="2265024" cy="735458"/>
          </a:xfrm>
          <a:prstGeom prst="roundRect">
            <a:avLst/>
          </a:prstGeom>
          <a:solidFill>
            <a:srgbClr val="FF4784"/>
          </a:solidFill>
          <a:ln>
            <a:noFill/>
          </a:ln>
          <a:effectLst>
            <a:glow rad="228600">
              <a:srgbClr val="FF0000">
                <a:alpha val="40000"/>
              </a:srgb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Nein</a:t>
            </a:r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  <a:endParaRPr lang="en-US" sz="60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D177798-BBB9-4234-96F2-0ED4A5406906}"/>
              </a:ext>
            </a:extLst>
          </p:cNvPr>
          <p:cNvGrpSpPr/>
          <p:nvPr/>
        </p:nvGrpSpPr>
        <p:grpSpPr>
          <a:xfrm>
            <a:off x="10855960" y="3853338"/>
            <a:ext cx="416560" cy="254000"/>
            <a:chOff x="6868160" y="3747294"/>
            <a:chExt cx="416560" cy="254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185B491-F657-4BE8-A3C5-ED55D88F58C3}"/>
                </a:ext>
              </a:extLst>
            </p:cNvPr>
            <p:cNvCxnSpPr>
              <a:cxnSpLocks/>
            </p:cNvCxnSpPr>
            <p:nvPr/>
          </p:nvCxnSpPr>
          <p:spPr>
            <a:xfrm>
              <a:off x="6868160" y="3769360"/>
              <a:ext cx="396240" cy="23193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E9429F9-4056-4F2E-A111-FBA57790EE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8160" y="3747294"/>
              <a:ext cx="416560" cy="2540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4FC9D3-DD75-451C-8505-F3BC497A9D0B}"/>
              </a:ext>
            </a:extLst>
          </p:cNvPr>
          <p:cNvGrpSpPr/>
          <p:nvPr/>
        </p:nvGrpSpPr>
        <p:grpSpPr>
          <a:xfrm>
            <a:off x="8995995" y="4519681"/>
            <a:ext cx="416560" cy="254000"/>
            <a:chOff x="6868160" y="3747294"/>
            <a:chExt cx="416560" cy="254000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0C5FC98-31B4-4CA6-8156-3F341540C5C9}"/>
                </a:ext>
              </a:extLst>
            </p:cNvPr>
            <p:cNvCxnSpPr>
              <a:cxnSpLocks/>
            </p:cNvCxnSpPr>
            <p:nvPr/>
          </p:nvCxnSpPr>
          <p:spPr>
            <a:xfrm>
              <a:off x="6868160" y="3769360"/>
              <a:ext cx="396240" cy="23193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4C6F576-2326-4E1C-ADA3-8A247D3F0A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8160" y="3747294"/>
              <a:ext cx="416560" cy="2540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E33573C-2F36-4A17-8DA0-7D3B3D0D2BD1}"/>
              </a:ext>
            </a:extLst>
          </p:cNvPr>
          <p:cNvGrpSpPr/>
          <p:nvPr/>
        </p:nvGrpSpPr>
        <p:grpSpPr>
          <a:xfrm>
            <a:off x="10815320" y="5265578"/>
            <a:ext cx="416560" cy="254000"/>
            <a:chOff x="6868160" y="3747294"/>
            <a:chExt cx="416560" cy="25400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CA4F6B5-DB8E-466A-84FB-D6E903A5C0D1}"/>
                </a:ext>
              </a:extLst>
            </p:cNvPr>
            <p:cNvCxnSpPr>
              <a:cxnSpLocks/>
            </p:cNvCxnSpPr>
            <p:nvPr/>
          </p:nvCxnSpPr>
          <p:spPr>
            <a:xfrm>
              <a:off x="6868160" y="3769360"/>
              <a:ext cx="396240" cy="23193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7C50320-B9DB-4FC1-BC72-C45EDBA12B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8160" y="3747294"/>
              <a:ext cx="416560" cy="2540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822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B2166-798C-4748-8015-92C556E4F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https://wordwall.net/th/resource/13739731/ja-nein-doch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25B42-76C6-41B8-8D6B-74906FE61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332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046AE22-20AF-4B66-9353-9CC7092DFF59}"/>
              </a:ext>
            </a:extLst>
          </p:cNvPr>
          <p:cNvSpPr txBox="1"/>
          <p:nvPr/>
        </p:nvSpPr>
        <p:spPr>
          <a:xfrm>
            <a:off x="416560" y="779195"/>
            <a:ext cx="11318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https://play.kahoot.it/v2/lobby?quizId=78cddd94-ee8d-4fc8-8c7c-b7e126c529ff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677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E3FE5-1C0A-4DB9-BAA0-9E91960D3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CE6E7-5D2F-444C-8413-EE692960B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720D98-7D05-4518-86AF-18EBE02E653B}"/>
              </a:ext>
            </a:extLst>
          </p:cNvPr>
          <p:cNvSpPr/>
          <p:nvPr/>
        </p:nvSpPr>
        <p:spPr>
          <a:xfrm>
            <a:off x="149590" y="115812"/>
            <a:ext cx="11910330" cy="6569468"/>
          </a:xfrm>
          <a:prstGeom prst="rect">
            <a:avLst/>
          </a:prstGeom>
          <a:solidFill>
            <a:srgbClr val="FFE7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6ED17F-085F-4793-B58E-7AEF95FD97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4" t="40593" r="3917" b="24296"/>
          <a:stretch/>
        </p:blipFill>
        <p:spPr>
          <a:xfrm>
            <a:off x="0" y="2150200"/>
            <a:ext cx="12341590" cy="3595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E099FA4F-468A-40EA-ABF9-6FA220897EEC}"/>
              </a:ext>
            </a:extLst>
          </p:cNvPr>
          <p:cNvSpPr/>
          <p:nvPr/>
        </p:nvSpPr>
        <p:spPr>
          <a:xfrm rot="346295">
            <a:off x="456005" y="126364"/>
            <a:ext cx="2448367" cy="1905557"/>
          </a:xfrm>
          <a:prstGeom prst="cloudCallout">
            <a:avLst>
              <a:gd name="adj1" fmla="val 43123"/>
              <a:gd name="adj2" fmla="val 77776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0A18451-7BBD-4038-9C3C-B055DCDF92EB}"/>
              </a:ext>
            </a:extLst>
          </p:cNvPr>
          <p:cNvSpPr/>
          <p:nvPr/>
        </p:nvSpPr>
        <p:spPr>
          <a:xfrm>
            <a:off x="944610" y="677884"/>
            <a:ext cx="1471156" cy="73545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Ja</a:t>
            </a:r>
            <a:r>
              <a:rPr lang="en-US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6C87E9EC-CF1F-4FC8-A1D4-2C9E2BECFE8C}"/>
              </a:ext>
            </a:extLst>
          </p:cNvPr>
          <p:cNvSpPr/>
          <p:nvPr/>
        </p:nvSpPr>
        <p:spPr>
          <a:xfrm rot="346295">
            <a:off x="6333689" y="662848"/>
            <a:ext cx="3043758" cy="1905557"/>
          </a:xfrm>
          <a:prstGeom prst="cloudCallout">
            <a:avLst>
              <a:gd name="adj1" fmla="val -90011"/>
              <a:gd name="adj2" fmla="val 59499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71B384F-3DD6-45D4-9E4D-A90A306562CA}"/>
              </a:ext>
            </a:extLst>
          </p:cNvPr>
          <p:cNvSpPr/>
          <p:nvPr/>
        </p:nvSpPr>
        <p:spPr>
          <a:xfrm>
            <a:off x="6723056" y="1112521"/>
            <a:ext cx="2265024" cy="73545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  <a:endParaRPr lang="en-US" sz="60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9653CBA2-9A46-4195-98E6-0C272E3A78EE}"/>
              </a:ext>
            </a:extLst>
          </p:cNvPr>
          <p:cNvSpPr/>
          <p:nvPr/>
        </p:nvSpPr>
        <p:spPr>
          <a:xfrm rot="346295">
            <a:off x="3423046" y="135403"/>
            <a:ext cx="2830136" cy="1877250"/>
          </a:xfrm>
          <a:prstGeom prst="cloudCallout">
            <a:avLst>
              <a:gd name="adj1" fmla="val -52552"/>
              <a:gd name="adj2" fmla="val 79999"/>
            </a:avLst>
          </a:prstGeom>
          <a:solidFill>
            <a:srgbClr val="FF669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8330445-01AB-4C0F-9CAA-B4990153A4EE}"/>
              </a:ext>
            </a:extLst>
          </p:cNvPr>
          <p:cNvSpPr/>
          <p:nvPr/>
        </p:nvSpPr>
        <p:spPr>
          <a:xfrm>
            <a:off x="3705602" y="630966"/>
            <a:ext cx="2265024" cy="735458"/>
          </a:xfrm>
          <a:prstGeom prst="roundRect">
            <a:avLst/>
          </a:prstGeom>
          <a:solidFill>
            <a:srgbClr val="FF4784"/>
          </a:solidFill>
          <a:ln>
            <a:noFill/>
          </a:ln>
          <a:effectLst>
            <a:glow rad="228600">
              <a:srgbClr val="FF0000">
                <a:alpha val="40000"/>
              </a:srgb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Nein</a:t>
            </a:r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  <a:endParaRPr lang="en-US" sz="60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78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3F4063-0454-4FBA-9CF6-68BF36903F30}"/>
              </a:ext>
            </a:extLst>
          </p:cNvPr>
          <p:cNvSpPr txBox="1"/>
          <p:nvPr/>
        </p:nvSpPr>
        <p:spPr>
          <a:xfrm>
            <a:off x="579120" y="565835"/>
            <a:ext cx="10952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https://play.kahoot.it/v2/lobby?quizId=2f636a9a-70ed-47fd-90e6-03e09bb6ac0d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260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B439C-B352-4E24-A6B0-9E88A1F6A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4CBC9-70A2-4285-A89A-8DFF3475F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2A2A8D-765D-45B3-9B8A-FFE9E48E59CB}"/>
              </a:ext>
            </a:extLst>
          </p:cNvPr>
          <p:cNvSpPr/>
          <p:nvPr/>
        </p:nvSpPr>
        <p:spPr>
          <a:xfrm>
            <a:off x="149590" y="115812"/>
            <a:ext cx="11910330" cy="6569468"/>
          </a:xfrm>
          <a:prstGeom prst="rect">
            <a:avLst/>
          </a:prstGeom>
          <a:solidFill>
            <a:srgbClr val="FFE7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85707F-0410-425D-BE39-B344F29C6E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1" t="36551" r="2916" b="27112"/>
          <a:stretch/>
        </p:blipFill>
        <p:spPr>
          <a:xfrm>
            <a:off x="0" y="2418080"/>
            <a:ext cx="12191999" cy="3241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89085FA8-EAAC-4E47-823C-BEFA2E4ADB95}"/>
              </a:ext>
            </a:extLst>
          </p:cNvPr>
          <p:cNvSpPr/>
          <p:nvPr/>
        </p:nvSpPr>
        <p:spPr>
          <a:xfrm rot="346295">
            <a:off x="456005" y="126364"/>
            <a:ext cx="2448367" cy="1905557"/>
          </a:xfrm>
          <a:prstGeom prst="cloudCallout">
            <a:avLst>
              <a:gd name="adj1" fmla="val -50018"/>
              <a:gd name="adj2" fmla="val 92016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30BFFCA-1602-4C69-9CF2-FBFB33B01969}"/>
              </a:ext>
            </a:extLst>
          </p:cNvPr>
          <p:cNvSpPr/>
          <p:nvPr/>
        </p:nvSpPr>
        <p:spPr>
          <a:xfrm>
            <a:off x="944610" y="677884"/>
            <a:ext cx="1471156" cy="73545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Ja</a:t>
            </a:r>
            <a:r>
              <a:rPr lang="en-US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F6E630B9-4396-45D1-AB09-5086BDCF4B89}"/>
              </a:ext>
            </a:extLst>
          </p:cNvPr>
          <p:cNvSpPr/>
          <p:nvPr/>
        </p:nvSpPr>
        <p:spPr>
          <a:xfrm rot="346295">
            <a:off x="5951033" y="923551"/>
            <a:ext cx="3043758" cy="1905557"/>
          </a:xfrm>
          <a:prstGeom prst="cloudCallout">
            <a:avLst>
              <a:gd name="adj1" fmla="val -149398"/>
              <a:gd name="adj2" fmla="val 59441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3E53414-0417-44D5-BFAC-0A52B09C49CB}"/>
              </a:ext>
            </a:extLst>
          </p:cNvPr>
          <p:cNvSpPr/>
          <p:nvPr/>
        </p:nvSpPr>
        <p:spPr>
          <a:xfrm>
            <a:off x="6340400" y="1373224"/>
            <a:ext cx="2265024" cy="73545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Doch</a:t>
            </a:r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  <a:endParaRPr lang="en-US" sz="60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C15E7B0D-5B12-4C5E-B929-9EF6584D4B08}"/>
              </a:ext>
            </a:extLst>
          </p:cNvPr>
          <p:cNvSpPr/>
          <p:nvPr/>
        </p:nvSpPr>
        <p:spPr>
          <a:xfrm rot="346295">
            <a:off x="3078742" y="459667"/>
            <a:ext cx="2830136" cy="1877250"/>
          </a:xfrm>
          <a:prstGeom prst="cloudCallout">
            <a:avLst>
              <a:gd name="adj1" fmla="val -116313"/>
              <a:gd name="adj2" fmla="val 81555"/>
            </a:avLst>
          </a:prstGeom>
          <a:solidFill>
            <a:srgbClr val="FF669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8910402-3FE6-43D2-960F-6CC3B4AF3C7A}"/>
              </a:ext>
            </a:extLst>
          </p:cNvPr>
          <p:cNvSpPr/>
          <p:nvPr/>
        </p:nvSpPr>
        <p:spPr>
          <a:xfrm>
            <a:off x="3361298" y="955230"/>
            <a:ext cx="2265024" cy="735458"/>
          </a:xfrm>
          <a:prstGeom prst="roundRect">
            <a:avLst/>
          </a:prstGeom>
          <a:solidFill>
            <a:srgbClr val="FF4784"/>
          </a:solidFill>
          <a:ln>
            <a:noFill/>
          </a:ln>
          <a:effectLst>
            <a:glow rad="228600">
              <a:srgbClr val="FF0000">
                <a:alpha val="40000"/>
              </a:srgb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Nein</a:t>
            </a:r>
            <a:r>
              <a:rPr lang="en-US" sz="6600" dirty="0">
                <a:solidFill>
                  <a:schemeClr val="tx1"/>
                </a:solidFill>
                <a:latin typeface="Berlin Sans FB" panose="020E0602020502020306" pitchFamily="34" charset="0"/>
              </a:rPr>
              <a:t>,</a:t>
            </a:r>
            <a:endParaRPr lang="en-US" sz="60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27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408</Words>
  <Application>Microsoft Office PowerPoint</Application>
  <PresentationFormat>Widescreen</PresentationFormat>
  <Paragraphs>104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Berlin Sans FB</vt:lpstr>
      <vt:lpstr>Berlin Sans FB Demi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https://wordwall.net/th/resource/13739731/ja-nein-doch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ฉัตราภรณ์ นรสิงห์</cp:lastModifiedBy>
  <cp:revision>2</cp:revision>
  <dcterms:created xsi:type="dcterms:W3CDTF">2022-03-16T06:32:28Z</dcterms:created>
  <dcterms:modified xsi:type="dcterms:W3CDTF">2022-03-16T11:35:31Z</dcterms:modified>
</cp:coreProperties>
</file>