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572" r:id="rId2"/>
    <p:sldId id="571" r:id="rId3"/>
    <p:sldId id="573" r:id="rId4"/>
    <p:sldId id="554" r:id="rId5"/>
    <p:sldId id="556" r:id="rId6"/>
    <p:sldId id="575" r:id="rId7"/>
    <p:sldId id="576" r:id="rId8"/>
    <p:sldId id="577" r:id="rId9"/>
    <p:sldId id="578" r:id="rId10"/>
    <p:sldId id="579" r:id="rId11"/>
    <p:sldId id="582" r:id="rId12"/>
    <p:sldId id="583" r:id="rId13"/>
    <p:sldId id="580" r:id="rId14"/>
    <p:sldId id="581" r:id="rId15"/>
    <p:sldId id="624" r:id="rId16"/>
    <p:sldId id="631" r:id="rId17"/>
    <p:sldId id="633" r:id="rId18"/>
    <p:sldId id="634" r:id="rId19"/>
    <p:sldId id="63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8EE"/>
    <a:srgbClr val="FDCFDC"/>
    <a:srgbClr val="F765A4"/>
    <a:srgbClr val="F98BBA"/>
    <a:srgbClr val="FEF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561EA-24D5-45D6-9B15-15FEF3F931F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B1E43-D693-47DA-96C0-336BA9341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CA69-5D68-465E-92FF-BD32EE72D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F7B3E-9B09-4EB2-976D-3708F0FDE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0B96-AFCE-4C27-9686-775CFABF2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58F8C-465D-4FAC-8C7F-23A3F757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0A300-FEB6-4843-A5C4-CD5A522F3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0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08486-E854-439A-AA24-458C0E4BD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395CA-5C01-45E0-9AA3-94B382EE6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7D7DE-1144-4516-8CA9-8ECEB1951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9D7-D2BD-4C67-A707-96328C612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0F4EC-2025-4CD3-869D-A142101E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4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892D6-6D4A-4677-9F9B-063ED303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10102-39AC-4F37-855E-84D3CE54A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27205-7EA8-4C5B-A36D-A64477834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4B08D-F989-4F6B-A220-E65BBAF1F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56B00-C5D7-4F5A-B773-CB3CF1191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271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82290-4C8D-431C-B442-ACC503559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79195-9529-4DED-A632-23221BAA46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D96FB-5221-4C08-A26B-CEEC17ECD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EDE5B1-A721-4B0D-A220-1DD903A1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48880-25EB-4DEE-B756-70948B5BA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6550E-DC1D-431A-B483-7B8495AA0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097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436A-635D-4E22-AC0F-CF9F1E93E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D879E-4809-47B9-ABBE-2C60DA72D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9A57A-4292-48BF-AD3F-A0ADD21D6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F0BB27-F6B3-4BCA-94AC-227AE5FB7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4719F3-7CBC-40AC-9D32-CD1EFCF7A2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9552F-7C16-43F0-9C42-979D8661C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7E3BAF-E586-4252-8C18-83C373FE4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0E2D1C-EC49-4B24-8CE8-00D5DA28B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33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4BBCC-563E-4ADC-9E62-DCC88C12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A9506A-5F09-49D9-9340-42082E74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49DBC3-BFD6-4D90-A722-7156B3EE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D232D6-B1A1-4F6D-A6A6-D4C9EA99E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74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6A4FE1-4240-48A7-88DA-601AB3BF5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22824E-354A-4B79-8FE5-E884B504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D6E2E-56CC-459C-A756-ACFA92877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ABFFC-1D13-489D-A4EB-784B7B3EE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720E-3A2F-4ED8-8603-5297227FE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2F204-546B-4216-8737-670A7DEDB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ABCC8-9B8B-4BC2-9219-F929A9092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F25CA-4AAB-4D13-8107-A5EBDE080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E378-7BDB-4577-8B73-06794EDA6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9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0303E-CA71-4240-9440-8BDA77E5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06242C-4811-447F-84D8-19820AEDE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7BA2F-2562-463A-93EE-FF6CF7F29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6C913-79AB-4834-834B-7CCAC06F3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7E8C5-658A-42A0-8FCB-BD61585C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9C2D4-4DB3-4699-9CFE-F818B2DE1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7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F3B5-C5B2-4668-B955-68F7CA0D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97102-EFE1-4B5B-930C-6FD31E9D6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9FBA3-E9BF-41DE-B67A-EEACFC1F8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90342-6589-499F-8034-A4BBB7912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FB03E-0CCD-4E99-AC9F-24E0849E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8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30E83E-4102-4520-9897-536F7884D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4F607D-B603-4D11-8AC3-27CF40BCB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EBB5D-60DD-4A7C-A400-C77363F07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D56A9-7678-44AB-AC0E-779F926F5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08B8B-857B-4824-9DD4-B1B06D964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2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499738-D9B4-4663-8509-196A0F688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7FDF8-6FDB-44BC-84FB-88463DDFC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0A6E8-F87D-452C-A5F8-DA897C1FDD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BA4C3-B7E1-4208-AD1A-41204CF1CBE6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1491B-B824-46C5-9F17-76D0F0ABD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6409F-CB5F-4A31-9A45-AD07B2B13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AA957-43B5-4297-BACA-405F01E0E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7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gif"/><Relationship Id="rId2" Type="http://schemas.openxmlformats.org/officeDocument/2006/relationships/image" Target="../media/image9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11" Type="http://schemas.openxmlformats.org/officeDocument/2006/relationships/image" Target="../media/image5.png"/><Relationship Id="rId5" Type="http://schemas.openxmlformats.org/officeDocument/2006/relationships/image" Target="../media/image11.png"/><Relationship Id="rId1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4.jpe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6.jpeg"/><Relationship Id="rId12" Type="http://schemas.openxmlformats.org/officeDocument/2006/relationships/image" Target="../media/image2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9.jpeg"/><Relationship Id="rId5" Type="http://schemas.openxmlformats.org/officeDocument/2006/relationships/image" Target="../media/image1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png"/><Relationship Id="rId18" Type="http://schemas.openxmlformats.org/officeDocument/2006/relationships/image" Target="../media/image19.jpeg"/><Relationship Id="rId3" Type="http://schemas.openxmlformats.org/officeDocument/2006/relationships/image" Target="../media/image1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6.jpeg"/><Relationship Id="rId17" Type="http://schemas.openxmlformats.org/officeDocument/2006/relationships/image" Target="../media/image18.png"/><Relationship Id="rId25" Type="http://schemas.openxmlformats.org/officeDocument/2006/relationships/image" Target="../media/image27.png"/><Relationship Id="rId2" Type="http://schemas.openxmlformats.org/officeDocument/2006/relationships/image" Target="../media/image9.png"/><Relationship Id="rId16" Type="http://schemas.openxmlformats.org/officeDocument/2006/relationships/image" Target="../media/image17.pn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11" Type="http://schemas.openxmlformats.org/officeDocument/2006/relationships/image" Target="../media/image13.gif"/><Relationship Id="rId24" Type="http://schemas.openxmlformats.org/officeDocument/2006/relationships/image" Target="../media/image25.png"/><Relationship Id="rId5" Type="http://schemas.openxmlformats.org/officeDocument/2006/relationships/image" Target="../media/image11.png"/><Relationship Id="rId15" Type="http://schemas.openxmlformats.org/officeDocument/2006/relationships/image" Target="../media/image7.png"/><Relationship Id="rId23" Type="http://schemas.openxmlformats.org/officeDocument/2006/relationships/image" Target="../media/image24.png"/><Relationship Id="rId10" Type="http://schemas.openxmlformats.org/officeDocument/2006/relationships/image" Target="../media/image5.png"/><Relationship Id="rId19" Type="http://schemas.openxmlformats.org/officeDocument/2006/relationships/image" Target="../media/image20.jpeg"/><Relationship Id="rId4" Type="http://schemas.openxmlformats.org/officeDocument/2006/relationships/image" Target="../media/image10.png"/><Relationship Id="rId9" Type="http://schemas.openxmlformats.org/officeDocument/2006/relationships/image" Target="../media/image4.jpe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068511/l%c3%a4nder-woher-kommen-sie-woher-kommst-d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0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6.wdp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6139733/spreche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1183935/sprechen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DD56-9736-45E1-B010-294DB0F3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EB4D7-9E94-4D63-BF8C-400AFF3C9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9379DA-A3A8-4C09-828D-80205F1956A6}"/>
              </a:ext>
            </a:extLst>
          </p:cNvPr>
          <p:cNvSpPr/>
          <p:nvPr/>
        </p:nvSpPr>
        <p:spPr>
          <a:xfrm>
            <a:off x="182880" y="240632"/>
            <a:ext cx="11790947" cy="6410425"/>
          </a:xfrm>
          <a:prstGeom prst="rect">
            <a:avLst/>
          </a:prstGeom>
          <a:solidFill>
            <a:srgbClr val="FEF0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77691E-C5FE-41FB-94A5-7282B5A79837}"/>
              </a:ext>
            </a:extLst>
          </p:cNvPr>
          <p:cNvSpPr/>
          <p:nvPr/>
        </p:nvSpPr>
        <p:spPr>
          <a:xfrm>
            <a:off x="-35293" y="155400"/>
            <a:ext cx="948679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Woher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kommst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du?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CB2C8F-0C9A-457C-A1ED-0529C1D60B0C}"/>
              </a:ext>
            </a:extLst>
          </p:cNvPr>
          <p:cNvSpPr/>
          <p:nvPr/>
        </p:nvSpPr>
        <p:spPr>
          <a:xfrm>
            <a:off x="-461559" y="4539947"/>
            <a:ext cx="1051560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cap="none" spc="0" dirty="0" err="1">
                <a:ln w="22225">
                  <a:solidFill>
                    <a:srgbClr val="F765A4"/>
                  </a:solidFill>
                  <a:prstDash val="solid"/>
                </a:ln>
                <a:solidFill>
                  <a:srgbClr val="F765A4"/>
                </a:solidFill>
                <a:effectLst>
                  <a:glow rad="101600">
                    <a:srgbClr val="FDCFDC">
                      <a:alpha val="60000"/>
                    </a:srgbClr>
                  </a:glow>
                </a:effectLst>
                <a:latin typeface="Rockwell" panose="02060603020205020403" pitchFamily="18" charset="0"/>
              </a:rPr>
              <a:t>Herkunft</a:t>
            </a:r>
            <a:endParaRPr lang="en-US" sz="16600" b="1" cap="none" spc="0" dirty="0">
              <a:ln w="22225">
                <a:solidFill>
                  <a:srgbClr val="F765A4"/>
                </a:solidFill>
                <a:prstDash val="solid"/>
              </a:ln>
              <a:solidFill>
                <a:srgbClr val="F765A4"/>
              </a:solidFill>
              <a:effectLst>
                <a:glow rad="101600">
                  <a:srgbClr val="FDCFDC">
                    <a:alpha val="60000"/>
                  </a:srgbClr>
                </a:glow>
              </a:effectLst>
              <a:latin typeface="Rockwell" panose="02060603020205020403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B98E08C-3755-41D2-B3B1-209F7242D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566">
            <a:off x="6409508" y="4018280"/>
            <a:ext cx="854292" cy="569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2DFC816-B5B8-46E9-AFB2-45143F09E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5044">
            <a:off x="7566762" y="3613108"/>
            <a:ext cx="1332954" cy="882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2 – Puntland Post">
            <a:extLst>
              <a:ext uri="{FF2B5EF4-FFF2-40B4-BE49-F238E27FC236}">
                <a16:creationId xmlns:a16="http://schemas.microsoft.com/office/drawing/2014/main" id="{5EAC5239-F7D7-4479-A59B-1B2ABC513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235" y="4226126"/>
            <a:ext cx="1267257" cy="845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wiss flag Royalty Free Vector Image - VectorStock">
            <a:extLst>
              <a:ext uri="{FF2B5EF4-FFF2-40B4-BE49-F238E27FC236}">
                <a16:creationId xmlns:a16="http://schemas.microsoft.com/office/drawing/2014/main" id="{0AD04F7E-C4EB-455A-B256-965B44F6B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3"/>
          <a:stretch/>
        </p:blipFill>
        <p:spPr bwMode="auto">
          <a:xfrm rot="21066442">
            <a:off x="9337672" y="4135947"/>
            <a:ext cx="1250055" cy="842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panien – Wikipedia">
            <a:extLst>
              <a:ext uri="{FF2B5EF4-FFF2-40B4-BE49-F238E27FC236}">
                <a16:creationId xmlns:a16="http://schemas.microsoft.com/office/drawing/2014/main" id="{AEACAF6F-5E90-43A3-988E-79ABF94C5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387" y="3002350"/>
            <a:ext cx="1267256" cy="844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F5AA9B5F-B66C-48BC-9CC5-AA55EC787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607">
            <a:off x="8921324" y="3009141"/>
            <a:ext cx="1406972" cy="935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A7A97B58-3128-45F8-98C0-177CFDD9CD1A}"/>
              </a:ext>
            </a:extLst>
          </p:cNvPr>
          <p:cNvSpPr/>
          <p:nvPr/>
        </p:nvSpPr>
        <p:spPr>
          <a:xfrm>
            <a:off x="1661028" y="2844464"/>
            <a:ext cx="4469348" cy="176636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88CF42C0-39A0-4134-9D58-2A764BF93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3601">
            <a:off x="10499635" y="3404626"/>
            <a:ext cx="1023295" cy="682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21C1DDA-B89B-469F-8D68-4A0CF20729AC}"/>
              </a:ext>
            </a:extLst>
          </p:cNvPr>
          <p:cNvSpPr/>
          <p:nvPr/>
        </p:nvSpPr>
        <p:spPr>
          <a:xfrm>
            <a:off x="2867120" y="2682932"/>
            <a:ext cx="294578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/>
                <a:latin typeface="Rockwell" panose="02060603020205020403" pitchFamily="18" charset="0"/>
              </a:rPr>
              <a:t>Land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40ED56-FA22-461B-82B2-5C69F1AA38A4}"/>
              </a:ext>
            </a:extLst>
          </p:cNvPr>
          <p:cNvSpPr/>
          <p:nvPr/>
        </p:nvSpPr>
        <p:spPr>
          <a:xfrm>
            <a:off x="3518388" y="1284415"/>
            <a:ext cx="86736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komme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aus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….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9BFA563-94C0-442A-8648-0207EDA9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5034">
            <a:off x="5857326" y="3064130"/>
            <a:ext cx="1216741" cy="811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16EF6E-B9C2-46A2-845A-8647CFFF41C5}"/>
              </a:ext>
            </a:extLst>
          </p:cNvPr>
          <p:cNvSpPr/>
          <p:nvPr/>
        </p:nvSpPr>
        <p:spPr>
          <a:xfrm>
            <a:off x="2170397" y="3358376"/>
            <a:ext cx="344987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/>
                <a:latin typeface="Rockwell" panose="02060603020205020403" pitchFamily="18" charset="0"/>
              </a:rPr>
              <a:t>Länder</a:t>
            </a:r>
          </a:p>
        </p:txBody>
      </p:sp>
    </p:spTree>
    <p:extLst>
      <p:ext uri="{BB962C8B-B14F-4D97-AF65-F5344CB8AC3E}">
        <p14:creationId xmlns:p14="http://schemas.microsoft.com/office/powerpoint/2010/main" val="212513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8" grpId="0" animBg="1"/>
      <p:bldP spid="16" grpId="0"/>
      <p:bldP spid="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444642C-87E6-4465-B60B-2BD801326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29" y="362425"/>
            <a:ext cx="1688172" cy="1125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CD04F3-FE35-4566-90C7-449B1C9E0898}"/>
              </a:ext>
            </a:extLst>
          </p:cNvPr>
          <p:cNvSpPr/>
          <p:nvPr/>
        </p:nvSpPr>
        <p:spPr>
          <a:xfrm>
            <a:off x="216687" y="1643583"/>
            <a:ext cx="67989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Griechenland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3205B4F-AD1F-4491-A244-0134153CD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423" y="353142"/>
            <a:ext cx="1771942" cy="1181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06CEC6-5320-42DD-95A0-8DB227E27F7E}"/>
              </a:ext>
            </a:extLst>
          </p:cNvPr>
          <p:cNvSpPr/>
          <p:nvPr/>
        </p:nvSpPr>
        <p:spPr>
          <a:xfrm>
            <a:off x="2888161" y="1510022"/>
            <a:ext cx="17719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8" name="Picture 2" descr="Flag of Brazil - Wikipedia">
            <a:extLst>
              <a:ext uri="{FF2B5EF4-FFF2-40B4-BE49-F238E27FC236}">
                <a16:creationId xmlns:a16="http://schemas.microsoft.com/office/drawing/2014/main" id="{CC7F370D-AA89-409C-BB74-48D617028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207" y="362361"/>
            <a:ext cx="1719218" cy="1203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546ADF-D16A-488F-9848-492DCB0E073B}"/>
              </a:ext>
            </a:extLst>
          </p:cNvPr>
          <p:cNvSpPr/>
          <p:nvPr/>
        </p:nvSpPr>
        <p:spPr>
          <a:xfrm>
            <a:off x="4975161" y="1510022"/>
            <a:ext cx="23564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Brasilien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B1F0924-8604-41EB-89DD-8146B6180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623" y="357882"/>
            <a:ext cx="1801573" cy="1200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FC56B8A-FA5E-4F06-AE37-D06DB1353511}"/>
              </a:ext>
            </a:extLst>
          </p:cNvPr>
          <p:cNvSpPr/>
          <p:nvPr/>
        </p:nvSpPr>
        <p:spPr>
          <a:xfrm>
            <a:off x="6397512" y="1558375"/>
            <a:ext cx="399057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C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den </a:t>
            </a:r>
          </a:p>
          <a:p>
            <a:pPr algn="ctr"/>
            <a:r>
              <a:rPr lang="en-US" sz="3600" dirty="0" err="1">
                <a:ln w="0"/>
                <a:solidFill>
                  <a:srgbClr val="FFC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Niederlanden</a:t>
            </a:r>
            <a:endParaRPr lang="en-US" sz="4000" dirty="0">
              <a:ln w="0"/>
              <a:solidFill>
                <a:srgbClr val="FFC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8470555-E0B2-4E52-B4F3-99DDB1D7A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918" y="357882"/>
            <a:ext cx="1836217" cy="12161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AD7CBB-AB5E-4D6C-8CDE-0EE6B9D2B7A1}"/>
              </a:ext>
            </a:extLst>
          </p:cNvPr>
          <p:cNvSpPr/>
          <p:nvPr/>
        </p:nvSpPr>
        <p:spPr>
          <a:xfrm>
            <a:off x="9823537" y="1565814"/>
            <a:ext cx="23684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Russland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5CC0A8A-2A02-431C-8CBF-23783393E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85" y="2410540"/>
            <a:ext cx="1800216" cy="12003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D5BB13F-F274-4B84-AD48-5BA7E4BD340C}"/>
              </a:ext>
            </a:extLst>
          </p:cNvPr>
          <p:cNvSpPr/>
          <p:nvPr/>
        </p:nvSpPr>
        <p:spPr>
          <a:xfrm>
            <a:off x="-703432" y="3576572"/>
            <a:ext cx="39905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der Ukraine</a:t>
            </a:r>
            <a:endParaRPr lang="en-US" sz="4000" dirty="0">
              <a:ln w="0"/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6" name="Picture 2" descr="2 – Puntland Post">
            <a:extLst>
              <a:ext uri="{FF2B5EF4-FFF2-40B4-BE49-F238E27FC236}">
                <a16:creationId xmlns:a16="http://schemas.microsoft.com/office/drawing/2014/main" id="{32391AED-16A2-40B0-965D-0F891D8C7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146" y="2446046"/>
            <a:ext cx="1799615" cy="12003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B19CA84-8162-47F6-9FCB-99727223CF4D}"/>
              </a:ext>
            </a:extLst>
          </p:cNvPr>
          <p:cNvSpPr/>
          <p:nvPr/>
        </p:nvSpPr>
        <p:spPr>
          <a:xfrm>
            <a:off x="1778846" y="3685536"/>
            <a:ext cx="39905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der </a:t>
            </a:r>
            <a:r>
              <a:rPr lang="en-US" sz="3600" dirty="0" err="1">
                <a:ln w="0"/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Türkei</a:t>
            </a:r>
            <a:endParaRPr lang="en-US" sz="4000" dirty="0">
              <a:ln w="0"/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8" name="Picture 2" descr="Swiss flag Royalty Free Vector Image - VectorStock">
            <a:extLst>
              <a:ext uri="{FF2B5EF4-FFF2-40B4-BE49-F238E27FC236}">
                <a16:creationId xmlns:a16="http://schemas.microsoft.com/office/drawing/2014/main" id="{8DDD81FC-7267-426B-839D-F0BE1725A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3"/>
          <a:stretch/>
        </p:blipFill>
        <p:spPr bwMode="auto">
          <a:xfrm>
            <a:off x="5071564" y="2473671"/>
            <a:ext cx="1807781" cy="12179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DBAB40C-B71E-4A72-BA92-D95B056D2AC6}"/>
              </a:ext>
            </a:extLst>
          </p:cNvPr>
          <p:cNvSpPr/>
          <p:nvPr/>
        </p:nvSpPr>
        <p:spPr>
          <a:xfrm>
            <a:off x="4158083" y="3721042"/>
            <a:ext cx="39905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616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der Schweiz</a:t>
            </a:r>
            <a:endParaRPr lang="en-US" sz="4000" dirty="0">
              <a:ln w="0"/>
              <a:solidFill>
                <a:srgbClr val="FF616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0" name="Picture 2" descr="Flag of Germany - Wikipedia">
            <a:extLst>
              <a:ext uri="{FF2B5EF4-FFF2-40B4-BE49-F238E27FC236}">
                <a16:creationId xmlns:a16="http://schemas.microsoft.com/office/drawing/2014/main" id="{5E80BC68-1CD2-429D-8085-815388B53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069" y="2758378"/>
            <a:ext cx="1807781" cy="1055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FEB00EC-B517-4943-B016-01F64EEBFCD9}"/>
              </a:ext>
            </a:extLst>
          </p:cNvPr>
          <p:cNvSpPr/>
          <p:nvPr/>
        </p:nvSpPr>
        <p:spPr>
          <a:xfrm>
            <a:off x="7380767" y="3808647"/>
            <a:ext cx="220928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Deutschland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2" name="Picture 4" descr="Spanien – Wikipedia">
            <a:extLst>
              <a:ext uri="{FF2B5EF4-FFF2-40B4-BE49-F238E27FC236}">
                <a16:creationId xmlns:a16="http://schemas.microsoft.com/office/drawing/2014/main" id="{558F5347-1AE9-4DE6-BFEB-1D034B541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958" y="2509471"/>
            <a:ext cx="1705356" cy="1136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FD9A11C-8895-4B04-99FA-316BD926E682}"/>
              </a:ext>
            </a:extLst>
          </p:cNvPr>
          <p:cNvSpPr/>
          <p:nvPr/>
        </p:nvSpPr>
        <p:spPr>
          <a:xfrm>
            <a:off x="9760004" y="3612693"/>
            <a:ext cx="23684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Spanien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4" name="Picture 4" descr="flagge-polen - ECLA">
            <a:extLst>
              <a:ext uri="{FF2B5EF4-FFF2-40B4-BE49-F238E27FC236}">
                <a16:creationId xmlns:a16="http://schemas.microsoft.com/office/drawing/2014/main" id="{C2D9566E-A83B-4E7E-8CB0-7752014BA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5" y="4373325"/>
            <a:ext cx="1800126" cy="1112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51B7DCC-B3EE-4897-B634-B089AE24EFA3}"/>
              </a:ext>
            </a:extLst>
          </p:cNvPr>
          <p:cNvSpPr/>
          <p:nvPr/>
        </p:nvSpPr>
        <p:spPr>
          <a:xfrm>
            <a:off x="431683" y="5434768"/>
            <a:ext cx="23684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Polen</a:t>
            </a:r>
            <a:endParaRPr lang="en-US" sz="44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B1DDFFCB-F2AD-4C0C-B219-176297E0D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73" y="4377066"/>
            <a:ext cx="1848951" cy="1228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F6963D3-D46B-4344-AEB4-311804BE56E0}"/>
              </a:ext>
            </a:extLst>
          </p:cNvPr>
          <p:cNvSpPr/>
          <p:nvPr/>
        </p:nvSpPr>
        <p:spPr>
          <a:xfrm>
            <a:off x="2434362" y="5578859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Frankreich</a:t>
            </a:r>
            <a:endParaRPr lang="en-US" sz="40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3701EEC4-4E8D-4363-A41A-2B75E4F20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161" y="4442372"/>
            <a:ext cx="1895197" cy="11578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11DD55F-96A1-4E0D-8DB5-610FF5E352ED}"/>
              </a:ext>
            </a:extLst>
          </p:cNvPr>
          <p:cNvSpPr/>
          <p:nvPr/>
        </p:nvSpPr>
        <p:spPr>
          <a:xfrm>
            <a:off x="4975161" y="5602100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Finnland</a:t>
            </a:r>
            <a:endParaRPr lang="en-US" sz="40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40C78E87-6C43-48A6-B405-57E87E8BF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28" y="4454978"/>
            <a:ext cx="1777008" cy="1176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4E17B81-03A3-4BF8-A289-9DCCFB96DC1F}"/>
              </a:ext>
            </a:extLst>
          </p:cNvPr>
          <p:cNvSpPr/>
          <p:nvPr/>
        </p:nvSpPr>
        <p:spPr>
          <a:xfrm>
            <a:off x="6259246" y="5612124"/>
            <a:ext cx="39905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dem Iran</a:t>
            </a:r>
            <a:endParaRPr lang="en-US" sz="4000" dirty="0">
              <a:ln w="0"/>
              <a:solidFill>
                <a:schemeClr val="accent5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ECE66ACC-AAA7-4946-B06D-E82171EAA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85" y="4487255"/>
            <a:ext cx="1770127" cy="11806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9EE58643-9EDB-405D-ABB1-993543BCE7B7}"/>
              </a:ext>
            </a:extLst>
          </p:cNvPr>
          <p:cNvSpPr/>
          <p:nvPr/>
        </p:nvSpPr>
        <p:spPr>
          <a:xfrm>
            <a:off x="9546106" y="5667916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Österreich</a:t>
            </a:r>
            <a:endParaRPr lang="en-US" sz="40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533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411D0-4705-45D4-BC55-6DEEF5EF8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5AB31-3893-4A56-B6DD-CCD66D0FC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007B36-13F0-40D1-A2B9-5828652EF7ED}"/>
              </a:ext>
            </a:extLst>
          </p:cNvPr>
          <p:cNvSpPr/>
          <p:nvPr/>
        </p:nvSpPr>
        <p:spPr>
          <a:xfrm>
            <a:off x="200526" y="292587"/>
            <a:ext cx="11790947" cy="6410425"/>
          </a:xfrm>
          <a:prstGeom prst="rect">
            <a:avLst/>
          </a:prstGeom>
          <a:solidFill>
            <a:srgbClr val="FEF0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Free Black Kid Cartoon Vectors, 40,000+ Images in AI, EPS format">
            <a:extLst>
              <a:ext uri="{FF2B5EF4-FFF2-40B4-BE49-F238E27FC236}">
                <a16:creationId xmlns:a16="http://schemas.microsoft.com/office/drawing/2014/main" id="{529A5B31-9329-49F4-9199-4A8BDDE2C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2" b="89751" l="8307" r="89936">
                        <a14:foregroundMark x1="8307" y1="38227" x2="12780" y2="44321"/>
                        <a14:foregroundMark x1="16294" y1="83657" x2="16613" y2="72576"/>
                        <a14:foregroundMark x1="23003" y1="82548" x2="21565" y2="76454"/>
                        <a14:foregroundMark x1="37220" y1="84211" x2="37061" y2="71745"/>
                        <a14:foregroundMark x1="43770" y1="83934" x2="42492" y2="68421"/>
                        <a14:foregroundMark x1="56869" y1="84488" x2="57348" y2="76454"/>
                        <a14:foregroundMark x1="63738" y1="83934" x2="62141" y2="73407"/>
                        <a14:foregroundMark x1="88019" y1="44321" x2="88818" y2="41551"/>
                        <a14:foregroundMark x1="84824" y1="80332" x2="82588" y2="72853"/>
                        <a14:foregroundMark x1="79393" y1="85873" x2="77796" y2="631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2433" y="2394220"/>
            <a:ext cx="9350041" cy="539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CE5036CF-B053-48D6-BCAF-5A8085D3B66B}"/>
              </a:ext>
            </a:extLst>
          </p:cNvPr>
          <p:cNvSpPr/>
          <p:nvPr/>
        </p:nvSpPr>
        <p:spPr>
          <a:xfrm rot="21088991" flipH="1">
            <a:off x="1305420" y="2164679"/>
            <a:ext cx="1908836" cy="1294745"/>
          </a:xfrm>
          <a:prstGeom prst="wedgeEllipseCallout">
            <a:avLst>
              <a:gd name="adj1" fmla="val -16069"/>
              <a:gd name="adj2" fmla="val 68303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92EF692D-4869-4497-B1F9-3698836975E7}"/>
              </a:ext>
            </a:extLst>
          </p:cNvPr>
          <p:cNvSpPr/>
          <p:nvPr/>
        </p:nvSpPr>
        <p:spPr>
          <a:xfrm>
            <a:off x="0" y="1871505"/>
            <a:ext cx="1908836" cy="1294745"/>
          </a:xfrm>
          <a:prstGeom prst="wedgeEllipseCallout">
            <a:avLst>
              <a:gd name="adj1" fmla="val -22590"/>
              <a:gd name="adj2" fmla="val 7621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76DC149-55E0-43AA-88B0-F426BE2C2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108" y="2699742"/>
            <a:ext cx="671193" cy="447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9CB99D3F-CC4A-400D-984B-CBF46A98797D}"/>
              </a:ext>
            </a:extLst>
          </p:cNvPr>
          <p:cNvSpPr/>
          <p:nvPr/>
        </p:nvSpPr>
        <p:spPr>
          <a:xfrm flipH="1">
            <a:off x="3185800" y="2203055"/>
            <a:ext cx="1908836" cy="1294745"/>
          </a:xfrm>
          <a:prstGeom prst="wedgeEllipseCallout">
            <a:avLst>
              <a:gd name="adj1" fmla="val -28898"/>
              <a:gd name="adj2" fmla="val 66162"/>
            </a:avLst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205B464D-C46D-4D1B-A6CA-DC70BADB2241}"/>
              </a:ext>
            </a:extLst>
          </p:cNvPr>
          <p:cNvSpPr/>
          <p:nvPr/>
        </p:nvSpPr>
        <p:spPr>
          <a:xfrm flipH="1">
            <a:off x="5188530" y="2242737"/>
            <a:ext cx="1908836" cy="1294745"/>
          </a:xfrm>
          <a:prstGeom prst="wedgeEllipseCallout">
            <a:avLst>
              <a:gd name="adj1" fmla="val -3357"/>
              <a:gd name="adj2" fmla="val 78179"/>
            </a:avLst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4" descr="Spanien – Wikipedia">
            <a:extLst>
              <a:ext uri="{FF2B5EF4-FFF2-40B4-BE49-F238E27FC236}">
                <a16:creationId xmlns:a16="http://schemas.microsoft.com/office/drawing/2014/main" id="{FDBF59A2-AD7E-4F2A-A8DA-EE1BA1D89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355" y="2593861"/>
            <a:ext cx="830118" cy="553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6597263D-9FEA-4FF2-AEB4-C5A40D11A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905" y="2696948"/>
            <a:ext cx="826209" cy="549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089AC282-66F1-4378-9B76-8B80C190C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58" y="2377363"/>
            <a:ext cx="726231" cy="480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CECBA14-6D5B-4E49-96CE-94221D76D931}"/>
              </a:ext>
            </a:extLst>
          </p:cNvPr>
          <p:cNvSpPr/>
          <p:nvPr/>
        </p:nvSpPr>
        <p:spPr>
          <a:xfrm>
            <a:off x="4707848" y="-354620"/>
            <a:ext cx="7659519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 err="1">
                <a:ln w="22225">
                  <a:solidFill>
                    <a:srgbClr val="F765A4"/>
                  </a:solidFill>
                  <a:prstDash val="solid"/>
                </a:ln>
                <a:solidFill>
                  <a:srgbClr val="F765A4"/>
                </a:solidFill>
                <a:effectLst>
                  <a:glow rad="101600">
                    <a:srgbClr val="FDCFDC">
                      <a:alpha val="60000"/>
                    </a:srgbClr>
                  </a:glow>
                </a:effectLst>
                <a:latin typeface="Rockwell" panose="02060603020205020403" pitchFamily="18" charset="0"/>
              </a:rPr>
              <a:t>Sprache</a:t>
            </a:r>
            <a:endParaRPr lang="en-US" sz="13800" b="1" cap="none" spc="0" dirty="0">
              <a:ln w="22225">
                <a:solidFill>
                  <a:srgbClr val="F765A4"/>
                </a:solidFill>
                <a:prstDash val="solid"/>
              </a:ln>
              <a:solidFill>
                <a:srgbClr val="F765A4"/>
              </a:solidFill>
              <a:effectLst>
                <a:glow rad="101600">
                  <a:srgbClr val="FDCFDC">
                    <a:alpha val="60000"/>
                  </a:srgbClr>
                </a:glow>
              </a:effectLst>
              <a:latin typeface="Rockwell" panose="020606030202050204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1FCACF-E47A-480B-B90F-E0F3427972F5}"/>
              </a:ext>
            </a:extLst>
          </p:cNvPr>
          <p:cNvSpPr/>
          <p:nvPr/>
        </p:nvSpPr>
        <p:spPr>
          <a:xfrm>
            <a:off x="4092241" y="1236153"/>
            <a:ext cx="10515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cap="none" spc="0" dirty="0" err="1">
                <a:ln w="22225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Rockwell" panose="02060603020205020403" pitchFamily="18" charset="0"/>
              </a:rPr>
              <a:t>Sprachen</a:t>
            </a:r>
            <a:endParaRPr lang="en-US" sz="8000" cap="none" spc="0" dirty="0">
              <a:ln w="22225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Rockwell" panose="020606030202050204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673384-C9D9-49C9-A298-45784C4EC8F5}"/>
              </a:ext>
            </a:extLst>
          </p:cNvPr>
          <p:cNvSpPr/>
          <p:nvPr/>
        </p:nvSpPr>
        <p:spPr>
          <a:xfrm rot="20745309">
            <a:off x="-70328" y="1498790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Arab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C0F5CE-D701-411B-AE0B-8079854A0F03}"/>
              </a:ext>
            </a:extLst>
          </p:cNvPr>
          <p:cNvSpPr/>
          <p:nvPr/>
        </p:nvSpPr>
        <p:spPr>
          <a:xfrm rot="20754616">
            <a:off x="1342825" y="1850530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E0F036-132A-449C-AC98-F618C797E9DB}"/>
              </a:ext>
            </a:extLst>
          </p:cNvPr>
          <p:cNvSpPr/>
          <p:nvPr/>
        </p:nvSpPr>
        <p:spPr>
          <a:xfrm rot="20996171">
            <a:off x="3428461" y="1737695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Span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4D5806-A37E-4408-917E-B4A6CF91B1C7}"/>
              </a:ext>
            </a:extLst>
          </p:cNvPr>
          <p:cNvSpPr/>
          <p:nvPr/>
        </p:nvSpPr>
        <p:spPr>
          <a:xfrm rot="421128">
            <a:off x="5324173" y="2079635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Französ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13683E-359F-491C-8133-2FB982337971}"/>
              </a:ext>
            </a:extLst>
          </p:cNvPr>
          <p:cNvSpPr/>
          <p:nvPr/>
        </p:nvSpPr>
        <p:spPr>
          <a:xfrm rot="21147136">
            <a:off x="7850933" y="2805921"/>
            <a:ext cx="4032911" cy="2215991"/>
          </a:xfrm>
          <a:prstGeom prst="rect">
            <a:avLst/>
          </a:prstGeom>
          <a:solidFill>
            <a:srgbClr val="FDCFDC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13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-</a:t>
            </a:r>
            <a:r>
              <a:rPr lang="en-US" sz="13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166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978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8ACC82-0293-4A77-A84B-B2373112A52E}"/>
              </a:ext>
            </a:extLst>
          </p:cNvPr>
          <p:cNvSpPr/>
          <p:nvPr/>
        </p:nvSpPr>
        <p:spPr>
          <a:xfrm>
            <a:off x="-134365" y="174928"/>
            <a:ext cx="1125369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765A4">
                      <a:alpha val="40000"/>
                    </a:srgbClr>
                  </a:glow>
                </a:effectLst>
                <a:latin typeface="Berlin Sans FB Demi" pitchFamily="34" charset="0"/>
              </a:rPr>
              <a:t>Welche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765A4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765A4">
                      <a:alpha val="40000"/>
                    </a:srgbClr>
                  </a:glow>
                </a:effectLst>
                <a:latin typeface="Berlin Sans FB Demi" pitchFamily="34" charset="0"/>
              </a:rPr>
              <a:t>Sprachen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765A4">
                      <a:alpha val="4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765A4">
                      <a:alpha val="40000"/>
                    </a:srgbClr>
                  </a:glow>
                </a:effectLst>
                <a:latin typeface="Berlin Sans FB Demi" pitchFamily="34" charset="0"/>
              </a:rPr>
              <a:t>sprechen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765A4">
                      <a:alpha val="40000"/>
                    </a:srgbClr>
                  </a:glow>
                </a:effectLst>
                <a:latin typeface="Berlin Sans FB Demi" pitchFamily="34" charset="0"/>
              </a:rPr>
              <a:t> Sie?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765A4"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3D09B7-F873-4995-A53D-0FD2A00C9673}"/>
              </a:ext>
            </a:extLst>
          </p:cNvPr>
          <p:cNvSpPr/>
          <p:nvPr/>
        </p:nvSpPr>
        <p:spPr>
          <a:xfrm>
            <a:off x="3518388" y="1268294"/>
            <a:ext cx="867361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Ich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spreche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  ……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……...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" name="Picture 2" descr="Flag of Germany - Wikipedia">
            <a:extLst>
              <a:ext uri="{FF2B5EF4-FFF2-40B4-BE49-F238E27FC236}">
                <a16:creationId xmlns:a16="http://schemas.microsoft.com/office/drawing/2014/main" id="{A8418A5D-11C7-4D66-AADA-C39929799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1524">
            <a:off x="10634259" y="687598"/>
            <a:ext cx="1232688" cy="719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BC29755-390D-4531-9F3A-5107C7313CEF}"/>
              </a:ext>
            </a:extLst>
          </p:cNvPr>
          <p:cNvGrpSpPr/>
          <p:nvPr/>
        </p:nvGrpSpPr>
        <p:grpSpPr>
          <a:xfrm>
            <a:off x="-812433" y="1871505"/>
            <a:ext cx="9350041" cy="5914671"/>
            <a:chOff x="-812433" y="1871505"/>
            <a:chExt cx="9350041" cy="5914671"/>
          </a:xfrm>
        </p:grpSpPr>
        <p:pic>
          <p:nvPicPr>
            <p:cNvPr id="1026" name="Picture 2" descr="Free Black Kid Cartoon Vectors, 40,000+ Images in AI, EPS format">
              <a:extLst>
                <a:ext uri="{FF2B5EF4-FFF2-40B4-BE49-F238E27FC236}">
                  <a16:creationId xmlns:a16="http://schemas.microsoft.com/office/drawing/2014/main" id="{3FF0FBFD-A044-47FA-A4D7-72530F1106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72" b="89751" l="8307" r="89936">
                          <a14:foregroundMark x1="8307" y1="38227" x2="12780" y2="44321"/>
                          <a14:foregroundMark x1="16294" y1="83657" x2="16613" y2="72576"/>
                          <a14:foregroundMark x1="23003" y1="82548" x2="21565" y2="76454"/>
                          <a14:foregroundMark x1="37220" y1="84211" x2="37061" y2="71745"/>
                          <a14:foregroundMark x1="43770" y1="83934" x2="42492" y2="68421"/>
                          <a14:foregroundMark x1="56869" y1="84488" x2="57348" y2="76454"/>
                          <a14:foregroundMark x1="63738" y1="83934" x2="62141" y2="73407"/>
                          <a14:foregroundMark x1="88019" y1="44321" x2="88818" y2="41551"/>
                          <a14:foregroundMark x1="84824" y1="80332" x2="82588" y2="72853"/>
                          <a14:foregroundMark x1="79393" y1="85873" x2="77796" y2="631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12433" y="2394220"/>
              <a:ext cx="9350041" cy="5391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Speech Bubble: Oval 1">
              <a:extLst>
                <a:ext uri="{FF2B5EF4-FFF2-40B4-BE49-F238E27FC236}">
                  <a16:creationId xmlns:a16="http://schemas.microsoft.com/office/drawing/2014/main" id="{8EDCDDA9-5F71-425C-B218-6E1DBD0223AC}"/>
                </a:ext>
              </a:extLst>
            </p:cNvPr>
            <p:cNvSpPr/>
            <p:nvPr/>
          </p:nvSpPr>
          <p:spPr>
            <a:xfrm rot="21088991" flipH="1">
              <a:off x="1305420" y="2164679"/>
              <a:ext cx="1908836" cy="1294745"/>
            </a:xfrm>
            <a:prstGeom prst="wedgeEllipseCallout">
              <a:avLst>
                <a:gd name="adj1" fmla="val -16069"/>
                <a:gd name="adj2" fmla="val 68303"/>
              </a:avLst>
            </a:pr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peech Bubble: Oval 7">
              <a:extLst>
                <a:ext uri="{FF2B5EF4-FFF2-40B4-BE49-F238E27FC236}">
                  <a16:creationId xmlns:a16="http://schemas.microsoft.com/office/drawing/2014/main" id="{98AE051C-5790-4B54-976A-0D3FAA6D588E}"/>
                </a:ext>
              </a:extLst>
            </p:cNvPr>
            <p:cNvSpPr/>
            <p:nvPr/>
          </p:nvSpPr>
          <p:spPr>
            <a:xfrm>
              <a:off x="0" y="1871505"/>
              <a:ext cx="1908836" cy="1294745"/>
            </a:xfrm>
            <a:prstGeom prst="wedgeEllipseCallout">
              <a:avLst>
                <a:gd name="adj1" fmla="val -22590"/>
                <a:gd name="adj2" fmla="val 76214"/>
              </a:avLst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512F9443-BEA2-48BB-8270-B454C36C8B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5732" y="2553584"/>
              <a:ext cx="890396" cy="5936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Speech Bubble: Oval 8">
              <a:extLst>
                <a:ext uri="{FF2B5EF4-FFF2-40B4-BE49-F238E27FC236}">
                  <a16:creationId xmlns:a16="http://schemas.microsoft.com/office/drawing/2014/main" id="{A37570E8-6656-4762-84C4-E996542A4164}"/>
                </a:ext>
              </a:extLst>
            </p:cNvPr>
            <p:cNvSpPr/>
            <p:nvPr/>
          </p:nvSpPr>
          <p:spPr>
            <a:xfrm flipH="1">
              <a:off x="3185800" y="2203055"/>
              <a:ext cx="1908836" cy="1294745"/>
            </a:xfrm>
            <a:prstGeom prst="wedgeEllipseCallout">
              <a:avLst>
                <a:gd name="adj1" fmla="val -28898"/>
                <a:gd name="adj2" fmla="val 66162"/>
              </a:avLst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peech Bubble: Oval 9">
              <a:extLst>
                <a:ext uri="{FF2B5EF4-FFF2-40B4-BE49-F238E27FC236}">
                  <a16:creationId xmlns:a16="http://schemas.microsoft.com/office/drawing/2014/main" id="{16C5C57D-AB44-481F-9CC4-E3054E9ED142}"/>
                </a:ext>
              </a:extLst>
            </p:cNvPr>
            <p:cNvSpPr/>
            <p:nvPr/>
          </p:nvSpPr>
          <p:spPr>
            <a:xfrm flipH="1">
              <a:off x="5188530" y="2242737"/>
              <a:ext cx="1908836" cy="1294745"/>
            </a:xfrm>
            <a:prstGeom prst="wedgeEllipseCallout">
              <a:avLst>
                <a:gd name="adj1" fmla="val -3357"/>
                <a:gd name="adj2" fmla="val 78179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4" descr="Spanien – Wikipedia">
              <a:extLst>
                <a:ext uri="{FF2B5EF4-FFF2-40B4-BE49-F238E27FC236}">
                  <a16:creationId xmlns:a16="http://schemas.microsoft.com/office/drawing/2014/main" id="{CC98CDD3-08C0-48F2-8185-10292E1C9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7355" y="2485477"/>
              <a:ext cx="992694" cy="6617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F4DBEF9A-F748-4E17-8F8E-6BFE6C984E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6486" y="2528360"/>
              <a:ext cx="992924" cy="6599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1B1BBA17-B07D-40AA-B22D-819F41A0E2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58" y="2173695"/>
              <a:ext cx="1033753" cy="68464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CB96759-48B1-41CA-99AC-08EF7D192DE6}"/>
              </a:ext>
            </a:extLst>
          </p:cNvPr>
          <p:cNvSpPr/>
          <p:nvPr/>
        </p:nvSpPr>
        <p:spPr>
          <a:xfrm rot="21369288">
            <a:off x="8687920" y="1162010"/>
            <a:ext cx="29352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latin typeface="Berlin Sans FB Demi" pitchFamily="34" charset="0"/>
              </a:rPr>
              <a:t>Deutsch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latin typeface="Berlin Sans FB Demi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30401C-A3BB-4994-A676-AA67C9AA3E26}"/>
              </a:ext>
            </a:extLst>
          </p:cNvPr>
          <p:cNvSpPr/>
          <p:nvPr/>
        </p:nvSpPr>
        <p:spPr>
          <a:xfrm>
            <a:off x="10059565" y="2214754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Arab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B9CC40-543A-4DB1-A785-799B3EEEA9CF}"/>
              </a:ext>
            </a:extLst>
          </p:cNvPr>
          <p:cNvSpPr/>
          <p:nvPr/>
        </p:nvSpPr>
        <p:spPr>
          <a:xfrm>
            <a:off x="9814742" y="2777912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85F8FA-46D5-442D-9300-673E6F2C5EE8}"/>
              </a:ext>
            </a:extLst>
          </p:cNvPr>
          <p:cNvSpPr/>
          <p:nvPr/>
        </p:nvSpPr>
        <p:spPr>
          <a:xfrm>
            <a:off x="10148490" y="3266759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Span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BCE1A6-223B-4534-AB37-674D34D54D1A}"/>
              </a:ext>
            </a:extLst>
          </p:cNvPr>
          <p:cNvSpPr/>
          <p:nvPr/>
        </p:nvSpPr>
        <p:spPr>
          <a:xfrm>
            <a:off x="9580888" y="3682659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Französ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082505-FA7F-4CDB-9250-40376BC0D212}"/>
              </a:ext>
            </a:extLst>
          </p:cNvPr>
          <p:cNvSpPr/>
          <p:nvPr/>
        </p:nvSpPr>
        <p:spPr>
          <a:xfrm>
            <a:off x="9350041" y="4154414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Thailänd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92BCE1-69FE-414B-8378-AAD8FEE86C77}"/>
              </a:ext>
            </a:extLst>
          </p:cNvPr>
          <p:cNvSpPr/>
          <p:nvPr/>
        </p:nvSpPr>
        <p:spPr>
          <a:xfrm>
            <a:off x="9952899" y="4584670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Japan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E40D5F-5754-4014-BA56-92E64F3DDA80}"/>
              </a:ext>
            </a:extLst>
          </p:cNvPr>
          <p:cNvSpPr/>
          <p:nvPr/>
        </p:nvSpPr>
        <p:spPr>
          <a:xfrm>
            <a:off x="9703544" y="5056425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Korean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E89F50-9E00-4E45-8B6F-53A187C54618}"/>
              </a:ext>
            </a:extLst>
          </p:cNvPr>
          <p:cNvSpPr/>
          <p:nvPr/>
        </p:nvSpPr>
        <p:spPr>
          <a:xfrm>
            <a:off x="9828221" y="5528180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Chines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469897-E6BD-4ACF-91DE-571E843604B8}"/>
              </a:ext>
            </a:extLst>
          </p:cNvPr>
          <p:cNvSpPr/>
          <p:nvPr/>
        </p:nvSpPr>
        <p:spPr>
          <a:xfrm>
            <a:off x="10224950" y="6036741"/>
            <a:ext cx="27962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Türk</a:t>
            </a:r>
            <a:r>
              <a:rPr lang="en-US" sz="36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4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75FDC89-273E-40B0-9AC1-280938EDBC43}"/>
              </a:ext>
            </a:extLst>
          </p:cNvPr>
          <p:cNvGrpSpPr/>
          <p:nvPr/>
        </p:nvGrpSpPr>
        <p:grpSpPr>
          <a:xfrm>
            <a:off x="-823401" y="3684892"/>
            <a:ext cx="6919401" cy="4038638"/>
            <a:chOff x="-812433" y="1871505"/>
            <a:chExt cx="9350041" cy="5914671"/>
          </a:xfrm>
        </p:grpSpPr>
        <p:pic>
          <p:nvPicPr>
            <p:cNvPr id="28" name="Picture 2" descr="Free Black Kid Cartoon Vectors, 40,000+ Images in AI, EPS format">
              <a:extLst>
                <a:ext uri="{FF2B5EF4-FFF2-40B4-BE49-F238E27FC236}">
                  <a16:creationId xmlns:a16="http://schemas.microsoft.com/office/drawing/2014/main" id="{36614DB0-AE38-4CBB-B90E-635C1C1333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72" b="89751" l="8307" r="89936">
                          <a14:foregroundMark x1="8307" y1="38227" x2="12780" y2="44321"/>
                          <a14:foregroundMark x1="16294" y1="83657" x2="16613" y2="72576"/>
                          <a14:foregroundMark x1="23003" y1="82548" x2="21565" y2="76454"/>
                          <a14:foregroundMark x1="37220" y1="84211" x2="37061" y2="71745"/>
                          <a14:foregroundMark x1="43770" y1="83934" x2="42492" y2="68421"/>
                          <a14:foregroundMark x1="56869" y1="84488" x2="57348" y2="76454"/>
                          <a14:foregroundMark x1="63738" y1="83934" x2="62141" y2="73407"/>
                          <a14:foregroundMark x1="88019" y1="44321" x2="88818" y2="41551"/>
                          <a14:foregroundMark x1="84824" y1="80332" x2="82588" y2="72853"/>
                          <a14:foregroundMark x1="79393" y1="85873" x2="77796" y2="631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12433" y="2394220"/>
              <a:ext cx="9350041" cy="5391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Speech Bubble: Oval 28">
              <a:extLst>
                <a:ext uri="{FF2B5EF4-FFF2-40B4-BE49-F238E27FC236}">
                  <a16:creationId xmlns:a16="http://schemas.microsoft.com/office/drawing/2014/main" id="{A9A2E3AA-C44D-407F-B810-5B413BA9156F}"/>
                </a:ext>
              </a:extLst>
            </p:cNvPr>
            <p:cNvSpPr/>
            <p:nvPr/>
          </p:nvSpPr>
          <p:spPr>
            <a:xfrm rot="21088991" flipH="1">
              <a:off x="1305420" y="2164679"/>
              <a:ext cx="1908836" cy="1294745"/>
            </a:xfrm>
            <a:prstGeom prst="wedgeEllipseCallout">
              <a:avLst>
                <a:gd name="adj1" fmla="val -16069"/>
                <a:gd name="adj2" fmla="val 68303"/>
              </a:avLst>
            </a:pr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Speech Bubble: Oval 29">
              <a:extLst>
                <a:ext uri="{FF2B5EF4-FFF2-40B4-BE49-F238E27FC236}">
                  <a16:creationId xmlns:a16="http://schemas.microsoft.com/office/drawing/2014/main" id="{D695512C-83D4-40AE-9F5B-4856B4F70951}"/>
                </a:ext>
              </a:extLst>
            </p:cNvPr>
            <p:cNvSpPr/>
            <p:nvPr/>
          </p:nvSpPr>
          <p:spPr>
            <a:xfrm>
              <a:off x="0" y="1871505"/>
              <a:ext cx="1908836" cy="1294745"/>
            </a:xfrm>
            <a:prstGeom prst="wedgeEllipseCallout">
              <a:avLst>
                <a:gd name="adj1" fmla="val -22590"/>
                <a:gd name="adj2" fmla="val 76214"/>
              </a:avLst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id="{E647A65F-9FAF-4BA0-AF1C-35D499905D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5732" y="2553584"/>
              <a:ext cx="890396" cy="5936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Speech Bubble: Oval 31">
              <a:extLst>
                <a:ext uri="{FF2B5EF4-FFF2-40B4-BE49-F238E27FC236}">
                  <a16:creationId xmlns:a16="http://schemas.microsoft.com/office/drawing/2014/main" id="{30C9A6A2-F15A-41D3-8DCC-912A4A24E154}"/>
                </a:ext>
              </a:extLst>
            </p:cNvPr>
            <p:cNvSpPr/>
            <p:nvPr/>
          </p:nvSpPr>
          <p:spPr>
            <a:xfrm flipH="1">
              <a:off x="3185800" y="2203055"/>
              <a:ext cx="1908836" cy="1294745"/>
            </a:xfrm>
            <a:prstGeom prst="wedgeEllipseCallout">
              <a:avLst>
                <a:gd name="adj1" fmla="val -28898"/>
                <a:gd name="adj2" fmla="val 66162"/>
              </a:avLst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Speech Bubble: Oval 32">
              <a:extLst>
                <a:ext uri="{FF2B5EF4-FFF2-40B4-BE49-F238E27FC236}">
                  <a16:creationId xmlns:a16="http://schemas.microsoft.com/office/drawing/2014/main" id="{5F78F92C-4A6E-45BA-9E8A-3B2D3C05D789}"/>
                </a:ext>
              </a:extLst>
            </p:cNvPr>
            <p:cNvSpPr/>
            <p:nvPr/>
          </p:nvSpPr>
          <p:spPr>
            <a:xfrm flipH="1">
              <a:off x="5188530" y="2242737"/>
              <a:ext cx="1908836" cy="1294745"/>
            </a:xfrm>
            <a:prstGeom prst="wedgeEllipseCallout">
              <a:avLst>
                <a:gd name="adj1" fmla="val -3357"/>
                <a:gd name="adj2" fmla="val 78179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Spanien – Wikipedia">
              <a:extLst>
                <a:ext uri="{FF2B5EF4-FFF2-40B4-BE49-F238E27FC236}">
                  <a16:creationId xmlns:a16="http://schemas.microsoft.com/office/drawing/2014/main" id="{2513E406-0534-49C8-9561-E92760D462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7355" y="2485477"/>
              <a:ext cx="992694" cy="6617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>
              <a:extLst>
                <a:ext uri="{FF2B5EF4-FFF2-40B4-BE49-F238E27FC236}">
                  <a16:creationId xmlns:a16="http://schemas.microsoft.com/office/drawing/2014/main" id="{6B6E18A5-8614-4E4B-949A-5ECDB3CE89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6486" y="2528360"/>
              <a:ext cx="992924" cy="6599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DB098CD7-A964-4FD7-8575-BA1BDD099C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58" y="2173695"/>
              <a:ext cx="1033753" cy="68464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33F0E9BC-34ED-445F-9631-25CD671DA8F3}"/>
              </a:ext>
            </a:extLst>
          </p:cNvPr>
          <p:cNvSpPr/>
          <p:nvPr/>
        </p:nvSpPr>
        <p:spPr>
          <a:xfrm rot="922508">
            <a:off x="1807105" y="2256491"/>
            <a:ext cx="2745115" cy="1446550"/>
          </a:xfrm>
          <a:prstGeom prst="rect">
            <a:avLst/>
          </a:prstGeom>
          <a:solidFill>
            <a:srgbClr val="FDCFDC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8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-</a:t>
            </a:r>
            <a:r>
              <a:rPr lang="en-US" sz="8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96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028" name="Picture 4" descr="Iraq - Wikipedia">
            <a:extLst>
              <a:ext uri="{FF2B5EF4-FFF2-40B4-BE49-F238E27FC236}">
                <a16:creationId xmlns:a16="http://schemas.microsoft.com/office/drawing/2014/main" id="{0F185118-2488-46F9-A4CC-672F83C62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568" y="2348200"/>
            <a:ext cx="1639810" cy="10932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DEA72F5-5F5B-42B0-A98E-3B105FF9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22" y="4274196"/>
            <a:ext cx="1319773" cy="879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aegeuk | Asia Society">
            <a:extLst>
              <a:ext uri="{FF2B5EF4-FFF2-40B4-BE49-F238E27FC236}">
                <a16:creationId xmlns:a16="http://schemas.microsoft.com/office/drawing/2014/main" id="{5F035498-237F-431B-B6C2-76D382E8A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826" y="5068417"/>
            <a:ext cx="1038155" cy="690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8B4DEF-8D3B-40F6-AA76-B3128C0B1B35}"/>
              </a:ext>
            </a:extLst>
          </p:cNvPr>
          <p:cNvCxnSpPr>
            <a:cxnSpLocks/>
          </p:cNvCxnSpPr>
          <p:nvPr/>
        </p:nvCxnSpPr>
        <p:spPr>
          <a:xfrm flipH="1">
            <a:off x="8264536" y="2647709"/>
            <a:ext cx="1493141" cy="1326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6702119-C11F-4511-8076-2C8ABE88B8B0}"/>
              </a:ext>
            </a:extLst>
          </p:cNvPr>
          <p:cNvCxnSpPr>
            <a:cxnSpLocks/>
          </p:cNvCxnSpPr>
          <p:nvPr/>
        </p:nvCxnSpPr>
        <p:spPr>
          <a:xfrm flipH="1">
            <a:off x="7896685" y="4904483"/>
            <a:ext cx="2097705" cy="1822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7916D0A-3923-453C-B46E-B381E3E7A19E}"/>
              </a:ext>
            </a:extLst>
          </p:cNvPr>
          <p:cNvCxnSpPr>
            <a:cxnSpLocks/>
          </p:cNvCxnSpPr>
          <p:nvPr/>
        </p:nvCxnSpPr>
        <p:spPr>
          <a:xfrm flipH="1">
            <a:off x="9188993" y="5400401"/>
            <a:ext cx="522145" cy="1839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34" name="Picture 10" descr="flag of China | Britannica">
            <a:extLst>
              <a:ext uri="{FF2B5EF4-FFF2-40B4-BE49-F238E27FC236}">
                <a16:creationId xmlns:a16="http://schemas.microsoft.com/office/drawing/2014/main" id="{A79BBA07-5E3E-4B03-A5CB-CA83B0FA9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22" y="5422206"/>
            <a:ext cx="1289940" cy="8610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212C45D-DAE9-4259-9ED3-831EE28D4900}"/>
              </a:ext>
            </a:extLst>
          </p:cNvPr>
          <p:cNvCxnSpPr>
            <a:cxnSpLocks/>
          </p:cNvCxnSpPr>
          <p:nvPr/>
        </p:nvCxnSpPr>
        <p:spPr>
          <a:xfrm flipH="1">
            <a:off x="7759942" y="5955541"/>
            <a:ext cx="2097705" cy="1822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36" name="Picture 12" descr="2 – Puntland Post">
            <a:extLst>
              <a:ext uri="{FF2B5EF4-FFF2-40B4-BE49-F238E27FC236}">
                <a16:creationId xmlns:a16="http://schemas.microsoft.com/office/drawing/2014/main" id="{4A622BDF-0343-4CE9-BD1B-327502E0F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648" y="6139204"/>
            <a:ext cx="899694" cy="6000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4A37024-6493-4188-8809-4605DC57A011}"/>
              </a:ext>
            </a:extLst>
          </p:cNvPr>
          <p:cNvCxnSpPr>
            <a:cxnSpLocks/>
          </p:cNvCxnSpPr>
          <p:nvPr/>
        </p:nvCxnSpPr>
        <p:spPr>
          <a:xfrm flipH="1">
            <a:off x="9828221" y="6429908"/>
            <a:ext cx="467486" cy="93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7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37" grpId="0" animBg="1"/>
      <p:bldP spid="3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81ECEF-BC3F-41BF-9835-E60E49B692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D8D9A4-FAC1-41D4-B171-2ACBBADA538B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F22FFC-7BE2-49D6-AA80-EDB5C9DF30BE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22123" y="1338184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Griechenland</a:t>
            </a:r>
            <a:endParaRPr lang="en-US" sz="5400" dirty="0">
              <a:ln w="0"/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A1B6466-D6DC-4EBD-850B-E1B5DCB41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19" y="1568372"/>
            <a:ext cx="1988038" cy="13255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361055" y="230188"/>
            <a:ext cx="129141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Welche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Sprachen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sprechen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Sie?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81341-A0E9-4E44-AC9E-EC1C48A6AFF8}"/>
              </a:ext>
            </a:extLst>
          </p:cNvPr>
          <p:cNvSpPr/>
          <p:nvPr/>
        </p:nvSpPr>
        <p:spPr>
          <a:xfrm>
            <a:off x="3522123" y="209583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Griech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3" name="Picture 2" descr="Flag of Brazil - Wikipedia">
            <a:extLst>
              <a:ext uri="{FF2B5EF4-FFF2-40B4-BE49-F238E27FC236}">
                <a16:creationId xmlns:a16="http://schemas.microsoft.com/office/drawing/2014/main" id="{3639E85E-C0FC-4C59-A479-4608EEEC3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768" y="2893935"/>
            <a:ext cx="2318666" cy="1623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01B5DC5-45E0-4B01-839A-B445418ADF42}"/>
              </a:ext>
            </a:extLst>
          </p:cNvPr>
          <p:cNvSpPr/>
          <p:nvPr/>
        </p:nvSpPr>
        <p:spPr>
          <a:xfrm>
            <a:off x="6320442" y="2842393"/>
            <a:ext cx="297388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Brasilien</a:t>
            </a:r>
            <a:endParaRPr lang="en-US" sz="5400" dirty="0">
              <a:ln w="0"/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1D682E-32B6-439E-A6AD-CD623F16BD94}"/>
              </a:ext>
            </a:extLst>
          </p:cNvPr>
          <p:cNvSpPr/>
          <p:nvPr/>
        </p:nvSpPr>
        <p:spPr>
          <a:xfrm>
            <a:off x="5156002" y="3567147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Portugies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9F007EB3-E772-4BC2-9748-0A63E6A29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15" y="4587693"/>
            <a:ext cx="2138533" cy="1425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050B4A-44EC-49C7-9724-485DC35693EC}"/>
              </a:ext>
            </a:extLst>
          </p:cNvPr>
          <p:cNvSpPr/>
          <p:nvPr/>
        </p:nvSpPr>
        <p:spPr>
          <a:xfrm>
            <a:off x="3411326" y="4533081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den  </a:t>
            </a:r>
            <a:r>
              <a:rPr lang="en-US" sz="4800" dirty="0" err="1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Niederlanden</a:t>
            </a:r>
            <a:endParaRPr lang="en-US" sz="5400" dirty="0">
              <a:ln w="0"/>
              <a:solidFill>
                <a:schemeClr val="accent4">
                  <a:lumMod val="60000"/>
                  <a:lumOff val="4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9BD85-4421-4BA6-8984-4E749CA600AE}"/>
              </a:ext>
            </a:extLst>
          </p:cNvPr>
          <p:cNvSpPr/>
          <p:nvPr/>
        </p:nvSpPr>
        <p:spPr>
          <a:xfrm>
            <a:off x="3411326" y="5290732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Niederländ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5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81ECEF-BC3F-41BF-9835-E60E49B692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D8D9A4-FAC1-41D4-B171-2ACBBADA538B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F22FFC-7BE2-49D6-AA80-EDB5C9DF30BE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22123" y="1338184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Russland</a:t>
            </a:r>
            <a:endParaRPr lang="en-US" sz="5400" dirty="0">
              <a:ln w="0"/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361055" y="230188"/>
            <a:ext cx="129141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Welche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Sprachen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sprechen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Sie?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81341-A0E9-4E44-AC9E-EC1C48A6AFF8}"/>
              </a:ext>
            </a:extLst>
          </p:cNvPr>
          <p:cNvSpPr/>
          <p:nvPr/>
        </p:nvSpPr>
        <p:spPr>
          <a:xfrm>
            <a:off x="3522123" y="209583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Russ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B5DC5-45E0-4B01-839A-B445418ADF42}"/>
              </a:ext>
            </a:extLst>
          </p:cNvPr>
          <p:cNvSpPr/>
          <p:nvPr/>
        </p:nvSpPr>
        <p:spPr>
          <a:xfrm>
            <a:off x="5536504" y="2842393"/>
            <a:ext cx="375782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rgbClr val="F98BBA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die Ukraine</a:t>
            </a:r>
            <a:endParaRPr lang="en-US" sz="5400" dirty="0">
              <a:ln w="0"/>
              <a:solidFill>
                <a:srgbClr val="F98BBA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1D682E-32B6-439E-A6AD-CD623F16BD94}"/>
              </a:ext>
            </a:extLst>
          </p:cNvPr>
          <p:cNvSpPr/>
          <p:nvPr/>
        </p:nvSpPr>
        <p:spPr>
          <a:xfrm>
            <a:off x="5894834" y="3581308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Ukrain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050B4A-44EC-49C7-9724-485DC35693EC}"/>
              </a:ext>
            </a:extLst>
          </p:cNvPr>
          <p:cNvSpPr/>
          <p:nvPr/>
        </p:nvSpPr>
        <p:spPr>
          <a:xfrm>
            <a:off x="3411326" y="4533081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rgbClr val="F98BBA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die </a:t>
            </a:r>
            <a:r>
              <a:rPr lang="en-US" sz="4800" dirty="0" err="1">
                <a:ln w="0"/>
                <a:solidFill>
                  <a:srgbClr val="F98BBA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Türkei</a:t>
            </a:r>
            <a:r>
              <a:rPr lang="en-US" sz="4800" dirty="0">
                <a:ln w="0"/>
                <a:solidFill>
                  <a:srgbClr val="F98BBA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 </a:t>
            </a:r>
            <a:endParaRPr lang="en-US" sz="5400" dirty="0">
              <a:ln w="0"/>
              <a:solidFill>
                <a:srgbClr val="F98BBA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9BD85-4421-4BA6-8984-4E749CA600AE}"/>
              </a:ext>
            </a:extLst>
          </p:cNvPr>
          <p:cNvSpPr/>
          <p:nvPr/>
        </p:nvSpPr>
        <p:spPr>
          <a:xfrm>
            <a:off x="3411326" y="5290732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Türk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F5351DBF-6F06-4ED9-A8DC-D6B70FA3E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66" y="1509713"/>
            <a:ext cx="2145278" cy="14208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D5DBBDB4-4A5E-414E-A382-E13B6E79B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554" y="2892230"/>
            <a:ext cx="2221246" cy="1481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2 – Puntland Post">
            <a:extLst>
              <a:ext uri="{FF2B5EF4-FFF2-40B4-BE49-F238E27FC236}">
                <a16:creationId xmlns:a16="http://schemas.microsoft.com/office/drawing/2014/main" id="{1FD91071-A16F-420D-9330-B67A8747B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08" y="4412305"/>
            <a:ext cx="2268997" cy="15134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67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5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81ECEF-BC3F-41BF-9835-E60E49B692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D8D9A4-FAC1-41D4-B171-2ACBBADA538B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F22FFC-7BE2-49D6-AA80-EDB5C9DF30BE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22123" y="1338184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rgbClr val="F98BBA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die Schweiz</a:t>
            </a:r>
            <a:endParaRPr lang="en-US" sz="5400" dirty="0">
              <a:ln w="0"/>
              <a:solidFill>
                <a:srgbClr val="F98BBA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361055" y="230188"/>
            <a:ext cx="129141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Welche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Sprachen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sprichst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81341-A0E9-4E44-AC9E-EC1C48A6AFF8}"/>
              </a:ext>
            </a:extLst>
          </p:cNvPr>
          <p:cNvSpPr/>
          <p:nvPr/>
        </p:nvSpPr>
        <p:spPr>
          <a:xfrm>
            <a:off x="3522123" y="209583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Deutsch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B5DC5-45E0-4B01-839A-B445418ADF42}"/>
              </a:ext>
            </a:extLst>
          </p:cNvPr>
          <p:cNvSpPr/>
          <p:nvPr/>
        </p:nvSpPr>
        <p:spPr>
          <a:xfrm>
            <a:off x="6563638" y="2842393"/>
            <a:ext cx="27306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Spanien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1D682E-32B6-439E-A6AD-CD623F16BD94}"/>
              </a:ext>
            </a:extLst>
          </p:cNvPr>
          <p:cNvSpPr/>
          <p:nvPr/>
        </p:nvSpPr>
        <p:spPr>
          <a:xfrm>
            <a:off x="5894834" y="3581308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Ukrain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050B4A-44EC-49C7-9724-485DC35693EC}"/>
              </a:ext>
            </a:extLst>
          </p:cNvPr>
          <p:cNvSpPr/>
          <p:nvPr/>
        </p:nvSpPr>
        <p:spPr>
          <a:xfrm>
            <a:off x="3411326" y="4533081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9BD85-4421-4BA6-8984-4E749CA600AE}"/>
              </a:ext>
            </a:extLst>
          </p:cNvPr>
          <p:cNvSpPr/>
          <p:nvPr/>
        </p:nvSpPr>
        <p:spPr>
          <a:xfrm>
            <a:off x="3411326" y="5290732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2" name="Picture 2" descr="Swiss flag Royalty Free Vector Image - VectorStock">
            <a:extLst>
              <a:ext uri="{FF2B5EF4-FFF2-40B4-BE49-F238E27FC236}">
                <a16:creationId xmlns:a16="http://schemas.microsoft.com/office/drawing/2014/main" id="{096BA0E5-633A-4619-8DC0-9635920B82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3"/>
          <a:stretch/>
        </p:blipFill>
        <p:spPr bwMode="auto">
          <a:xfrm>
            <a:off x="983427" y="1476264"/>
            <a:ext cx="2161957" cy="14565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Spanien – Wikipedia">
            <a:extLst>
              <a:ext uri="{FF2B5EF4-FFF2-40B4-BE49-F238E27FC236}">
                <a16:creationId xmlns:a16="http://schemas.microsoft.com/office/drawing/2014/main" id="{104DF68C-5ACB-4327-8398-878823A9A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575" y="2844803"/>
            <a:ext cx="2252700" cy="150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964C6655-B7AF-497E-B8BD-DCFB29884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27" y="4412305"/>
            <a:ext cx="2164403" cy="14431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27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5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81ECEF-BC3F-41BF-9835-E60E49B692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D8D9A4-FAC1-41D4-B171-2ACBBADA538B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F22FFC-7BE2-49D6-AA80-EDB5C9DF30BE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22123" y="1338184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rgbClr val="F98BBA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die Schweiz</a:t>
            </a:r>
            <a:endParaRPr lang="en-US" sz="5400" dirty="0">
              <a:ln w="0"/>
              <a:solidFill>
                <a:srgbClr val="F98BBA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361055" y="230188"/>
            <a:ext cx="129141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Welche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Sprachen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sprichst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81341-A0E9-4E44-AC9E-EC1C48A6AFF8}"/>
              </a:ext>
            </a:extLst>
          </p:cNvPr>
          <p:cNvSpPr/>
          <p:nvPr/>
        </p:nvSpPr>
        <p:spPr>
          <a:xfrm>
            <a:off x="3522123" y="209583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Deutsch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B5DC5-45E0-4B01-839A-B445418ADF42}"/>
              </a:ext>
            </a:extLst>
          </p:cNvPr>
          <p:cNvSpPr/>
          <p:nvPr/>
        </p:nvSpPr>
        <p:spPr>
          <a:xfrm>
            <a:off x="6563638" y="2842393"/>
            <a:ext cx="27306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Spanien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1D682E-32B6-439E-A6AD-CD623F16BD94}"/>
              </a:ext>
            </a:extLst>
          </p:cNvPr>
          <p:cNvSpPr/>
          <p:nvPr/>
        </p:nvSpPr>
        <p:spPr>
          <a:xfrm>
            <a:off x="5894834" y="3581308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Ukrain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050B4A-44EC-49C7-9724-485DC35693EC}"/>
              </a:ext>
            </a:extLst>
          </p:cNvPr>
          <p:cNvSpPr/>
          <p:nvPr/>
        </p:nvSpPr>
        <p:spPr>
          <a:xfrm>
            <a:off x="3411326" y="4533081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9BD85-4421-4BA6-8984-4E749CA600AE}"/>
              </a:ext>
            </a:extLst>
          </p:cNvPr>
          <p:cNvSpPr/>
          <p:nvPr/>
        </p:nvSpPr>
        <p:spPr>
          <a:xfrm>
            <a:off x="3411326" y="5290732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2" name="Picture 2" descr="Swiss flag Royalty Free Vector Image - VectorStock">
            <a:extLst>
              <a:ext uri="{FF2B5EF4-FFF2-40B4-BE49-F238E27FC236}">
                <a16:creationId xmlns:a16="http://schemas.microsoft.com/office/drawing/2014/main" id="{096BA0E5-633A-4619-8DC0-9635920B82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3"/>
          <a:stretch/>
        </p:blipFill>
        <p:spPr bwMode="auto">
          <a:xfrm>
            <a:off x="983427" y="1476264"/>
            <a:ext cx="2161957" cy="14565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Spanien – Wikipedia">
            <a:extLst>
              <a:ext uri="{FF2B5EF4-FFF2-40B4-BE49-F238E27FC236}">
                <a16:creationId xmlns:a16="http://schemas.microsoft.com/office/drawing/2014/main" id="{104DF68C-5ACB-4327-8398-878823A9A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575" y="2844803"/>
            <a:ext cx="2252700" cy="150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964C6655-B7AF-497E-B8BD-DCFB29884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27" y="4412305"/>
            <a:ext cx="2164403" cy="14431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55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5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81ECEF-BC3F-41BF-9835-E60E49B692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D8D9A4-FAC1-41D4-B171-2ACBBADA538B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F22FFC-7BE2-49D6-AA80-EDB5C9DF30BE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22123" y="1338184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Polen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361055" y="230188"/>
            <a:ext cx="129141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Welche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Sprachen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sprichst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81341-A0E9-4E44-AC9E-EC1C48A6AFF8}"/>
              </a:ext>
            </a:extLst>
          </p:cNvPr>
          <p:cNvSpPr/>
          <p:nvPr/>
        </p:nvSpPr>
        <p:spPr>
          <a:xfrm>
            <a:off x="3522123" y="209583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Poln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B5DC5-45E0-4B01-839A-B445418ADF42}"/>
              </a:ext>
            </a:extLst>
          </p:cNvPr>
          <p:cNvSpPr/>
          <p:nvPr/>
        </p:nvSpPr>
        <p:spPr>
          <a:xfrm>
            <a:off x="5815105" y="2890159"/>
            <a:ext cx="33994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Frankreich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1D682E-32B6-439E-A6AD-CD623F16BD94}"/>
              </a:ext>
            </a:extLst>
          </p:cNvPr>
          <p:cNvSpPr/>
          <p:nvPr/>
        </p:nvSpPr>
        <p:spPr>
          <a:xfrm>
            <a:off x="5754063" y="3581308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Französ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050B4A-44EC-49C7-9724-485DC35693EC}"/>
              </a:ext>
            </a:extLst>
          </p:cNvPr>
          <p:cNvSpPr/>
          <p:nvPr/>
        </p:nvSpPr>
        <p:spPr>
          <a:xfrm>
            <a:off x="3411326" y="441268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Finnland</a:t>
            </a:r>
            <a:endParaRPr lang="en-US" sz="5400" dirty="0">
              <a:ln w="0"/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9BD85-4421-4BA6-8984-4E749CA600AE}"/>
              </a:ext>
            </a:extLst>
          </p:cNvPr>
          <p:cNvSpPr/>
          <p:nvPr/>
        </p:nvSpPr>
        <p:spPr>
          <a:xfrm>
            <a:off x="3411326" y="5084003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Finn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9" name="Picture 4" descr="flagge-polen - ECLA">
            <a:extLst>
              <a:ext uri="{FF2B5EF4-FFF2-40B4-BE49-F238E27FC236}">
                <a16:creationId xmlns:a16="http://schemas.microsoft.com/office/drawing/2014/main" id="{4AFED279-2182-4410-A061-9D0D3FD8F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27" y="1568372"/>
            <a:ext cx="2313316" cy="14296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98BA4BC7-FFC5-4578-899A-006988186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871" y="2909610"/>
            <a:ext cx="2331619" cy="1549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5788463E-18D9-404E-A986-C84FC5711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84513"/>
            <a:ext cx="2331619" cy="1469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96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5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81ECEF-BC3F-41BF-9835-E60E49B692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D8D9A4-FAC1-41D4-B171-2ACBBADA538B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F22FFC-7BE2-49D6-AA80-EDB5C9DF30BE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22123" y="1338184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Österreich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361055" y="230188"/>
            <a:ext cx="129141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Welche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Sprachen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sprichst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81341-A0E9-4E44-AC9E-EC1C48A6AFF8}"/>
              </a:ext>
            </a:extLst>
          </p:cNvPr>
          <p:cNvSpPr/>
          <p:nvPr/>
        </p:nvSpPr>
        <p:spPr>
          <a:xfrm>
            <a:off x="3522123" y="209583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Deutsch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B5DC5-45E0-4B01-839A-B445418ADF42}"/>
              </a:ext>
            </a:extLst>
          </p:cNvPr>
          <p:cNvSpPr/>
          <p:nvPr/>
        </p:nvSpPr>
        <p:spPr>
          <a:xfrm>
            <a:off x="6475955" y="2890159"/>
            <a:ext cx="27386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der Iran</a:t>
            </a:r>
            <a:endParaRPr lang="en-US" sz="540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1D682E-32B6-439E-A6AD-CD623F16BD94}"/>
              </a:ext>
            </a:extLst>
          </p:cNvPr>
          <p:cNvSpPr/>
          <p:nvPr/>
        </p:nvSpPr>
        <p:spPr>
          <a:xfrm>
            <a:off x="6475955" y="3598150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Arab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050B4A-44EC-49C7-9724-485DC35693EC}"/>
              </a:ext>
            </a:extLst>
          </p:cNvPr>
          <p:cNvSpPr/>
          <p:nvPr/>
        </p:nvSpPr>
        <p:spPr>
          <a:xfrm>
            <a:off x="3411326" y="441268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die USA</a:t>
            </a:r>
            <a:endParaRPr lang="en-US" sz="5400" dirty="0">
              <a:ln w="0"/>
              <a:solidFill>
                <a:schemeClr val="accent4">
                  <a:lumMod val="60000"/>
                  <a:lumOff val="4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9BD85-4421-4BA6-8984-4E749CA600AE}"/>
              </a:ext>
            </a:extLst>
          </p:cNvPr>
          <p:cNvSpPr/>
          <p:nvPr/>
        </p:nvSpPr>
        <p:spPr>
          <a:xfrm>
            <a:off x="3411326" y="5084003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Engl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65AFDF28-F81E-464E-B2A5-3285B18AB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83" y="1460500"/>
            <a:ext cx="2331619" cy="1555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6091139C-2C74-4CF5-8C4C-A68072A1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527" y="2893412"/>
            <a:ext cx="2219173" cy="1469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Flag USA 40 x 60 cm">
            <a:extLst>
              <a:ext uri="{FF2B5EF4-FFF2-40B4-BE49-F238E27FC236}">
                <a16:creationId xmlns:a16="http://schemas.microsoft.com/office/drawing/2014/main" id="{5971FCDD-D83D-4322-A81A-1D32CAFA6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9" y="4379770"/>
            <a:ext cx="2331620" cy="1498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30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5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81ECEF-BC3F-41BF-9835-E60E49B692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D8D9A4-FAC1-41D4-B171-2ACBBADA538B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F22FFC-7BE2-49D6-AA80-EDB5C9DF30BE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22123" y="1338184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Ungarn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361055" y="230188"/>
            <a:ext cx="129141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Welche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Sprachen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sprichst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81341-A0E9-4E44-AC9E-EC1C48A6AFF8}"/>
              </a:ext>
            </a:extLst>
          </p:cNvPr>
          <p:cNvSpPr/>
          <p:nvPr/>
        </p:nvSpPr>
        <p:spPr>
          <a:xfrm>
            <a:off x="3522123" y="209583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Ungar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B5DC5-45E0-4B01-839A-B445418ADF42}"/>
              </a:ext>
            </a:extLst>
          </p:cNvPr>
          <p:cNvSpPr/>
          <p:nvPr/>
        </p:nvSpPr>
        <p:spPr>
          <a:xfrm>
            <a:off x="5799551" y="2890159"/>
            <a:ext cx="341504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Luxemburg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1D682E-32B6-439E-A6AD-CD623F16BD94}"/>
              </a:ext>
            </a:extLst>
          </p:cNvPr>
          <p:cNvSpPr/>
          <p:nvPr/>
        </p:nvSpPr>
        <p:spPr>
          <a:xfrm>
            <a:off x="4915864" y="358579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Luxemburg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050B4A-44EC-49C7-9724-485DC35693EC}"/>
              </a:ext>
            </a:extLst>
          </p:cNvPr>
          <p:cNvSpPr/>
          <p:nvPr/>
        </p:nvSpPr>
        <p:spPr>
          <a:xfrm>
            <a:off x="3411326" y="441268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Schweden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9BD85-4421-4BA6-8984-4E749CA600AE}"/>
              </a:ext>
            </a:extLst>
          </p:cNvPr>
          <p:cNvSpPr/>
          <p:nvPr/>
        </p:nvSpPr>
        <p:spPr>
          <a:xfrm>
            <a:off x="3411326" y="5084003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Schwed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3CC6C3C-9FBA-4AB3-A520-934DBCF31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58" y="1478889"/>
            <a:ext cx="2193677" cy="14624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3791BDC-519D-4476-9271-61CB663CE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364" y="2941341"/>
            <a:ext cx="2167003" cy="1434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lag of Sweden - Wikipedia">
            <a:extLst>
              <a:ext uri="{FF2B5EF4-FFF2-40B4-BE49-F238E27FC236}">
                <a16:creationId xmlns:a16="http://schemas.microsoft.com/office/drawing/2014/main" id="{5FEFEDF5-6DAB-4E51-8C7D-56B6EDAA7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59" y="4348969"/>
            <a:ext cx="2205687" cy="1494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84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5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81ECEF-BC3F-41BF-9835-E60E49B692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D8D9A4-FAC1-41D4-B171-2ACBBADA538B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F22FFC-7BE2-49D6-AA80-EDB5C9DF30BE}"/>
              </a:ext>
            </a:extLst>
          </p:cNvPr>
          <p:cNvSpPr/>
          <p:nvPr/>
        </p:nvSpPr>
        <p:spPr>
          <a:xfrm>
            <a:off x="413359" y="365125"/>
            <a:ext cx="11361107" cy="61277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22123" y="1338184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>
                <a:ln w="0"/>
                <a:solidFill>
                  <a:srgbClr val="F98BBA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die </a:t>
            </a:r>
            <a:r>
              <a:rPr lang="en-US" sz="4800" dirty="0" err="1">
                <a:ln w="0"/>
                <a:solidFill>
                  <a:srgbClr val="F98BBA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Slowakei</a:t>
            </a:r>
            <a:endParaRPr lang="en-US" sz="5400" dirty="0">
              <a:ln w="0"/>
              <a:solidFill>
                <a:srgbClr val="F98BBA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BB5C-083F-48DC-B5E3-9548102F9B01}"/>
              </a:ext>
            </a:extLst>
          </p:cNvPr>
          <p:cNvSpPr/>
          <p:nvPr/>
        </p:nvSpPr>
        <p:spPr>
          <a:xfrm>
            <a:off x="-361055" y="230188"/>
            <a:ext cx="129141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Welche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Sprachen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sprichst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du?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bg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81341-A0E9-4E44-AC9E-EC1C48A6AFF8}"/>
              </a:ext>
            </a:extLst>
          </p:cNvPr>
          <p:cNvSpPr/>
          <p:nvPr/>
        </p:nvSpPr>
        <p:spPr>
          <a:xfrm>
            <a:off x="3522123" y="209583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Slowakisch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B5DC5-45E0-4B01-839A-B445418ADF42}"/>
              </a:ext>
            </a:extLst>
          </p:cNvPr>
          <p:cNvSpPr/>
          <p:nvPr/>
        </p:nvSpPr>
        <p:spPr>
          <a:xfrm>
            <a:off x="5987613" y="2890159"/>
            <a:ext cx="322698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Slowenien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1D682E-32B6-439E-A6AD-CD623F16BD94}"/>
              </a:ext>
            </a:extLst>
          </p:cNvPr>
          <p:cNvSpPr/>
          <p:nvPr/>
        </p:nvSpPr>
        <p:spPr>
          <a:xfrm>
            <a:off x="5964750" y="3598150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Slowen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050B4A-44EC-49C7-9724-485DC35693EC}"/>
              </a:ext>
            </a:extLst>
          </p:cNvPr>
          <p:cNvSpPr/>
          <p:nvPr/>
        </p:nvSpPr>
        <p:spPr>
          <a:xfrm>
            <a:off x="3411326" y="4412685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Tschechien</a:t>
            </a:r>
            <a:endParaRPr lang="en-US" sz="5400" dirty="0">
              <a:ln w="0"/>
              <a:solidFill>
                <a:schemeClr val="bg1">
                  <a:lumMod val="6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9BD85-4421-4BA6-8984-4E749CA600AE}"/>
              </a:ext>
            </a:extLst>
          </p:cNvPr>
          <p:cNvSpPr/>
          <p:nvPr/>
        </p:nvSpPr>
        <p:spPr>
          <a:xfrm>
            <a:off x="3411326" y="5084003"/>
            <a:ext cx="67989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Tschech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isch</a:t>
            </a:r>
            <a:endParaRPr lang="en-US" sz="6000" dirty="0">
              <a:ln w="0"/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C4B910E-D1D8-4771-94D4-6ACDE64E1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08" y="1460500"/>
            <a:ext cx="2199159" cy="14663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lag Slovenia, flags Slovenia">
            <a:extLst>
              <a:ext uri="{FF2B5EF4-FFF2-40B4-BE49-F238E27FC236}">
                <a16:creationId xmlns:a16="http://schemas.microsoft.com/office/drawing/2014/main" id="{9A9EB82B-3F45-4EB8-B9FD-2169DFCC6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600" y="3004543"/>
            <a:ext cx="2151989" cy="1433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F988BC79-DCDF-4D75-9A67-843AE5E13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08" y="4429147"/>
            <a:ext cx="2110507" cy="1407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63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4" grpId="0"/>
      <p:bldP spid="15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444642C-87E6-4465-B60B-2BD801326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64" y="378423"/>
            <a:ext cx="1295317" cy="8636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CD04F3-FE35-4566-90C7-449B1C9E0898}"/>
              </a:ext>
            </a:extLst>
          </p:cNvPr>
          <p:cNvSpPr/>
          <p:nvPr/>
        </p:nvSpPr>
        <p:spPr>
          <a:xfrm>
            <a:off x="155661" y="1246467"/>
            <a:ext cx="180021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Griechisch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3205B4F-AD1F-4491-A244-0134153CD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688" y="353142"/>
            <a:ext cx="1304925" cy="8700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06CEC6-5320-42DD-95A0-8DB227E27F7E}"/>
              </a:ext>
            </a:extLst>
          </p:cNvPr>
          <p:cNvSpPr/>
          <p:nvPr/>
        </p:nvSpPr>
        <p:spPr>
          <a:xfrm>
            <a:off x="2028428" y="1258732"/>
            <a:ext cx="25368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Italienisch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8" name="Picture 2" descr="Flag of Brazil - Wikipedia">
            <a:extLst>
              <a:ext uri="{FF2B5EF4-FFF2-40B4-BE49-F238E27FC236}">
                <a16:creationId xmlns:a16="http://schemas.microsoft.com/office/drawing/2014/main" id="{CC7F370D-AA89-409C-BB74-48D617028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77" y="323402"/>
            <a:ext cx="1285462" cy="8998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546ADF-D16A-488F-9848-492DCB0E073B}"/>
              </a:ext>
            </a:extLst>
          </p:cNvPr>
          <p:cNvSpPr/>
          <p:nvPr/>
        </p:nvSpPr>
        <p:spPr>
          <a:xfrm>
            <a:off x="3806462" y="1286628"/>
            <a:ext cx="31508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Portugiesisch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B1F0924-8604-41EB-89DD-8146B6180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78" y="332381"/>
            <a:ext cx="1387839" cy="9247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FC56B8A-FA5E-4F06-AE37-D06DB1353511}"/>
              </a:ext>
            </a:extLst>
          </p:cNvPr>
          <p:cNvSpPr/>
          <p:nvPr/>
        </p:nvSpPr>
        <p:spPr>
          <a:xfrm>
            <a:off x="5230619" y="1294302"/>
            <a:ext cx="39905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Niederländisch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8470555-E0B2-4E52-B4F3-99DDB1D7A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104" y="328536"/>
            <a:ext cx="1396347" cy="9247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AD7CBB-AB5E-4D6C-8CDE-0EE6B9D2B7A1}"/>
              </a:ext>
            </a:extLst>
          </p:cNvPr>
          <p:cNvSpPr/>
          <p:nvPr/>
        </p:nvSpPr>
        <p:spPr>
          <a:xfrm>
            <a:off x="8604350" y="1303529"/>
            <a:ext cx="236846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Russisch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5CC0A8A-2A02-431C-8CBF-23783393E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436" y="382446"/>
            <a:ext cx="1306131" cy="870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D5BB13F-F274-4B84-AD48-5BA7E4BD340C}"/>
              </a:ext>
            </a:extLst>
          </p:cNvPr>
          <p:cNvSpPr/>
          <p:nvPr/>
        </p:nvSpPr>
        <p:spPr>
          <a:xfrm>
            <a:off x="10253258" y="1294302"/>
            <a:ext cx="194218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Ukrainisch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6" name="Picture 2" descr="2 – Puntland Post">
            <a:extLst>
              <a:ext uri="{FF2B5EF4-FFF2-40B4-BE49-F238E27FC236}">
                <a16:creationId xmlns:a16="http://schemas.microsoft.com/office/drawing/2014/main" id="{32391AED-16A2-40B0-965D-0F891D8C7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8" y="1947145"/>
            <a:ext cx="1387487" cy="925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B19CA84-8162-47F6-9FCB-99727223CF4D}"/>
              </a:ext>
            </a:extLst>
          </p:cNvPr>
          <p:cNvSpPr/>
          <p:nvPr/>
        </p:nvSpPr>
        <p:spPr>
          <a:xfrm>
            <a:off x="224987" y="2937527"/>
            <a:ext cx="158926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Türkisch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8" name="Picture 2" descr="Swiss flag Royalty Free Vector Image - VectorStock">
            <a:extLst>
              <a:ext uri="{FF2B5EF4-FFF2-40B4-BE49-F238E27FC236}">
                <a16:creationId xmlns:a16="http://schemas.microsoft.com/office/drawing/2014/main" id="{8DDD81FC-7267-426B-839D-F0BE1725A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3"/>
          <a:stretch/>
        </p:blipFill>
        <p:spPr bwMode="auto">
          <a:xfrm>
            <a:off x="2184674" y="1926043"/>
            <a:ext cx="1418917" cy="9559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DBAB40C-B71E-4A72-BA92-D95B056D2AC6}"/>
              </a:ext>
            </a:extLst>
          </p:cNvPr>
          <p:cNvSpPr/>
          <p:nvPr/>
        </p:nvSpPr>
        <p:spPr>
          <a:xfrm>
            <a:off x="1892556" y="2905780"/>
            <a:ext cx="189519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Deutsch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2" name="Picture 4" descr="Spanien – Wikipedia">
            <a:extLst>
              <a:ext uri="{FF2B5EF4-FFF2-40B4-BE49-F238E27FC236}">
                <a16:creationId xmlns:a16="http://schemas.microsoft.com/office/drawing/2014/main" id="{558F5347-1AE9-4DE6-BFEB-1D034B541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949" y="1978784"/>
            <a:ext cx="1375232" cy="9168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FD9A11C-8895-4B04-99FA-316BD926E682}"/>
              </a:ext>
            </a:extLst>
          </p:cNvPr>
          <p:cNvSpPr/>
          <p:nvPr/>
        </p:nvSpPr>
        <p:spPr>
          <a:xfrm>
            <a:off x="6148087" y="2855896"/>
            <a:ext cx="236846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Spanisch</a:t>
            </a:r>
            <a:endParaRPr lang="en-US" sz="36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4" name="Picture 4" descr="flagge-polen - ECLA">
            <a:extLst>
              <a:ext uri="{FF2B5EF4-FFF2-40B4-BE49-F238E27FC236}">
                <a16:creationId xmlns:a16="http://schemas.microsoft.com/office/drawing/2014/main" id="{C2D9566E-A83B-4E7E-8CB0-7752014BA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648" y="1978784"/>
            <a:ext cx="1400861" cy="865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51B7DCC-B3EE-4897-B634-B089AE24EFA3}"/>
              </a:ext>
            </a:extLst>
          </p:cNvPr>
          <p:cNvSpPr/>
          <p:nvPr/>
        </p:nvSpPr>
        <p:spPr>
          <a:xfrm>
            <a:off x="8350435" y="2844516"/>
            <a:ext cx="236846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Polnisch</a:t>
            </a:r>
            <a:endParaRPr lang="en-US" sz="36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B1DDFFCB-F2AD-4C0C-B219-176297E0D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236" y="1942900"/>
            <a:ext cx="1379171" cy="916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F6963D3-D46B-4344-AEB4-311804BE56E0}"/>
              </a:ext>
            </a:extLst>
          </p:cNvPr>
          <p:cNvSpPr/>
          <p:nvPr/>
        </p:nvSpPr>
        <p:spPr>
          <a:xfrm>
            <a:off x="10126935" y="2818483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Französisch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3701EEC4-4E8D-4363-A41A-2B75E4F20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7" y="3630842"/>
            <a:ext cx="1453235" cy="8878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11DD55F-96A1-4E0D-8DB5-610FF5E352ED}"/>
              </a:ext>
            </a:extLst>
          </p:cNvPr>
          <p:cNvSpPr/>
          <p:nvPr/>
        </p:nvSpPr>
        <p:spPr>
          <a:xfrm>
            <a:off x="361183" y="4512557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Finnisch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40C78E87-6C43-48A6-B405-57E87E8BF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635" y="3596699"/>
            <a:ext cx="1379171" cy="913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4E17B81-03A3-4BF8-A289-9DCCFB96DC1F}"/>
              </a:ext>
            </a:extLst>
          </p:cNvPr>
          <p:cNvSpPr/>
          <p:nvPr/>
        </p:nvSpPr>
        <p:spPr>
          <a:xfrm>
            <a:off x="2141498" y="4494778"/>
            <a:ext cx="1624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Arabisch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ECE66ACC-AAA7-4946-B06D-E82171EAA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237" y="2008369"/>
            <a:ext cx="1330204" cy="887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9EE58643-9EDB-405D-ABB1-993543BCE7B7}"/>
              </a:ext>
            </a:extLst>
          </p:cNvPr>
          <p:cNvSpPr/>
          <p:nvPr/>
        </p:nvSpPr>
        <p:spPr>
          <a:xfrm>
            <a:off x="4273246" y="2913768"/>
            <a:ext cx="144367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Deutsch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4" name="Picture 4" descr="Iraq - Wikipedia">
            <a:extLst>
              <a:ext uri="{FF2B5EF4-FFF2-40B4-BE49-F238E27FC236}">
                <a16:creationId xmlns:a16="http://schemas.microsoft.com/office/drawing/2014/main" id="{12311485-F408-43DD-B156-C89DC3928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196" y="3596700"/>
            <a:ext cx="1379171" cy="919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6F66C9B-5AB8-4463-AEDB-C400E191DADD}"/>
              </a:ext>
            </a:extLst>
          </p:cNvPr>
          <p:cNvSpPr/>
          <p:nvPr/>
        </p:nvSpPr>
        <p:spPr>
          <a:xfrm>
            <a:off x="4124174" y="4494778"/>
            <a:ext cx="1624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Arabisch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6" name="Picture 6">
            <a:extLst>
              <a:ext uri="{FF2B5EF4-FFF2-40B4-BE49-F238E27FC236}">
                <a16:creationId xmlns:a16="http://schemas.microsoft.com/office/drawing/2014/main" id="{97443351-D602-4925-817E-A1788A01F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73" y="3596699"/>
            <a:ext cx="1319773" cy="879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66B11C5-7A63-4BB8-9ACA-AFFEC33ED976}"/>
              </a:ext>
            </a:extLst>
          </p:cNvPr>
          <p:cNvSpPr/>
          <p:nvPr/>
        </p:nvSpPr>
        <p:spPr>
          <a:xfrm>
            <a:off x="5907567" y="4475997"/>
            <a:ext cx="185328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Japanisch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8" name="Picture 8" descr="Taegeuk | Asia Society">
            <a:extLst>
              <a:ext uri="{FF2B5EF4-FFF2-40B4-BE49-F238E27FC236}">
                <a16:creationId xmlns:a16="http://schemas.microsoft.com/office/drawing/2014/main" id="{6241A781-9CF6-4593-AE1A-C3459DA92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694" y="3586976"/>
            <a:ext cx="1319773" cy="877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065C15B0-F598-46F3-881C-BB5FC3E3A1F8}"/>
              </a:ext>
            </a:extLst>
          </p:cNvPr>
          <p:cNvSpPr/>
          <p:nvPr/>
        </p:nvSpPr>
        <p:spPr>
          <a:xfrm>
            <a:off x="8014667" y="4475997"/>
            <a:ext cx="209382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Koreanisch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40" name="Picture 10" descr="flag of China | Britannica">
            <a:extLst>
              <a:ext uri="{FF2B5EF4-FFF2-40B4-BE49-F238E27FC236}">
                <a16:creationId xmlns:a16="http://schemas.microsoft.com/office/drawing/2014/main" id="{A051A905-3CF1-4082-8CE4-142BF3F76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321" y="3507662"/>
            <a:ext cx="1289940" cy="8610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21BCCA55-134F-4247-8DD6-4EEEF9EB52D2}"/>
              </a:ext>
            </a:extLst>
          </p:cNvPr>
          <p:cNvSpPr/>
          <p:nvPr/>
        </p:nvSpPr>
        <p:spPr>
          <a:xfrm>
            <a:off x="10068395" y="4368697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Chinesisch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42" name="Picture 8" descr="Flag USA 40 x 60 cm">
            <a:extLst>
              <a:ext uri="{FF2B5EF4-FFF2-40B4-BE49-F238E27FC236}">
                <a16:creationId xmlns:a16="http://schemas.microsoft.com/office/drawing/2014/main" id="{967D726E-781E-47E7-9C6E-B3038AB0A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66" y="5244863"/>
            <a:ext cx="1386939" cy="8911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6E7C15D-D960-48F2-9366-E45BFEC146C1}"/>
              </a:ext>
            </a:extLst>
          </p:cNvPr>
          <p:cNvSpPr/>
          <p:nvPr/>
        </p:nvSpPr>
        <p:spPr>
          <a:xfrm>
            <a:off x="300587" y="6186066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Englisch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FB6BA03A-EB3A-4D86-A247-15CC3BC86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122" y="5244863"/>
            <a:ext cx="1338009" cy="8920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E67963CC-E393-4481-B71D-B69EB965538A}"/>
              </a:ext>
            </a:extLst>
          </p:cNvPr>
          <p:cNvSpPr/>
          <p:nvPr/>
        </p:nvSpPr>
        <p:spPr>
          <a:xfrm>
            <a:off x="2103565" y="6243248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Ungarisch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46" name="Picture 4">
            <a:extLst>
              <a:ext uri="{FF2B5EF4-FFF2-40B4-BE49-F238E27FC236}">
                <a16:creationId xmlns:a16="http://schemas.microsoft.com/office/drawing/2014/main" id="{502E7C7C-45F9-4B19-8D43-986F87FF7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601" y="5207693"/>
            <a:ext cx="1459641" cy="9663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A5C72CA8-1D70-457A-AA3F-38038FB4F894}"/>
              </a:ext>
            </a:extLst>
          </p:cNvPr>
          <p:cNvSpPr/>
          <p:nvPr/>
        </p:nvSpPr>
        <p:spPr>
          <a:xfrm>
            <a:off x="3831906" y="6244511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Luxemburgisch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48" name="Picture 6" descr="Flag of Sweden - Wikipedia">
            <a:extLst>
              <a:ext uri="{FF2B5EF4-FFF2-40B4-BE49-F238E27FC236}">
                <a16:creationId xmlns:a16="http://schemas.microsoft.com/office/drawing/2014/main" id="{256CFC5F-FA69-42B7-802C-890B2135B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687" y="5198910"/>
            <a:ext cx="1486572" cy="100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9E5DABAC-F8ED-47D9-88B0-7042E1D829ED}"/>
              </a:ext>
            </a:extLst>
          </p:cNvPr>
          <p:cNvSpPr/>
          <p:nvPr/>
        </p:nvSpPr>
        <p:spPr>
          <a:xfrm>
            <a:off x="6325622" y="6233948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Schwedisch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50" name="Picture 2">
            <a:extLst>
              <a:ext uri="{FF2B5EF4-FFF2-40B4-BE49-F238E27FC236}">
                <a16:creationId xmlns:a16="http://schemas.microsoft.com/office/drawing/2014/main" id="{33AAC346-2E73-46AB-938D-C63678C66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804" y="5207693"/>
            <a:ext cx="1497395" cy="9984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BF0D516-4E55-4782-8DEE-D35458C4247D}"/>
              </a:ext>
            </a:extLst>
          </p:cNvPr>
          <p:cNvSpPr/>
          <p:nvPr/>
        </p:nvSpPr>
        <p:spPr>
          <a:xfrm>
            <a:off x="8205338" y="6243248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Slowakisch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52" name="Picture 6">
            <a:extLst>
              <a:ext uri="{FF2B5EF4-FFF2-40B4-BE49-F238E27FC236}">
                <a16:creationId xmlns:a16="http://schemas.microsoft.com/office/drawing/2014/main" id="{98F8EFE9-093E-4A0E-9408-B9D71971D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258" y="5142886"/>
            <a:ext cx="1489363" cy="993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CE082965-F923-498D-B7D0-091B8F58981B}"/>
              </a:ext>
            </a:extLst>
          </p:cNvPr>
          <p:cNvSpPr/>
          <p:nvPr/>
        </p:nvSpPr>
        <p:spPr>
          <a:xfrm>
            <a:off x="10108496" y="6245117"/>
            <a:ext cx="27962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err="1">
                <a:ln w="0"/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 Demi" pitchFamily="34" charset="0"/>
              </a:rPr>
              <a:t>Tschechisch</a:t>
            </a:r>
            <a:endParaRPr lang="en-US" sz="3200" dirty="0">
              <a:ln w="0"/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780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0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8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3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  <p:bldP spid="47" grpId="0"/>
      <p:bldP spid="49" grpId="0"/>
      <p:bldP spid="51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0EFD9-1235-43AA-99AA-F5AA4533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B4124-9376-48D2-A368-509CA218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0047D3-F912-40EF-8C08-62FF69EAB5D6}"/>
              </a:ext>
            </a:extLst>
          </p:cNvPr>
          <p:cNvSpPr/>
          <p:nvPr/>
        </p:nvSpPr>
        <p:spPr>
          <a:xfrm>
            <a:off x="197709" y="152400"/>
            <a:ext cx="11822014" cy="6520070"/>
          </a:xfrm>
          <a:prstGeom prst="rect">
            <a:avLst/>
          </a:prstGeom>
          <a:solidFill>
            <a:srgbClr val="FEE8E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6B79AE-899B-4A57-88EC-B68EBA8EF9FB}"/>
              </a:ext>
            </a:extLst>
          </p:cNvPr>
          <p:cNvSpPr txBox="1"/>
          <p:nvPr/>
        </p:nvSpPr>
        <p:spPr>
          <a:xfrm>
            <a:off x="535405" y="681037"/>
            <a:ext cx="111472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https://wordwall.net/th/resource/1068511/l%c3%a4nder-woher-kommen-sie-woher-kommst-du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19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931949-72C3-4AFB-A812-5C5583FF12E4}"/>
              </a:ext>
            </a:extLst>
          </p:cNvPr>
          <p:cNvSpPr/>
          <p:nvPr/>
        </p:nvSpPr>
        <p:spPr>
          <a:xfrm>
            <a:off x="197709" y="152400"/>
            <a:ext cx="11822014" cy="6520070"/>
          </a:xfrm>
          <a:prstGeom prst="rect">
            <a:avLst/>
          </a:prstGeom>
          <a:solidFill>
            <a:srgbClr val="FEE8E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speak (สพีค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0F3B8C54-2607-4647-98BE-04A0EF68E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203" y="4031537"/>
            <a:ext cx="2484373" cy="248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6FD920-F787-4BC6-AB63-F9423FB87EE8}"/>
              </a:ext>
            </a:extLst>
          </p:cNvPr>
          <p:cNvSpPr/>
          <p:nvPr/>
        </p:nvSpPr>
        <p:spPr>
          <a:xfrm>
            <a:off x="252127" y="-72929"/>
            <a:ext cx="420362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Verben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6" name="Picture 8" descr="Bike Riding Stock Illustrations – 23,487 Bike Riding Stock Illustrations,  Vectors &amp;amp;amp; Clipart - Dreamstime">
            <a:extLst>
              <a:ext uri="{FF2B5EF4-FFF2-40B4-BE49-F238E27FC236}">
                <a16:creationId xmlns:a16="http://schemas.microsoft.com/office/drawing/2014/main" id="{DBC8DA6D-63BE-4684-8402-0EF08AE9D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1000" y1="33750" x2="48125" y2="39875"/>
                        <a14:foregroundMark x1="21625" y1="74625" x2="19250" y2="82500"/>
                        <a14:foregroundMark x1="19250" y1="82500" x2="22500" y2="86875"/>
                        <a14:foregroundMark x1="39875" y1="85250" x2="40375" y2="79500"/>
                        <a14:foregroundMark x1="62000" y1="77500" x2="63375" y2="85750"/>
                        <a14:foregroundMark x1="63375" y1="85750" x2="64500" y2="86250"/>
                        <a14:foregroundMark x1="29750" y1="82875" x2="29750" y2="82875"/>
                        <a14:foregroundMark x1="29000" y1="82875" x2="29000" y2="82875"/>
                        <a14:foregroundMark x1="31750" y1="73125" x2="31750" y2="73125"/>
                        <a14:foregroundMark x1="27375" y1="74250" x2="27375" y2="7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3394" y="4587179"/>
            <a:ext cx="2537821" cy="253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EB86-0944-450D-8B11-91DD23146714}"/>
              </a:ext>
            </a:extLst>
          </p:cNvPr>
          <p:cNvSpPr/>
          <p:nvPr/>
        </p:nvSpPr>
        <p:spPr>
          <a:xfrm>
            <a:off x="976473" y="2387506"/>
            <a:ext cx="776783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cap="none" spc="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sprech</a:t>
            </a:r>
            <a:endParaRPr lang="en-US" sz="11500" b="1" cap="none" spc="0" dirty="0">
              <a:ln w="0"/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257C16-6280-4B0F-B677-B0A4D10DF9D7}"/>
              </a:ext>
            </a:extLst>
          </p:cNvPr>
          <p:cNvSpPr/>
          <p:nvPr/>
        </p:nvSpPr>
        <p:spPr>
          <a:xfrm>
            <a:off x="6651116" y="2395097"/>
            <a:ext cx="270240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en</a:t>
            </a:r>
            <a:endParaRPr lang="en-US" sz="11500" b="1" cap="none" spc="0" dirty="0">
              <a:ln w="0"/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Rockwell" panose="02060603020205020403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FE34831-30ED-4BEE-8C05-8E1FC6DF8B99}"/>
              </a:ext>
            </a:extLst>
          </p:cNvPr>
          <p:cNvCxnSpPr>
            <a:cxnSpLocks/>
          </p:cNvCxnSpPr>
          <p:nvPr/>
        </p:nvCxnSpPr>
        <p:spPr>
          <a:xfrm flipH="1">
            <a:off x="2499717" y="4056082"/>
            <a:ext cx="667562" cy="914400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66FD6F9-524C-4244-99AA-414C51FBB5BD}"/>
              </a:ext>
            </a:extLst>
          </p:cNvPr>
          <p:cNvCxnSpPr>
            <a:cxnSpLocks/>
          </p:cNvCxnSpPr>
          <p:nvPr/>
        </p:nvCxnSpPr>
        <p:spPr>
          <a:xfrm>
            <a:off x="2332901" y="4041113"/>
            <a:ext cx="4796166" cy="30451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F40299-03D9-411E-93FB-F414360B344F}"/>
              </a:ext>
            </a:extLst>
          </p:cNvPr>
          <p:cNvCxnSpPr>
            <a:cxnSpLocks/>
          </p:cNvCxnSpPr>
          <p:nvPr/>
        </p:nvCxnSpPr>
        <p:spPr>
          <a:xfrm flipV="1">
            <a:off x="7068219" y="2906177"/>
            <a:ext cx="198884" cy="1165387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6F0659E-8F76-4A5C-AB34-F0238E4FC950}"/>
              </a:ext>
            </a:extLst>
          </p:cNvPr>
          <p:cNvSpPr/>
          <p:nvPr/>
        </p:nvSpPr>
        <p:spPr>
          <a:xfrm>
            <a:off x="-232485" y="4612144"/>
            <a:ext cx="46882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(</a:t>
            </a:r>
            <a:r>
              <a:rPr lang="en-US" sz="440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Verbstamm</a:t>
            </a:r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)</a:t>
            </a:r>
            <a:endParaRPr lang="en-US" sz="540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D83690-EB20-450E-8F8D-9D9AF78CEA3D}"/>
              </a:ext>
            </a:extLst>
          </p:cNvPr>
          <p:cNvSpPr/>
          <p:nvPr/>
        </p:nvSpPr>
        <p:spPr>
          <a:xfrm>
            <a:off x="7086033" y="2906177"/>
            <a:ext cx="1979634" cy="1165387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DBC1B5F-137D-46DE-87A6-B72D8E7B076F}"/>
              </a:ext>
            </a:extLst>
          </p:cNvPr>
          <p:cNvCxnSpPr>
            <a:cxnSpLocks/>
          </p:cNvCxnSpPr>
          <p:nvPr/>
        </p:nvCxnSpPr>
        <p:spPr>
          <a:xfrm>
            <a:off x="9017263" y="3317709"/>
            <a:ext cx="632284" cy="158456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079C6821-2C98-4682-84E2-6548A6413C75}"/>
              </a:ext>
            </a:extLst>
          </p:cNvPr>
          <p:cNvSpPr/>
          <p:nvPr/>
        </p:nvSpPr>
        <p:spPr>
          <a:xfrm>
            <a:off x="9048698" y="3374374"/>
            <a:ext cx="31378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(</a:t>
            </a:r>
            <a:r>
              <a:rPr lang="en-US" sz="40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Endung</a:t>
            </a: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)</a:t>
            </a:r>
            <a:endParaRPr lang="en-US" sz="40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AE26AB-0AFB-43ED-BF4A-2D419E18AB7C}"/>
              </a:ext>
            </a:extLst>
          </p:cNvPr>
          <p:cNvSpPr/>
          <p:nvPr/>
        </p:nvSpPr>
        <p:spPr>
          <a:xfrm>
            <a:off x="172278" y="847030"/>
            <a:ext cx="46128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Unregelmäßig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0244" name="Picture 4" descr="Boy Sleeping PNG, Vector, PSD, and Clipart With Transparent Background for  Free Download | Pngtree">
            <a:extLst>
              <a:ext uri="{FF2B5EF4-FFF2-40B4-BE49-F238E27FC236}">
                <a16:creationId xmlns:a16="http://schemas.microsoft.com/office/drawing/2014/main" id="{A85B565B-5289-4AD0-B392-EE42964C8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184" y="5328098"/>
            <a:ext cx="2073229" cy="207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Kids Watch Tv Children Movie Home Boy Girl Watches Tv Set Displaying  Picture Screen Character Electric Monitor Cartoon Vector Concept Stock  Illustration - Download Image Now - iStock">
            <a:extLst>
              <a:ext uri="{FF2B5EF4-FFF2-40B4-BE49-F238E27FC236}">
                <a16:creationId xmlns:a16="http://schemas.microsoft.com/office/drawing/2014/main" id="{96835672-F12B-4370-B109-E16D5B659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10" b="89790" l="6178" r="89768">
                        <a14:foregroundMark x1="8880" y1="21622" x2="6950" y2="34234"/>
                        <a14:foregroundMark x1="6178" y1="66667" x2="12741" y2="73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42" y="5201123"/>
            <a:ext cx="3225021" cy="207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F9D121A-B2DE-43F2-AC01-BAE33E26E927}"/>
              </a:ext>
            </a:extLst>
          </p:cNvPr>
          <p:cNvSpPr/>
          <p:nvPr/>
        </p:nvSpPr>
        <p:spPr>
          <a:xfrm>
            <a:off x="5270994" y="924847"/>
            <a:ext cx="446148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0"/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Vokalwechseln</a:t>
            </a:r>
            <a:endParaRPr lang="en-US" sz="4000" b="1" cap="none" spc="0" dirty="0">
              <a:ln w="0"/>
              <a:solidFill>
                <a:schemeClr val="accent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Rockwell" panose="02060603020205020403" pitchFamily="18" charset="0"/>
            </a:endParaRPr>
          </a:p>
        </p:txBody>
      </p:sp>
      <p:sp>
        <p:nvSpPr>
          <p:cNvPr id="9" name="Arrow: Notched Right 8">
            <a:extLst>
              <a:ext uri="{FF2B5EF4-FFF2-40B4-BE49-F238E27FC236}">
                <a16:creationId xmlns:a16="http://schemas.microsoft.com/office/drawing/2014/main" id="{F5008DE3-B194-45CB-8BB9-B8CCA65E2B4B}"/>
              </a:ext>
            </a:extLst>
          </p:cNvPr>
          <p:cNvSpPr/>
          <p:nvPr/>
        </p:nvSpPr>
        <p:spPr>
          <a:xfrm>
            <a:off x="4794021" y="1050598"/>
            <a:ext cx="733926" cy="60016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F56C62-3BE4-42E7-983E-87E5D219FE38}"/>
              </a:ext>
            </a:extLst>
          </p:cNvPr>
          <p:cNvSpPr/>
          <p:nvPr/>
        </p:nvSpPr>
        <p:spPr>
          <a:xfrm>
            <a:off x="5188065" y="405006"/>
            <a:ext cx="446148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(</a:t>
            </a:r>
            <a:r>
              <a:rPr lang="en-US" sz="4400" b="1" dirty="0" err="1">
                <a:ln w="0"/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a,e,i,o,u,ä,ö,ü</a:t>
            </a:r>
            <a:r>
              <a:rPr lang="en-US" sz="4400" b="1" dirty="0">
                <a:ln w="0"/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)</a:t>
            </a:r>
            <a:endParaRPr lang="en-US" sz="4400" b="1" cap="none" spc="0" dirty="0">
              <a:ln w="0"/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Rockwell" panose="02060603020205020403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D3B415-A6AA-46F7-BB06-2AA4FA9BAA74}"/>
              </a:ext>
            </a:extLst>
          </p:cNvPr>
          <p:cNvSpPr/>
          <p:nvPr/>
        </p:nvSpPr>
        <p:spPr>
          <a:xfrm>
            <a:off x="4532103" y="2395097"/>
            <a:ext cx="115347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0"/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6C9D17C-3DBA-4876-B538-A4213C5A4021}"/>
              </a:ext>
            </a:extLst>
          </p:cNvPr>
          <p:cNvCxnSpPr>
            <a:cxnSpLocks/>
          </p:cNvCxnSpPr>
          <p:nvPr/>
        </p:nvCxnSpPr>
        <p:spPr>
          <a:xfrm flipV="1">
            <a:off x="5258742" y="2659762"/>
            <a:ext cx="133364" cy="492830"/>
          </a:xfrm>
          <a:prstGeom prst="straightConnector1">
            <a:avLst/>
          </a:prstGeom>
          <a:ln w="1016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E489FADC-CDEE-497D-B29F-9B507C60075B}"/>
              </a:ext>
            </a:extLst>
          </p:cNvPr>
          <p:cNvSpPr/>
          <p:nvPr/>
        </p:nvSpPr>
        <p:spPr>
          <a:xfrm>
            <a:off x="5032118" y="1713911"/>
            <a:ext cx="115347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err="1">
                <a:ln w="0"/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i</a:t>
            </a:r>
            <a:endParaRPr lang="en-US" sz="6600" b="1" cap="none" spc="0" dirty="0">
              <a:ln w="0"/>
              <a:solidFill>
                <a:srgbClr val="FFC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Rockwell" panose="02060603020205020403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61161BD-1E37-456D-B941-865570FCF66A}"/>
              </a:ext>
            </a:extLst>
          </p:cNvPr>
          <p:cNvSpPr/>
          <p:nvPr/>
        </p:nvSpPr>
        <p:spPr>
          <a:xfrm>
            <a:off x="5376450" y="1746944"/>
            <a:ext cx="446148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(</a:t>
            </a:r>
            <a:r>
              <a:rPr lang="en-US" sz="4400" b="1" dirty="0" err="1">
                <a:ln w="0"/>
                <a:solidFill>
                  <a:schemeClr val="bg1">
                    <a:lumMod val="6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du</a:t>
            </a:r>
            <a:r>
              <a:rPr lang="en-US" sz="4400" b="1" dirty="0" err="1">
                <a:ln w="0"/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,</a:t>
            </a:r>
            <a:r>
              <a:rPr lang="en-US" sz="4400" b="1" dirty="0" err="1">
                <a:ln w="0"/>
                <a:solidFill>
                  <a:schemeClr val="accent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er</a:t>
            </a:r>
            <a:r>
              <a:rPr lang="en-US" sz="4400" b="1" dirty="0" err="1">
                <a:ln w="0"/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,</a:t>
            </a:r>
            <a:r>
              <a:rPr lang="en-US" sz="4400" b="1" dirty="0" err="1">
                <a:ln w="0"/>
                <a:solidFill>
                  <a:srgbClr val="F765A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sie</a:t>
            </a:r>
            <a:r>
              <a:rPr lang="en-US" sz="4400" b="1" dirty="0" err="1">
                <a:ln w="0"/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,</a:t>
            </a:r>
            <a:r>
              <a:rPr lang="en-US" sz="4400" b="1" dirty="0" err="1">
                <a:ln w="0"/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es</a:t>
            </a:r>
            <a:r>
              <a:rPr lang="en-US" sz="4400" b="1" dirty="0">
                <a:ln w="0"/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)</a:t>
            </a:r>
            <a:endParaRPr lang="en-US" sz="4400" b="1" cap="none" spc="0" dirty="0">
              <a:ln w="0"/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77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8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9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3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4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250" autoRev="1" fill="remove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8" dur="250" autoRev="1" fill="remove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50" autoRev="1" fill="remove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3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4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/>
      <p:bldP spid="12" grpId="0"/>
      <p:bldP spid="21" grpId="0" animBg="1"/>
      <p:bldP spid="17" grpId="0"/>
      <p:bldP spid="17" grpId="1"/>
      <p:bldP spid="23" grpId="1" build="allAtOnce"/>
      <p:bldP spid="9" grpId="0" animBg="1"/>
      <p:bldP spid="9" grpId="1" animBg="1"/>
      <p:bldP spid="26" grpId="0"/>
      <p:bldP spid="26" grpId="1"/>
      <p:bldP spid="27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5D0E13-32F8-4FBE-BDAE-DF5E5D8B603E}"/>
              </a:ext>
            </a:extLst>
          </p:cNvPr>
          <p:cNvSpPr/>
          <p:nvPr/>
        </p:nvSpPr>
        <p:spPr>
          <a:xfrm>
            <a:off x="182880" y="233977"/>
            <a:ext cx="11847111" cy="6373159"/>
          </a:xfrm>
          <a:prstGeom prst="rect">
            <a:avLst/>
          </a:prstGeom>
          <a:solidFill>
            <a:srgbClr val="FEE8EE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DD8160CF-A38D-4AB3-BA3B-8299D3337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8738466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963136" y="1298869"/>
            <a:ext cx="228088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sprechen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C0E076-540F-416D-8D8C-721481A82D79}"/>
              </a:ext>
            </a:extLst>
          </p:cNvPr>
          <p:cNvSpPr/>
          <p:nvPr/>
        </p:nvSpPr>
        <p:spPr>
          <a:xfrm>
            <a:off x="4199171" y="6072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Unregelmäßig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BABC1E3-9250-4482-837E-82FA4F09EAD2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A192A55-3F13-4E43-8059-E9C17678ECF1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D63BAB12-8B20-41BA-84D4-2E7F14511A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Diagonal Stripe 53">
              <a:extLst>
                <a:ext uri="{FF2B5EF4-FFF2-40B4-BE49-F238E27FC236}">
                  <a16:creationId xmlns:a16="http://schemas.microsoft.com/office/drawing/2014/main" id="{4F33CC69-7AB9-4E36-92E9-40C7CBFFB34C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5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F97A33CD-580D-46A4-AEC9-0CD957AB0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4" name="Picture 2" descr="Est Cola | modernalternativemama.com">
            <a:extLst>
              <a:ext uri="{FF2B5EF4-FFF2-40B4-BE49-F238E27FC236}">
                <a16:creationId xmlns:a16="http://schemas.microsoft.com/office/drawing/2014/main" id="{D04037E7-295C-450F-BB93-66823961B8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354198" y="23829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5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21A5A-C684-46F5-BDF4-B589C735F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8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https://wordwall.net/th/resource/6139733/sprechen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89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1E66E-B397-4615-91C7-15F8909AB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https://wordwall.net/th/resource/11183935/sprechen</a:t>
            </a:r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CA3739-B956-4604-A53A-24C47D1A0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39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0EFD9-1235-43AA-99AA-F5AA4533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B4124-9376-48D2-A368-509CA218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0047D3-F912-40EF-8C08-62FF69EAB5D6}"/>
              </a:ext>
            </a:extLst>
          </p:cNvPr>
          <p:cNvSpPr/>
          <p:nvPr/>
        </p:nvSpPr>
        <p:spPr>
          <a:xfrm>
            <a:off x="197709" y="152400"/>
            <a:ext cx="11822014" cy="6520070"/>
          </a:xfrm>
          <a:prstGeom prst="rect">
            <a:avLst/>
          </a:prstGeom>
          <a:solidFill>
            <a:srgbClr val="FEE8E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738234-CB54-4D33-ABCB-113E9F24EA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24" t="27755" r="4178" b="21228"/>
          <a:stretch/>
        </p:blipFill>
        <p:spPr>
          <a:xfrm>
            <a:off x="58953" y="1330118"/>
            <a:ext cx="12104818" cy="410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0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275</Words>
  <Application>Microsoft Office PowerPoint</Application>
  <PresentationFormat>Widescreen</PresentationFormat>
  <Paragraphs>144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Berlin Sans FB Demi</vt:lpstr>
      <vt:lpstr>Calibri</vt:lpstr>
      <vt:lpstr>Calibri Light</vt:lpstr>
      <vt:lpstr>Rockwell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https://wordwall.net/th/resource/6139733/sprechen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ฉัตราภรณ์ นรสิงห์</cp:lastModifiedBy>
  <cp:revision>3</cp:revision>
  <dcterms:created xsi:type="dcterms:W3CDTF">2022-03-16T09:04:59Z</dcterms:created>
  <dcterms:modified xsi:type="dcterms:W3CDTF">2022-03-16T12:23:21Z</dcterms:modified>
</cp:coreProperties>
</file>