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notesMasterIdLst>
    <p:notesMasterId r:id="rId19"/>
  </p:notesMasterIdLst>
  <p:sldIdLst>
    <p:sldId id="257" r:id="rId2"/>
    <p:sldId id="288" r:id="rId3"/>
    <p:sldId id="290" r:id="rId4"/>
    <p:sldId id="291" r:id="rId5"/>
    <p:sldId id="292" r:id="rId6"/>
    <p:sldId id="286" r:id="rId7"/>
    <p:sldId id="287" r:id="rId8"/>
    <p:sldId id="289" r:id="rId9"/>
    <p:sldId id="294" r:id="rId10"/>
    <p:sldId id="261" r:id="rId11"/>
    <p:sldId id="295" r:id="rId12"/>
    <p:sldId id="293" r:id="rId13"/>
    <p:sldId id="297" r:id="rId14"/>
    <p:sldId id="296" r:id="rId15"/>
    <p:sldId id="298" r:id="rId16"/>
    <p:sldId id="299" r:id="rId17"/>
    <p:sldId id="30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7F9D"/>
    <a:srgbClr val="FC4E77"/>
    <a:srgbClr val="FEB4C6"/>
    <a:srgbClr val="FECE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739EB0-9D0E-4209-9928-1D002A9BE029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56CF1D-F9E7-4652-8D1F-4BB857E32A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07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100BE-A265-4F69-91C4-1F1B81A3D279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92051-24D4-415E-A132-AD08BF055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753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100BE-A265-4F69-91C4-1F1B81A3D279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92051-24D4-415E-A132-AD08BF055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438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100BE-A265-4F69-91C4-1F1B81A3D279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92051-24D4-415E-A132-AD08BF055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515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100BE-A265-4F69-91C4-1F1B81A3D279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92051-24D4-415E-A132-AD08BF055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702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100BE-A265-4F69-91C4-1F1B81A3D279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92051-24D4-415E-A132-AD08BF055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100BE-A265-4F69-91C4-1F1B81A3D279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92051-24D4-415E-A132-AD08BF055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877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100BE-A265-4F69-91C4-1F1B81A3D279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92051-24D4-415E-A132-AD08BF055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198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100BE-A265-4F69-91C4-1F1B81A3D279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92051-24D4-415E-A132-AD08BF055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355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100BE-A265-4F69-91C4-1F1B81A3D279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92051-24D4-415E-A132-AD08BF055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858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100BE-A265-4F69-91C4-1F1B81A3D279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92051-24D4-415E-A132-AD08BF055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535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100BE-A265-4F69-91C4-1F1B81A3D279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92051-24D4-415E-A132-AD08BF055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6552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100BE-A265-4F69-91C4-1F1B81A3D279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92051-24D4-415E-A132-AD08BF055D1D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079111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100BE-A265-4F69-91C4-1F1B81A3D279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92051-24D4-415E-A132-AD08BF055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014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100BE-A265-4F69-91C4-1F1B81A3D279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92051-24D4-415E-A132-AD08BF055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4036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100BE-A265-4F69-91C4-1F1B81A3D279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92051-24D4-415E-A132-AD08BF055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2718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100BE-A265-4F69-91C4-1F1B81A3D279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92051-24D4-415E-A132-AD08BF055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7376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100BE-A265-4F69-91C4-1F1B81A3D279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92051-24D4-415E-A132-AD08BF055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2892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100BE-A265-4F69-91C4-1F1B81A3D279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92051-24D4-415E-A132-AD08BF055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787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5A100BE-A265-4F69-91C4-1F1B81A3D279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9F92051-24D4-415E-A132-AD08BF055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050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  <p:sldLayoutId id="2147483779" r:id="rId17"/>
    <p:sldLayoutId id="2147483780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4.png"/><Relationship Id="rId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7" Type="http://schemas.microsoft.com/office/2007/relationships/hdphoto" Target="../media/hdphoto7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0.png"/><Relationship Id="rId5" Type="http://schemas.microsoft.com/office/2007/relationships/hdphoto" Target="../media/hdphoto6.wdp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png"/><Relationship Id="rId5" Type="http://schemas.openxmlformats.org/officeDocument/2006/relationships/image" Target="../media/image17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5.wdp"/><Relationship Id="rId7" Type="http://schemas.microsoft.com/office/2007/relationships/hdphoto" Target="../media/hdphoto7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0.png"/><Relationship Id="rId5" Type="http://schemas.microsoft.com/office/2007/relationships/hdphoto" Target="../media/hdphoto6.wdp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18.png"/><Relationship Id="rId18" Type="http://schemas.microsoft.com/office/2007/relationships/hdphoto" Target="../media/hdphoto7.wdp"/><Relationship Id="rId3" Type="http://schemas.openxmlformats.org/officeDocument/2006/relationships/image" Target="../media/image21.jpeg"/><Relationship Id="rId7" Type="http://schemas.openxmlformats.org/officeDocument/2006/relationships/image" Target="../media/image9.png"/><Relationship Id="rId12" Type="http://schemas.microsoft.com/office/2007/relationships/hdphoto" Target="../media/hdphoto4.wdp"/><Relationship Id="rId17" Type="http://schemas.openxmlformats.org/officeDocument/2006/relationships/image" Target="../media/image20.png"/><Relationship Id="rId2" Type="http://schemas.openxmlformats.org/officeDocument/2006/relationships/image" Target="../media/image14.png"/><Relationship Id="rId16" Type="http://schemas.microsoft.com/office/2007/relationships/hdphoto" Target="../media/hdphoto6.wdp"/><Relationship Id="rId1" Type="http://schemas.openxmlformats.org/officeDocument/2006/relationships/slideLayout" Target="../slideLayouts/slideLayout18.xml"/><Relationship Id="rId6" Type="http://schemas.microsoft.com/office/2007/relationships/hdphoto" Target="../media/hdphoto3.wdp"/><Relationship Id="rId11" Type="http://schemas.openxmlformats.org/officeDocument/2006/relationships/image" Target="../media/image15.png"/><Relationship Id="rId5" Type="http://schemas.openxmlformats.org/officeDocument/2006/relationships/image" Target="../media/image13.png"/><Relationship Id="rId15" Type="http://schemas.openxmlformats.org/officeDocument/2006/relationships/image" Target="../media/image19.png"/><Relationship Id="rId10" Type="http://schemas.openxmlformats.org/officeDocument/2006/relationships/image" Target="../media/image17.png"/><Relationship Id="rId19" Type="http://schemas.openxmlformats.org/officeDocument/2006/relationships/image" Target="../media/image11.png"/><Relationship Id="rId4" Type="http://schemas.openxmlformats.org/officeDocument/2006/relationships/image" Target="../media/image16.png"/><Relationship Id="rId9" Type="http://schemas.openxmlformats.org/officeDocument/2006/relationships/image" Target="../media/image12.png"/><Relationship Id="rId14" Type="http://schemas.microsoft.com/office/2007/relationships/hdphoto" Target="../media/hdphoto5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6.png"/><Relationship Id="rId18" Type="http://schemas.openxmlformats.org/officeDocument/2006/relationships/image" Target="../media/image28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12" Type="http://schemas.openxmlformats.org/officeDocument/2006/relationships/image" Target="../media/image12.png"/><Relationship Id="rId17" Type="http://schemas.microsoft.com/office/2007/relationships/hdphoto" Target="../media/hdphoto4.wdp"/><Relationship Id="rId2" Type="http://schemas.openxmlformats.org/officeDocument/2006/relationships/image" Target="../media/image22.png"/><Relationship Id="rId16" Type="http://schemas.openxmlformats.org/officeDocument/2006/relationships/image" Target="../media/image27.png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4.png"/><Relationship Id="rId11" Type="http://schemas.openxmlformats.org/officeDocument/2006/relationships/image" Target="../media/image14.png"/><Relationship Id="rId5" Type="http://schemas.microsoft.com/office/2007/relationships/hdphoto" Target="../media/hdphoto6.wdp"/><Relationship Id="rId15" Type="http://schemas.openxmlformats.org/officeDocument/2006/relationships/image" Target="../media/image16.png"/><Relationship Id="rId10" Type="http://schemas.openxmlformats.org/officeDocument/2006/relationships/image" Target="../media/image17.png"/><Relationship Id="rId19" Type="http://schemas.microsoft.com/office/2007/relationships/hdphoto" Target="../media/hdphoto2.wdp"/><Relationship Id="rId4" Type="http://schemas.openxmlformats.org/officeDocument/2006/relationships/image" Target="../media/image23.png"/><Relationship Id="rId9" Type="http://schemas.microsoft.com/office/2007/relationships/hdphoto" Target="../media/hdphoto1.wdp"/><Relationship Id="rId14" Type="http://schemas.microsoft.com/office/2007/relationships/hdphoto" Target="../media/hdphoto7.wdp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microsoft.com/office/2007/relationships/hdphoto" Target="../media/hdphoto8.wdp"/><Relationship Id="rId7" Type="http://schemas.openxmlformats.org/officeDocument/2006/relationships/image" Target="../media/image3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1.jpeg"/><Relationship Id="rId5" Type="http://schemas.microsoft.com/office/2007/relationships/hdphoto" Target="../media/hdphoto9.wdp"/><Relationship Id="rId4" Type="http://schemas.openxmlformats.org/officeDocument/2006/relationships/image" Target="../media/image30.png"/><Relationship Id="rId9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6.png"/><Relationship Id="rId18" Type="http://schemas.openxmlformats.org/officeDocument/2006/relationships/image" Target="../media/image28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12" Type="http://schemas.openxmlformats.org/officeDocument/2006/relationships/image" Target="../media/image12.png"/><Relationship Id="rId17" Type="http://schemas.microsoft.com/office/2007/relationships/hdphoto" Target="../media/hdphoto4.wdp"/><Relationship Id="rId2" Type="http://schemas.openxmlformats.org/officeDocument/2006/relationships/image" Target="../media/image22.png"/><Relationship Id="rId16" Type="http://schemas.openxmlformats.org/officeDocument/2006/relationships/image" Target="../media/image27.png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4.png"/><Relationship Id="rId11" Type="http://schemas.openxmlformats.org/officeDocument/2006/relationships/image" Target="../media/image14.png"/><Relationship Id="rId5" Type="http://schemas.microsoft.com/office/2007/relationships/hdphoto" Target="../media/hdphoto6.wdp"/><Relationship Id="rId15" Type="http://schemas.openxmlformats.org/officeDocument/2006/relationships/image" Target="../media/image16.png"/><Relationship Id="rId10" Type="http://schemas.openxmlformats.org/officeDocument/2006/relationships/image" Target="../media/image17.png"/><Relationship Id="rId19" Type="http://schemas.microsoft.com/office/2007/relationships/hdphoto" Target="../media/hdphoto2.wdp"/><Relationship Id="rId4" Type="http://schemas.openxmlformats.org/officeDocument/2006/relationships/image" Target="../media/image23.png"/><Relationship Id="rId9" Type="http://schemas.microsoft.com/office/2007/relationships/hdphoto" Target="../media/hdphoto1.wdp"/><Relationship Id="rId14" Type="http://schemas.microsoft.com/office/2007/relationships/hdphoto" Target="../media/hdphoto7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9.png"/><Relationship Id="rId18" Type="http://schemas.microsoft.com/office/2007/relationships/hdphoto" Target="../media/hdphoto2.wdp"/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12" Type="http://schemas.microsoft.com/office/2007/relationships/hdphoto" Target="../media/hdphoto3.wdp"/><Relationship Id="rId17" Type="http://schemas.openxmlformats.org/officeDocument/2006/relationships/image" Target="../media/image34.png"/><Relationship Id="rId2" Type="http://schemas.openxmlformats.org/officeDocument/2006/relationships/image" Target="../media/image12.png"/><Relationship Id="rId16" Type="http://schemas.microsoft.com/office/2007/relationships/hdphoto" Target="../media/hdphoto5.wdp"/><Relationship Id="rId20" Type="http://schemas.microsoft.com/office/2007/relationships/hdphoto" Target="../media/hdphoto7.wdp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9.png"/><Relationship Id="rId11" Type="http://schemas.openxmlformats.org/officeDocument/2006/relationships/image" Target="../media/image13.png"/><Relationship Id="rId5" Type="http://schemas.microsoft.com/office/2007/relationships/hdphoto" Target="../media/hdphoto4.wdp"/><Relationship Id="rId15" Type="http://schemas.openxmlformats.org/officeDocument/2006/relationships/image" Target="../media/image18.png"/><Relationship Id="rId10" Type="http://schemas.openxmlformats.org/officeDocument/2006/relationships/image" Target="../media/image16.png"/><Relationship Id="rId19" Type="http://schemas.openxmlformats.org/officeDocument/2006/relationships/image" Target="../media/image20.png"/><Relationship Id="rId4" Type="http://schemas.openxmlformats.org/officeDocument/2006/relationships/image" Target="../media/image15.png"/><Relationship Id="rId9" Type="http://schemas.openxmlformats.org/officeDocument/2006/relationships/image" Target="../media/image14.png"/><Relationship Id="rId1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5" name="Content Placeholder 14" descr="classroom-chair-clipart-chair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861181" y="2366963"/>
            <a:ext cx="2469638" cy="3424237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FBC8F64D-C28E-460B-B5AC-E027BFBD46AE}"/>
              </a:ext>
            </a:extLst>
          </p:cNvPr>
          <p:cNvGrpSpPr/>
          <p:nvPr/>
        </p:nvGrpSpPr>
        <p:grpSpPr>
          <a:xfrm rot="21429667">
            <a:off x="-85640" y="10209"/>
            <a:ext cx="8229898" cy="6837582"/>
            <a:chOff x="1772428" y="201902"/>
            <a:chExt cx="8681258" cy="7000924"/>
          </a:xfrm>
        </p:grpSpPr>
        <p:pic>
          <p:nvPicPr>
            <p:cNvPr id="4" name="Picture 3" descr="12963449_10206552561476270_4690889331800539102_n.jpg"/>
            <p:cNvPicPr>
              <a:picLocks noChangeAspect="1"/>
            </p:cNvPicPr>
            <p:nvPr/>
          </p:nvPicPr>
          <p:blipFill>
            <a:blip r:embed="rId4">
              <a:lum bright="30000" contrast="40000"/>
            </a:blip>
            <a:srcRect l="3704" t="25000" r="5555" b="31123"/>
            <a:stretch>
              <a:fillRect/>
            </a:stretch>
          </p:blipFill>
          <p:spPr>
            <a:xfrm rot="163818">
              <a:off x="1772428" y="201902"/>
              <a:ext cx="8643966" cy="7000924"/>
            </a:xfrm>
            <a:prstGeom prst="rect">
              <a:avLst/>
            </a:prstGeom>
          </p:spPr>
        </p:pic>
        <p:pic>
          <p:nvPicPr>
            <p:cNvPr id="16" name="Picture 15" descr="classroom-chair-clipart-chair.png"/>
            <p:cNvPicPr>
              <a:picLocks noChangeAspect="1"/>
            </p:cNvPicPr>
            <p:nvPr/>
          </p:nvPicPr>
          <p:blipFill>
            <a:blip r:embed="rId5" cstate="print">
              <a:lum bright="20000"/>
            </a:blip>
            <a:stretch>
              <a:fillRect/>
            </a:stretch>
          </p:blipFill>
          <p:spPr>
            <a:xfrm flipH="1">
              <a:off x="4667240" y="4857760"/>
              <a:ext cx="1214446" cy="1790694"/>
            </a:xfrm>
            <a:prstGeom prst="rect">
              <a:avLst/>
            </a:prstGeom>
          </p:spPr>
        </p:pic>
        <p:pic>
          <p:nvPicPr>
            <p:cNvPr id="18" name="Picture 17" descr="schrank.jpg"/>
            <p:cNvPicPr/>
            <p:nvPr/>
          </p:nvPicPr>
          <p:blipFill>
            <a:blip r:embed="rId6" cstate="print">
              <a:lum bright="10000"/>
            </a:blip>
            <a:srcRect l="9092" t="4453" r="11364" b="10045"/>
            <a:stretch>
              <a:fillRect/>
            </a:stretch>
          </p:blipFill>
          <p:spPr>
            <a:xfrm>
              <a:off x="9453586" y="714356"/>
              <a:ext cx="1000100" cy="2000264"/>
            </a:xfrm>
            <a:prstGeom prst="rect">
              <a:avLst/>
            </a:prstGeom>
          </p:spPr>
        </p:pic>
        <p:pic>
          <p:nvPicPr>
            <p:cNvPr id="20" name="Picture 19" descr="39486.png"/>
            <p:cNvPicPr/>
            <p:nvPr/>
          </p:nvPicPr>
          <p:blipFill>
            <a:blip r:embed="rId7">
              <a:lum bright="20000" contrast="-20000"/>
            </a:blip>
            <a:srcRect l="14257" t="10774" r="16225" b="7636"/>
            <a:stretch>
              <a:fillRect/>
            </a:stretch>
          </p:blipFill>
          <p:spPr>
            <a:xfrm>
              <a:off x="4595802" y="1785926"/>
              <a:ext cx="857256" cy="2286016"/>
            </a:xfrm>
            <a:prstGeom prst="rect">
              <a:avLst/>
            </a:prstGeom>
          </p:spPr>
        </p:pic>
      </p:grpSp>
      <p:sp>
        <p:nvSpPr>
          <p:cNvPr id="22" name="Rectangle 21"/>
          <p:cNvSpPr/>
          <p:nvPr/>
        </p:nvSpPr>
        <p:spPr>
          <a:xfrm>
            <a:off x="-100080" y="4500710"/>
            <a:ext cx="3000364" cy="2285992"/>
          </a:xfrm>
          <a:prstGeom prst="rect">
            <a:avLst/>
          </a:prstGeom>
          <a:solidFill>
            <a:srgbClr val="B7D83C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>
                <a:solidFill>
                  <a:schemeClr val="tx1"/>
                </a:solidFill>
                <a:latin typeface="Cooper Black" pitchFamily="18" charset="0"/>
              </a:rPr>
              <a:t>7</a:t>
            </a:r>
            <a:endParaRPr lang="th-TH" sz="9600" dirty="0">
              <a:solidFill>
                <a:schemeClr val="tx1"/>
              </a:solidFill>
              <a:latin typeface="Cooper Black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-100080" y="2214694"/>
            <a:ext cx="3000364" cy="2285992"/>
          </a:xfrm>
          <a:prstGeom prst="rect">
            <a:avLst/>
          </a:prstGeom>
          <a:solidFill>
            <a:srgbClr val="B7D83C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>
                <a:solidFill>
                  <a:schemeClr val="tx1"/>
                </a:solidFill>
                <a:latin typeface="Cooper Black" pitchFamily="18" charset="0"/>
              </a:rPr>
              <a:t>4</a:t>
            </a:r>
            <a:endParaRPr lang="th-TH" sz="9600" dirty="0">
              <a:solidFill>
                <a:schemeClr val="tx1"/>
              </a:solidFill>
              <a:latin typeface="Cooper Black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-100080" y="-71298"/>
            <a:ext cx="3000364" cy="2285992"/>
          </a:xfrm>
          <a:prstGeom prst="rect">
            <a:avLst/>
          </a:prstGeom>
          <a:solidFill>
            <a:srgbClr val="B7D83C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>
                <a:solidFill>
                  <a:schemeClr val="tx1"/>
                </a:solidFill>
                <a:latin typeface="Cooper Black" pitchFamily="18" charset="0"/>
              </a:rPr>
              <a:t>1</a:t>
            </a:r>
            <a:endParaRPr lang="th-TH" sz="9600" dirty="0">
              <a:solidFill>
                <a:schemeClr val="tx1"/>
              </a:solidFill>
              <a:latin typeface="Cooper Black" pitchFamily="18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900284" y="4500710"/>
            <a:ext cx="3071834" cy="2285992"/>
          </a:xfrm>
          <a:prstGeom prst="rect">
            <a:avLst/>
          </a:prstGeom>
          <a:solidFill>
            <a:srgbClr val="B7D83C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>
                <a:solidFill>
                  <a:schemeClr val="tx1"/>
                </a:solidFill>
                <a:latin typeface="Cooper Black" pitchFamily="18" charset="0"/>
              </a:rPr>
              <a:t>8</a:t>
            </a:r>
            <a:endParaRPr lang="th-TH" sz="9600" dirty="0">
              <a:solidFill>
                <a:schemeClr val="tx1"/>
              </a:solidFill>
              <a:latin typeface="Cooper Black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972118" y="4500710"/>
            <a:ext cx="3071802" cy="2285992"/>
          </a:xfrm>
          <a:prstGeom prst="rect">
            <a:avLst/>
          </a:prstGeom>
          <a:solidFill>
            <a:srgbClr val="B7D83C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>
                <a:solidFill>
                  <a:schemeClr val="tx1"/>
                </a:solidFill>
                <a:latin typeface="Cooper Black" pitchFamily="18" charset="0"/>
              </a:rPr>
              <a:t>9</a:t>
            </a:r>
            <a:endParaRPr lang="th-TH" sz="9600" dirty="0">
              <a:solidFill>
                <a:schemeClr val="tx1"/>
              </a:solidFill>
              <a:latin typeface="Cooper Black" pitchFamily="18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900284" y="2214694"/>
            <a:ext cx="3071834" cy="2285992"/>
          </a:xfrm>
          <a:prstGeom prst="rect">
            <a:avLst/>
          </a:prstGeom>
          <a:solidFill>
            <a:srgbClr val="B7D83C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>
                <a:solidFill>
                  <a:schemeClr val="tx1"/>
                </a:solidFill>
                <a:latin typeface="Cooper Black" pitchFamily="18" charset="0"/>
              </a:rPr>
              <a:t>5</a:t>
            </a:r>
            <a:endParaRPr lang="th-TH" sz="9600" dirty="0">
              <a:solidFill>
                <a:schemeClr val="tx1"/>
              </a:solidFill>
              <a:latin typeface="Cooper Black" pitchFamily="18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900284" y="-71298"/>
            <a:ext cx="3071834" cy="2285992"/>
          </a:xfrm>
          <a:prstGeom prst="rect">
            <a:avLst/>
          </a:prstGeom>
          <a:solidFill>
            <a:srgbClr val="B7D83C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>
                <a:solidFill>
                  <a:schemeClr val="tx1"/>
                </a:solidFill>
                <a:latin typeface="Cooper Black" pitchFamily="18" charset="0"/>
              </a:rPr>
              <a:t>2</a:t>
            </a:r>
            <a:endParaRPr lang="th-TH" sz="9600" dirty="0">
              <a:solidFill>
                <a:schemeClr val="tx1"/>
              </a:solidFill>
              <a:latin typeface="Cooper Black" pitchFamily="18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972118" y="2214694"/>
            <a:ext cx="3071802" cy="2285992"/>
          </a:xfrm>
          <a:prstGeom prst="rect">
            <a:avLst/>
          </a:prstGeom>
          <a:solidFill>
            <a:srgbClr val="B7D83C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>
                <a:solidFill>
                  <a:schemeClr val="tx1"/>
                </a:solidFill>
                <a:latin typeface="Cooper Black" pitchFamily="18" charset="0"/>
              </a:rPr>
              <a:t>6</a:t>
            </a:r>
            <a:endParaRPr lang="th-TH" sz="9600" dirty="0">
              <a:solidFill>
                <a:schemeClr val="tx1"/>
              </a:solidFill>
              <a:latin typeface="Cooper Black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972118" y="-71298"/>
            <a:ext cx="3071802" cy="2285992"/>
          </a:xfrm>
          <a:prstGeom prst="rect">
            <a:avLst/>
          </a:prstGeom>
          <a:solidFill>
            <a:srgbClr val="B7D83C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>
                <a:solidFill>
                  <a:schemeClr val="tx1"/>
                </a:solidFill>
                <a:latin typeface="Cooper Black" pitchFamily="18" charset="0"/>
              </a:rPr>
              <a:t>3</a:t>
            </a:r>
            <a:endParaRPr lang="th-TH" sz="9600" dirty="0">
              <a:solidFill>
                <a:schemeClr val="tx1"/>
              </a:solidFill>
              <a:latin typeface="Cooper Black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5A82BD6-0851-4311-BF51-5CB79B9BA961}"/>
              </a:ext>
            </a:extLst>
          </p:cNvPr>
          <p:cNvSpPr/>
          <p:nvPr/>
        </p:nvSpPr>
        <p:spPr>
          <a:xfrm>
            <a:off x="7316204" y="91769"/>
            <a:ext cx="454951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Wo </a:t>
            </a:r>
            <a:r>
              <a:rPr lang="en-US" sz="72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ist</a:t>
            </a:r>
            <a:r>
              <a:rPr lang="en-US" sz="7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das?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530DD73-95FA-4035-B76E-740BEA60BADC}"/>
              </a:ext>
            </a:extLst>
          </p:cNvPr>
          <p:cNvSpPr/>
          <p:nvPr/>
        </p:nvSpPr>
        <p:spPr>
          <a:xfrm>
            <a:off x="7628492" y="1190870"/>
            <a:ext cx="4866405" cy="1754326"/>
          </a:xfrm>
          <a:prstGeom prst="rect">
            <a:avLst/>
          </a:prstGeom>
          <a:solidFill>
            <a:srgbClr val="FEB4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en-US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Das </a:t>
            </a:r>
            <a:r>
              <a:rPr lang="en-US" sz="54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ist</a:t>
            </a:r>
            <a:r>
              <a:rPr lang="en-US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r>
              <a:rPr lang="en-US" sz="54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eine</a:t>
            </a:r>
            <a:r>
              <a:rPr lang="en-US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54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Wohnung</a:t>
            </a:r>
            <a:r>
              <a:rPr lang="en-US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6707DFC-7533-4A01-81B8-10500FC9FE8E}"/>
              </a:ext>
            </a:extLst>
          </p:cNvPr>
          <p:cNvSpPr txBox="1"/>
          <p:nvPr/>
        </p:nvSpPr>
        <p:spPr>
          <a:xfrm>
            <a:off x="9272028" y="3389499"/>
            <a:ext cx="1709122" cy="769441"/>
          </a:xfrm>
          <a:prstGeom prst="rect">
            <a:avLst/>
          </a:prstGeom>
          <a:solidFill>
            <a:srgbClr val="FFFF66"/>
          </a:solidFill>
        </p:spPr>
        <p:txBody>
          <a:bodyPr wrap="none" rtlCol="0">
            <a:spAutoFit/>
          </a:bodyPr>
          <a:lstStyle/>
          <a:p>
            <a:r>
              <a:rPr lang="en-US" sz="4400" b="1" dirty="0" err="1">
                <a:latin typeface="Berlin Sans FB Demi" pitchFamily="34" charset="0"/>
              </a:rPr>
              <a:t>Möbel</a:t>
            </a:r>
            <a:endParaRPr lang="th-TH" sz="4400" b="1" dirty="0">
              <a:latin typeface="Berlin Sans FB Demi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F34CFD5-EB64-473C-862B-8BAC726B1C59}"/>
              </a:ext>
            </a:extLst>
          </p:cNvPr>
          <p:cNvSpPr txBox="1"/>
          <p:nvPr/>
        </p:nvSpPr>
        <p:spPr>
          <a:xfrm>
            <a:off x="9138489" y="4306171"/>
            <a:ext cx="1976823" cy="76944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4400" b="1" dirty="0" err="1">
                <a:latin typeface="Berlin Sans FB Demi" pitchFamily="34" charset="0"/>
              </a:rPr>
              <a:t>Länder</a:t>
            </a:r>
            <a:endParaRPr lang="th-TH" sz="4400" b="1" dirty="0">
              <a:latin typeface="Berlin Sans FB Demi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1BDDCC9-AD20-4B21-9D11-77372F03A0C4}"/>
              </a:ext>
            </a:extLst>
          </p:cNvPr>
          <p:cNvSpPr txBox="1"/>
          <p:nvPr/>
        </p:nvSpPr>
        <p:spPr>
          <a:xfrm>
            <a:off x="8895634" y="5222843"/>
            <a:ext cx="2462534" cy="769441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4400" b="1" dirty="0" err="1">
                <a:latin typeface="Berlin Sans FB Demi" pitchFamily="34" charset="0"/>
              </a:rPr>
              <a:t>Sprachen</a:t>
            </a:r>
            <a:endParaRPr lang="th-TH" sz="4400" b="1" dirty="0">
              <a:latin typeface="Berlin Sans FB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decel="100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decel="100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2000" fill="hold"/>
                                        <p:tgtEl>
                                          <p:spTgt spid="3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decel="100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" decel="100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" decel="100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" decel="100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" decel="100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" decel="100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" decel="100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" decel="100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>
                      <p:stCondLst>
                        <p:cond delay="0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" decel="100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14" grpId="0"/>
      <p:bldP spid="31" grpId="0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7C992-1BE9-48F9-AC2C-F2FE26BE0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8AAAC5-842A-4DC4-872C-EADF742D28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cute-family-portrait-clipart-1.jpg">
            <a:extLst>
              <a:ext uri="{FF2B5EF4-FFF2-40B4-BE49-F238E27FC236}">
                <a16:creationId xmlns:a16="http://schemas.microsoft.com/office/drawing/2014/main" id="{BC541451-A662-4429-89B0-4EC0787C6052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3231" b="94769" l="5098" r="48683">
                        <a14:foregroundMark x1="45115" y1="83615" x2="48683" y2="87692"/>
                      </a14:backgroundRemoval>
                    </a14:imgEffect>
                  </a14:imgLayer>
                </a14:imgProps>
              </a:ext>
            </a:extLst>
          </a:blip>
          <a:srcRect t="48075" r="48451"/>
          <a:stretch>
            <a:fillRect/>
          </a:stretch>
        </p:blipFill>
        <p:spPr>
          <a:xfrm>
            <a:off x="177645" y="112453"/>
            <a:ext cx="3082390" cy="3259157"/>
          </a:xfrm>
          <a:prstGeom prst="rect">
            <a:avLst/>
          </a:prstGeom>
        </p:spPr>
      </p:pic>
      <p:pic>
        <p:nvPicPr>
          <p:cNvPr id="6" name="Picture 5" descr="furniture-clipart-table_lamp_with_yellow_base_and_white_lampshade_0515-0906-3023-5358_SMU.jpg">
            <a:extLst>
              <a:ext uri="{FF2B5EF4-FFF2-40B4-BE49-F238E27FC236}">
                <a16:creationId xmlns:a16="http://schemas.microsoft.com/office/drawing/2014/main" id="{131F685A-0BF8-4A6D-AAB6-1B83A288A3AA}"/>
              </a:ext>
            </a:extLst>
          </p:cNvPr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326" b="95349" l="1000" r="53667">
                        <a14:foregroundMark x1="16667" y1="27907" x2="35667" y2="22868"/>
                        <a14:foregroundMark x1="35667" y1="22868" x2="37333" y2="50775"/>
                        <a14:foregroundMark x1="37333" y1="50775" x2="47000" y2="31395"/>
                        <a14:foregroundMark x1="22000" y1="31783" x2="30333" y2="10465"/>
                        <a14:foregroundMark x1="30333" y1="10465" x2="46000" y2="38372"/>
                        <a14:foregroundMark x1="46000" y1="38372" x2="40667" y2="46512"/>
                        <a14:foregroundMark x1="21667" y1="33721" x2="45000" y2="43798"/>
                        <a14:foregroundMark x1="45000" y1="43798" x2="45000" y2="15504"/>
                        <a14:foregroundMark x1="45000" y1="15504" x2="25333" y2="8140"/>
                        <a14:foregroundMark x1="25333" y1="8140" x2="18667" y2="15891"/>
                        <a14:foregroundMark x1="24333" y1="15504" x2="9000" y2="35271"/>
                        <a14:foregroundMark x1="9000" y1="35271" x2="23333" y2="8527"/>
                        <a14:foregroundMark x1="23333" y1="8527" x2="34667" y2="6589"/>
                        <a14:foregroundMark x1="41667" y1="6202" x2="22667" y2="7752"/>
                        <a14:foregroundMark x1="22667" y1="7752" x2="7000" y2="41473"/>
                        <a14:foregroundMark x1="7000" y1="41473" x2="19333" y2="36434"/>
                        <a14:foregroundMark x1="24667" y1="41473" x2="8000" y2="28682"/>
                        <a14:foregroundMark x1="8000" y1="28682" x2="16000" y2="8527"/>
                        <a14:foregroundMark x1="16000" y1="8527" x2="29667" y2="6589"/>
                        <a14:foregroundMark x1="25333" y1="5426" x2="25667" y2="5426"/>
                        <a14:foregroundMark x1="34667" y1="95736" x2="31000" y2="86434"/>
                        <a14:foregroundMark x1="12333" y1="43798" x2="21000" y2="40698"/>
                        <a14:foregroundMark x1="1000" y1="47287" x2="2333" y2="47287"/>
                        <a14:foregroundMark x1="27333" y1="2713" x2="27333" y2="2713"/>
                        <a14:foregroundMark x1="53667" y1="45349" x2="53667" y2="45349"/>
                      </a14:backgroundRemoval>
                    </a14:imgEffect>
                  </a14:imgLayer>
                </a14:imgProps>
              </a:ext>
            </a:extLst>
          </a:blip>
          <a:srcRect r="41477"/>
          <a:stretch>
            <a:fillRect/>
          </a:stretch>
        </p:blipFill>
        <p:spPr>
          <a:xfrm>
            <a:off x="2511928" y="3223668"/>
            <a:ext cx="2232350" cy="2898433"/>
          </a:xfrm>
          <a:prstGeom prst="rect">
            <a:avLst/>
          </a:prstGeom>
        </p:spPr>
      </p:pic>
      <p:pic>
        <p:nvPicPr>
          <p:cNvPr id="7" name="Picture 6" descr="plasma-tv-hi.png">
            <a:extLst>
              <a:ext uri="{FF2B5EF4-FFF2-40B4-BE49-F238E27FC236}">
                <a16:creationId xmlns:a16="http://schemas.microsoft.com/office/drawing/2014/main" id="{7E305F01-9AF6-483A-95D6-C6627D99AB3A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4554805" y="1066800"/>
            <a:ext cx="3082390" cy="2121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258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D7F00-69EE-4011-83A1-891619C4E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4CFD3F-51BA-43E7-9FBB-768312B84A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Tisch.png">
            <a:extLst>
              <a:ext uri="{FF2B5EF4-FFF2-40B4-BE49-F238E27FC236}">
                <a16:creationId xmlns:a16="http://schemas.microsoft.com/office/drawing/2014/main" id="{FDE6DA23-07DB-4DF6-BB0C-2823FEC8F39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6448" y="618517"/>
            <a:ext cx="3056926" cy="2641518"/>
          </a:xfrm>
          <a:prstGeom prst="rect">
            <a:avLst/>
          </a:prstGeom>
        </p:spPr>
      </p:pic>
      <p:pic>
        <p:nvPicPr>
          <p:cNvPr id="5" name="Picture 4" descr="a.jpg">
            <a:extLst>
              <a:ext uri="{FF2B5EF4-FFF2-40B4-BE49-F238E27FC236}">
                <a16:creationId xmlns:a16="http://schemas.microsoft.com/office/drawing/2014/main" id="{BFCAD4D7-B1A8-438A-8F91-121D52CCFA09}"/>
              </a:ext>
            </a:extLst>
          </p:cNvPr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600" b="96200" l="1000" r="94600">
                        <a14:foregroundMark x1="52000" y1="3600" x2="71000" y2="10000"/>
                        <a14:foregroundMark x1="71000" y1="10000" x2="72600" y2="11800"/>
                        <a14:foregroundMark x1="94000" y1="20800" x2="93400" y2="45200"/>
                        <a14:foregroundMark x1="93400" y1="45200" x2="94600" y2="46200"/>
                        <a14:foregroundMark x1="1000" y1="58800" x2="16400" y2="77400"/>
                        <a14:foregroundMark x1="16400" y1="77400" x2="16800" y2="77400"/>
                        <a14:foregroundMark x1="63400" y1="96200" x2="63400" y2="962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47931" y="1416605"/>
            <a:ext cx="2785008" cy="3153741"/>
          </a:xfrm>
          <a:prstGeom prst="rect">
            <a:avLst/>
          </a:prstGeom>
        </p:spPr>
      </p:pic>
      <p:pic>
        <p:nvPicPr>
          <p:cNvPr id="6" name="Picture 5" descr="book-20clip-20art-dT6okk8T9.png">
            <a:extLst>
              <a:ext uri="{FF2B5EF4-FFF2-40B4-BE49-F238E27FC236}">
                <a16:creationId xmlns:a16="http://schemas.microsoft.com/office/drawing/2014/main" id="{492A9E3D-A3BC-498C-9F3C-3435CAF6A925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 rot="20964483">
            <a:off x="958557" y="3507815"/>
            <a:ext cx="2935156" cy="2579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630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A68ED-76CE-4720-A329-C0D68B1EA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91D04A-97C8-47D2-B515-C5F9156779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hrank.jpg">
            <a:extLst>
              <a:ext uri="{FF2B5EF4-FFF2-40B4-BE49-F238E27FC236}">
                <a16:creationId xmlns:a16="http://schemas.microsoft.com/office/drawing/2014/main" id="{A1B45920-F021-47D5-9626-3B38DA562F1B}"/>
              </a:ext>
            </a:extLst>
          </p:cNvPr>
          <p:cNvPicPr/>
          <p:nvPr/>
        </p:nvPicPr>
        <p:blipFill>
          <a:blip r:embed="rId2" cstate="print">
            <a:lum bright="-10000" contrast="3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003" b="87116" l="9620" r="89933">
                        <a14:foregroundMark x1="29754" y1="16837" x2="20358" y2="34846"/>
                        <a14:foregroundMark x1="20358" y1="34846" x2="36689" y2="63543"/>
                        <a14:foregroundMark x1="36689" y1="63543" x2="59508" y2="56076"/>
                        <a14:foregroundMark x1="59508" y1="56076" x2="42282" y2="40996"/>
                        <a14:foregroundMark x1="42282" y1="40996" x2="42282" y2="40996"/>
                        <a14:foregroundMark x1="68456" y1="71596" x2="43177" y2="84627"/>
                        <a14:foregroundMark x1="43177" y1="84627" x2="36018" y2="64861"/>
                        <a14:foregroundMark x1="36018" y1="64861" x2="59284" y2="42899"/>
                        <a14:foregroundMark x1="59284" y1="42899" x2="42953" y2="23280"/>
                        <a14:foregroundMark x1="42953" y1="23280" x2="53915" y2="8199"/>
                        <a14:foregroundMark x1="53915" y1="8199" x2="64877" y2="6003"/>
                        <a14:foregroundMark x1="71365" y1="81991" x2="27517" y2="84187"/>
                        <a14:foregroundMark x1="24609" y1="84919" x2="21924" y2="87116"/>
                      </a14:backgroundRemoval>
                    </a14:imgEffect>
                  </a14:imgLayer>
                </a14:imgProps>
              </a:ext>
            </a:extLst>
          </a:blip>
          <a:srcRect t="4453" b="10045"/>
          <a:stretch>
            <a:fillRect/>
          </a:stretch>
        </p:blipFill>
        <p:spPr>
          <a:xfrm>
            <a:off x="913773" y="3140764"/>
            <a:ext cx="2632500" cy="3312995"/>
          </a:xfrm>
          <a:prstGeom prst="rect">
            <a:avLst/>
          </a:prstGeom>
        </p:spPr>
      </p:pic>
      <p:pic>
        <p:nvPicPr>
          <p:cNvPr id="5" name="Picture 4" descr="couch8.png">
            <a:extLst>
              <a:ext uri="{FF2B5EF4-FFF2-40B4-BE49-F238E27FC236}">
                <a16:creationId xmlns:a16="http://schemas.microsoft.com/office/drawing/2014/main" id="{3BD04258-D5D9-450B-9B61-7F46B5D4AFD0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9686" y="618517"/>
            <a:ext cx="3862670" cy="2307971"/>
          </a:xfrm>
          <a:prstGeom prst="rect">
            <a:avLst/>
          </a:prstGeom>
        </p:spPr>
      </p:pic>
      <p:pic>
        <p:nvPicPr>
          <p:cNvPr id="6" name="Picture 5" descr="classroom-chair-clipart-chair.png">
            <a:extLst>
              <a:ext uri="{FF2B5EF4-FFF2-40B4-BE49-F238E27FC236}">
                <a16:creationId xmlns:a16="http://schemas.microsoft.com/office/drawing/2014/main" id="{8AA020F8-3AD3-4F9C-999D-8F4B2980D07D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402356" y="2258833"/>
            <a:ext cx="2150505" cy="3171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394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BF503-6F72-41C2-A658-CF7531058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2DCDCE-82B1-4335-B4AF-10C239D2F7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39486.png">
            <a:extLst>
              <a:ext uri="{FF2B5EF4-FFF2-40B4-BE49-F238E27FC236}">
                <a16:creationId xmlns:a16="http://schemas.microsoft.com/office/drawing/2014/main" id="{7A300AEC-8BAF-4452-8D50-C70B1EFE7D8D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3" b="93841" l="12838" r="83784">
                        <a14:foregroundMark x1="23649" y1="17754" x2="37162" y2="75000"/>
                        <a14:foregroundMark x1="85135" y1="16304" x2="85135" y2="16304"/>
                        <a14:foregroundMark x1="12838" y1="20290" x2="12838" y2="20290"/>
                        <a14:foregroundMark x1="33784" y1="93841" x2="33784" y2="93841"/>
                      </a14:backgroundRemoval>
                    </a14:imgEffect>
                  </a14:imgLayer>
                </a14:imgProps>
              </a:ext>
            </a:extLst>
          </a:blip>
          <a:srcRect l="8696" r="13445"/>
          <a:stretch>
            <a:fillRect/>
          </a:stretch>
        </p:blipFill>
        <p:spPr>
          <a:xfrm>
            <a:off x="414624" y="240120"/>
            <a:ext cx="2063532" cy="3949148"/>
          </a:xfrm>
          <a:prstGeom prst="rect">
            <a:avLst/>
          </a:prstGeom>
        </p:spPr>
      </p:pic>
      <p:pic>
        <p:nvPicPr>
          <p:cNvPr id="5" name="Picture 4" descr="teppich.jpg">
            <a:extLst>
              <a:ext uri="{FF2B5EF4-FFF2-40B4-BE49-F238E27FC236}">
                <a16:creationId xmlns:a16="http://schemas.microsoft.com/office/drawing/2014/main" id="{8453B439-2E7C-4762-81E6-03628D5E36B4}"/>
              </a:ext>
            </a:extLst>
          </p:cNvPr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39" b="90964" l="6122" r="91680">
                        <a14:foregroundMark x1="6593" y1="61847" x2="8634" y2="62851"/>
                        <a14:foregroundMark x1="74254" y1="18072" x2="91209" y2="34137"/>
                        <a14:foregroundMark x1="10361" y1="66867" x2="39246" y2="89759"/>
                        <a14:foregroundMark x1="39246" y1="89759" x2="42386" y2="90964"/>
                        <a14:foregroundMark x1="73626" y1="12851" x2="91680" y2="319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335606">
            <a:off x="269828" y="3305096"/>
            <a:ext cx="5715370" cy="3878403"/>
          </a:xfrm>
          <a:prstGeom prst="rect">
            <a:avLst/>
          </a:prstGeom>
        </p:spPr>
      </p:pic>
      <p:pic>
        <p:nvPicPr>
          <p:cNvPr id="6" name="Picture 5" descr="kommode.jpg">
            <a:extLst>
              <a:ext uri="{FF2B5EF4-FFF2-40B4-BE49-F238E27FC236}">
                <a16:creationId xmlns:a16="http://schemas.microsoft.com/office/drawing/2014/main" id="{2A2792D7-9346-493D-B46D-F59A685E8983}"/>
              </a:ext>
            </a:extLst>
          </p:cNvPr>
          <p:cNvPicPr/>
          <p:nvPr/>
        </p:nvPicPr>
        <p:blipFill>
          <a:blip r:embed="rId6" cstate="print">
            <a:lum bright="-10000" contrast="2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273" b="91818" l="7757" r="93711">
                        <a14:foregroundMark x1="7757" y1="21818" x2="7757" y2="21818"/>
                        <a14:foregroundMark x1="81971" y1="7273" x2="93920" y2="10182"/>
                        <a14:foregroundMark x1="16981" y1="91818" x2="16981" y2="918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91932" y="1121390"/>
            <a:ext cx="2937807" cy="30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832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ook-20clip-20art-dT6okk8T9.png">
            <a:extLst>
              <a:ext uri="{FF2B5EF4-FFF2-40B4-BE49-F238E27FC236}">
                <a16:creationId xmlns:a16="http://schemas.microsoft.com/office/drawing/2014/main" id="{AC8C2874-2C0E-4123-861E-F7FF6FB9ED6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 rot="20964483">
            <a:off x="338281" y="1587960"/>
            <a:ext cx="2488565" cy="1964220"/>
          </a:xfrm>
          <a:prstGeom prst="rect">
            <a:avLst/>
          </a:prstGeom>
        </p:spPr>
      </p:pic>
      <p:pic>
        <p:nvPicPr>
          <p:cNvPr id="5" name="Picture 4" descr="furniture-clipart-table_lamp_with_yellow_base_and_white_lampshade_0515-0906-3023-5358_SMU.jpg">
            <a:extLst>
              <a:ext uri="{FF2B5EF4-FFF2-40B4-BE49-F238E27FC236}">
                <a16:creationId xmlns:a16="http://schemas.microsoft.com/office/drawing/2014/main" id="{B7FF23B0-3443-4AD6-A7C2-979A4B8BD1E9}"/>
              </a:ext>
            </a:extLst>
          </p:cNvPr>
          <p:cNvPicPr/>
          <p:nvPr/>
        </p:nvPicPr>
        <p:blipFill>
          <a:blip r:embed="rId3"/>
          <a:srcRect r="41477"/>
          <a:stretch>
            <a:fillRect/>
          </a:stretch>
        </p:blipFill>
        <p:spPr>
          <a:xfrm>
            <a:off x="3286064" y="1505646"/>
            <a:ext cx="1708466" cy="2258516"/>
          </a:xfrm>
          <a:prstGeom prst="rect">
            <a:avLst/>
          </a:prstGeom>
        </p:spPr>
      </p:pic>
      <p:pic>
        <p:nvPicPr>
          <p:cNvPr id="6" name="Picture 5" descr="couch8.png">
            <a:extLst>
              <a:ext uri="{FF2B5EF4-FFF2-40B4-BE49-F238E27FC236}">
                <a16:creationId xmlns:a16="http://schemas.microsoft.com/office/drawing/2014/main" id="{9F0F91BB-66A8-41E9-8F22-FBA58E80578E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83642" y="1759455"/>
            <a:ext cx="2936558" cy="1900238"/>
          </a:xfrm>
          <a:prstGeom prst="rect">
            <a:avLst/>
          </a:prstGeom>
        </p:spPr>
      </p:pic>
      <p:pic>
        <p:nvPicPr>
          <p:cNvPr id="7" name="Picture 6" descr="a.jpg">
            <a:extLst>
              <a:ext uri="{FF2B5EF4-FFF2-40B4-BE49-F238E27FC236}">
                <a16:creationId xmlns:a16="http://schemas.microsoft.com/office/drawing/2014/main" id="{207145AC-AA6F-40CC-A242-0949F42F0803}"/>
              </a:ext>
            </a:extLst>
          </p:cNvPr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600" b="96200" l="1000" r="94600">
                        <a14:foregroundMark x1="52000" y1="3600" x2="71000" y2="10000"/>
                        <a14:foregroundMark x1="71000" y1="10000" x2="72600" y2="11800"/>
                        <a14:foregroundMark x1="94000" y1="20800" x2="93400" y2="45200"/>
                        <a14:foregroundMark x1="93400" y1="45200" x2="94600" y2="46200"/>
                        <a14:foregroundMark x1="1000" y1="58800" x2="16400" y2="77400"/>
                        <a14:foregroundMark x1="16400" y1="77400" x2="16800" y2="77400"/>
                        <a14:foregroundMark x1="63400" y1="96200" x2="63400" y2="962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09312" y="1600481"/>
            <a:ext cx="2553435" cy="285197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7ABF7FA-D3D6-438E-927F-51F7932464D9}"/>
              </a:ext>
            </a:extLst>
          </p:cNvPr>
          <p:cNvSpPr txBox="1"/>
          <p:nvPr/>
        </p:nvSpPr>
        <p:spPr>
          <a:xfrm>
            <a:off x="329253" y="5093358"/>
            <a:ext cx="1677062" cy="923330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Sofa</a:t>
            </a:r>
            <a:endParaRPr lang="th-TH" sz="54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D8F6A0-D7CC-4F3B-BA12-DE7DB728E260}"/>
              </a:ext>
            </a:extLst>
          </p:cNvPr>
          <p:cNvSpPr txBox="1"/>
          <p:nvPr/>
        </p:nvSpPr>
        <p:spPr>
          <a:xfrm>
            <a:off x="10132786" y="5093357"/>
            <a:ext cx="1729961" cy="923330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54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Buch</a:t>
            </a:r>
            <a:endParaRPr lang="th-TH" sz="54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E02688-E958-447C-A3FD-5886B1573C45}"/>
              </a:ext>
            </a:extLst>
          </p:cNvPr>
          <p:cNvSpPr txBox="1"/>
          <p:nvPr/>
        </p:nvSpPr>
        <p:spPr>
          <a:xfrm>
            <a:off x="4779156" y="5094451"/>
            <a:ext cx="2372765" cy="923330"/>
          </a:xfrm>
          <a:prstGeom prst="rect">
            <a:avLst/>
          </a:prstGeom>
          <a:solidFill>
            <a:srgbClr val="FD7F9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Lampe</a:t>
            </a:r>
            <a:endParaRPr lang="th-TH" sz="54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54248D-E6AB-41FE-8858-AF0A7493A876}"/>
              </a:ext>
            </a:extLst>
          </p:cNvPr>
          <p:cNvSpPr txBox="1"/>
          <p:nvPr/>
        </p:nvSpPr>
        <p:spPr>
          <a:xfrm>
            <a:off x="2626507" y="5093357"/>
            <a:ext cx="1463862" cy="923330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54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Bett</a:t>
            </a:r>
            <a:endParaRPr lang="th-TH" sz="54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EBE92D7-5425-4C13-B04E-82903FFE111F}"/>
              </a:ext>
            </a:extLst>
          </p:cNvPr>
          <p:cNvSpPr txBox="1"/>
          <p:nvPr/>
        </p:nvSpPr>
        <p:spPr>
          <a:xfrm>
            <a:off x="0" y="228890"/>
            <a:ext cx="5006499" cy="769441"/>
          </a:xfrm>
          <a:prstGeom prst="rect">
            <a:avLst/>
          </a:prstGeom>
          <a:solidFill>
            <a:srgbClr val="FFFF66"/>
          </a:solidFill>
        </p:spPr>
        <p:txBody>
          <a:bodyPr wrap="none" rtlCol="0">
            <a:spAutoFit/>
          </a:bodyPr>
          <a:lstStyle/>
          <a:p>
            <a:r>
              <a:rPr lang="en-US" sz="4400" b="1" dirty="0">
                <a:latin typeface="Berlin Sans FB Demi" pitchFamily="34" charset="0"/>
              </a:rPr>
              <a:t>Das </a:t>
            </a:r>
            <a:r>
              <a:rPr lang="en-US" sz="4400" b="1" dirty="0" err="1">
                <a:latin typeface="Berlin Sans FB Demi" pitchFamily="34" charset="0"/>
              </a:rPr>
              <a:t>sind</a:t>
            </a:r>
            <a:r>
              <a:rPr lang="en-US" sz="4400" b="1" dirty="0">
                <a:latin typeface="Berlin Sans FB Demi" pitchFamily="34" charset="0"/>
              </a:rPr>
              <a:t> die </a:t>
            </a:r>
            <a:r>
              <a:rPr lang="en-US" sz="4400" b="1" dirty="0" err="1">
                <a:latin typeface="Berlin Sans FB Demi" pitchFamily="34" charset="0"/>
              </a:rPr>
              <a:t>Möbel</a:t>
            </a:r>
            <a:r>
              <a:rPr lang="en-US" sz="4400" b="1" dirty="0">
                <a:latin typeface="Berlin Sans FB Demi" pitchFamily="34" charset="0"/>
              </a:rPr>
              <a:t>.</a:t>
            </a:r>
            <a:endParaRPr lang="th-TH" sz="4400" b="1" dirty="0">
              <a:latin typeface="Berlin Sans FB Demi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2CBE426-65E3-44F6-9B84-9AC978BC9AF3}"/>
              </a:ext>
            </a:extLst>
          </p:cNvPr>
          <p:cNvSpPr txBox="1"/>
          <p:nvPr/>
        </p:nvSpPr>
        <p:spPr>
          <a:xfrm>
            <a:off x="7535771" y="5093357"/>
            <a:ext cx="2138727" cy="923330"/>
          </a:xfrm>
          <a:prstGeom prst="rect">
            <a:avLst/>
          </a:prstGeom>
          <a:solidFill>
            <a:srgbClr val="FD7F9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Couch</a:t>
            </a:r>
            <a:endParaRPr lang="th-TH" sz="54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587967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75B53-2079-46EE-A787-F1CA42CBC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1149A2-169C-4EB2-B144-B5566E2908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cute-family-portrait-clipart-1.jpg">
            <a:extLst>
              <a:ext uri="{FF2B5EF4-FFF2-40B4-BE49-F238E27FC236}">
                <a16:creationId xmlns:a16="http://schemas.microsoft.com/office/drawing/2014/main" id="{381BBDF0-9E2B-4129-A148-846743B9939F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3231" b="94769" l="5098" r="48683">
                        <a14:foregroundMark x1="45115" y1="83615" x2="48683" y2="87692"/>
                      </a14:backgroundRemoval>
                    </a14:imgEffect>
                  </a14:imgLayer>
                </a14:imgProps>
              </a:ext>
            </a:extLst>
          </a:blip>
          <a:srcRect t="48075" r="48451"/>
          <a:stretch>
            <a:fillRect/>
          </a:stretch>
        </p:blipFill>
        <p:spPr>
          <a:xfrm>
            <a:off x="389679" y="877057"/>
            <a:ext cx="2663491" cy="2901349"/>
          </a:xfrm>
          <a:prstGeom prst="rect">
            <a:avLst/>
          </a:prstGeom>
        </p:spPr>
      </p:pic>
      <p:pic>
        <p:nvPicPr>
          <p:cNvPr id="5" name="Picture 4" descr="Tisch.png">
            <a:extLst>
              <a:ext uri="{FF2B5EF4-FFF2-40B4-BE49-F238E27FC236}">
                <a16:creationId xmlns:a16="http://schemas.microsoft.com/office/drawing/2014/main" id="{FC1BB164-2A0B-4DE1-995B-DD5A6E3A7B9F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741439" y="1276001"/>
            <a:ext cx="2663491" cy="2303622"/>
          </a:xfrm>
          <a:prstGeom prst="rect">
            <a:avLst/>
          </a:prstGeom>
        </p:spPr>
      </p:pic>
      <p:pic>
        <p:nvPicPr>
          <p:cNvPr id="6" name="Picture 5" descr="classroom-chair-clipart-chair.png">
            <a:extLst>
              <a:ext uri="{FF2B5EF4-FFF2-40B4-BE49-F238E27FC236}">
                <a16:creationId xmlns:a16="http://schemas.microsoft.com/office/drawing/2014/main" id="{F2FA841D-99CF-44E7-8BFA-2C1E395272DF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75671" y="1107676"/>
            <a:ext cx="1722558" cy="2471946"/>
          </a:xfrm>
          <a:prstGeom prst="rect">
            <a:avLst/>
          </a:prstGeom>
        </p:spPr>
      </p:pic>
      <p:pic>
        <p:nvPicPr>
          <p:cNvPr id="7" name="Picture 6" descr="schrank.jpg">
            <a:extLst>
              <a:ext uri="{FF2B5EF4-FFF2-40B4-BE49-F238E27FC236}">
                <a16:creationId xmlns:a16="http://schemas.microsoft.com/office/drawing/2014/main" id="{C4609835-6B60-40B3-9AE5-992E3D11B96E}"/>
              </a:ext>
            </a:extLst>
          </p:cNvPr>
          <p:cNvPicPr/>
          <p:nvPr/>
        </p:nvPicPr>
        <p:blipFill>
          <a:blip r:embed="rId6" cstate="print">
            <a:lum bright="-10000" contrast="3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003" b="87116" l="9620" r="89933">
                        <a14:foregroundMark x1="29754" y1="16837" x2="20358" y2="34846"/>
                        <a14:foregroundMark x1="20358" y1="34846" x2="36689" y2="63543"/>
                        <a14:foregroundMark x1="36689" y1="63543" x2="59508" y2="56076"/>
                        <a14:foregroundMark x1="59508" y1="56076" x2="42282" y2="40996"/>
                        <a14:foregroundMark x1="42282" y1="40996" x2="42282" y2="40996"/>
                        <a14:foregroundMark x1="68456" y1="71596" x2="43177" y2="84627"/>
                        <a14:foregroundMark x1="43177" y1="84627" x2="36018" y2="64861"/>
                        <a14:foregroundMark x1="36018" y1="64861" x2="59284" y2="42899"/>
                        <a14:foregroundMark x1="59284" y1="42899" x2="42953" y2="23280"/>
                        <a14:foregroundMark x1="42953" y1="23280" x2="53915" y2="8199"/>
                        <a14:foregroundMark x1="53915" y1="8199" x2="64877" y2="6003"/>
                        <a14:foregroundMark x1="71365" y1="81991" x2="27517" y2="84187"/>
                        <a14:foregroundMark x1="24609" y1="84919" x2="21924" y2="87116"/>
                      </a14:backgroundRemoval>
                    </a14:imgEffect>
                  </a14:imgLayer>
                </a14:imgProps>
              </a:ext>
            </a:extLst>
          </a:blip>
          <a:srcRect t="4453" b="10045"/>
          <a:stretch>
            <a:fillRect/>
          </a:stretch>
        </p:blipFill>
        <p:spPr>
          <a:xfrm>
            <a:off x="9802955" y="1150730"/>
            <a:ext cx="1876443" cy="262767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6ADE420-4779-42A1-BC36-74A73CAB61AD}"/>
              </a:ext>
            </a:extLst>
          </p:cNvPr>
          <p:cNvSpPr txBox="1"/>
          <p:nvPr/>
        </p:nvSpPr>
        <p:spPr>
          <a:xfrm>
            <a:off x="0" y="228890"/>
            <a:ext cx="5006499" cy="769441"/>
          </a:xfrm>
          <a:prstGeom prst="rect">
            <a:avLst/>
          </a:prstGeom>
          <a:solidFill>
            <a:srgbClr val="FFFF66"/>
          </a:solidFill>
        </p:spPr>
        <p:txBody>
          <a:bodyPr wrap="none" rtlCol="0">
            <a:spAutoFit/>
          </a:bodyPr>
          <a:lstStyle/>
          <a:p>
            <a:r>
              <a:rPr lang="en-US" sz="4400" b="1" dirty="0">
                <a:latin typeface="Berlin Sans FB Demi" pitchFamily="34" charset="0"/>
              </a:rPr>
              <a:t>Das </a:t>
            </a:r>
            <a:r>
              <a:rPr lang="en-US" sz="4400" b="1" dirty="0" err="1">
                <a:latin typeface="Berlin Sans FB Demi" pitchFamily="34" charset="0"/>
              </a:rPr>
              <a:t>sind</a:t>
            </a:r>
            <a:r>
              <a:rPr lang="en-US" sz="4400" b="1" dirty="0">
                <a:latin typeface="Berlin Sans FB Demi" pitchFamily="34" charset="0"/>
              </a:rPr>
              <a:t> die </a:t>
            </a:r>
            <a:r>
              <a:rPr lang="en-US" sz="4400" b="1" dirty="0" err="1">
                <a:latin typeface="Berlin Sans FB Demi" pitchFamily="34" charset="0"/>
              </a:rPr>
              <a:t>Möbel</a:t>
            </a:r>
            <a:r>
              <a:rPr lang="en-US" sz="4400" b="1" dirty="0">
                <a:latin typeface="Berlin Sans FB Demi" pitchFamily="34" charset="0"/>
              </a:rPr>
              <a:t>.</a:t>
            </a:r>
            <a:endParaRPr lang="th-TH" sz="4400" b="1" dirty="0">
              <a:latin typeface="Berlin Sans FB Demi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50E641-3FF4-481D-9622-E703B21A4DD3}"/>
              </a:ext>
            </a:extLst>
          </p:cNvPr>
          <p:cNvSpPr txBox="1"/>
          <p:nvPr/>
        </p:nvSpPr>
        <p:spPr>
          <a:xfrm>
            <a:off x="238269" y="5093357"/>
            <a:ext cx="2837636" cy="9233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54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Schrank</a:t>
            </a:r>
            <a:endParaRPr lang="th-TH" sz="54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291F29-4BDD-46A4-87D0-F4BC6A4B41EE}"/>
              </a:ext>
            </a:extLst>
          </p:cNvPr>
          <p:cNvSpPr txBox="1"/>
          <p:nvPr/>
        </p:nvSpPr>
        <p:spPr>
          <a:xfrm>
            <a:off x="10388153" y="5108666"/>
            <a:ext cx="1414170" cy="92333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Bild</a:t>
            </a:r>
            <a:endParaRPr lang="th-TH" sz="54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F4BDD8-A91C-48D0-960C-31ECE7277AAA}"/>
              </a:ext>
            </a:extLst>
          </p:cNvPr>
          <p:cNvSpPr txBox="1"/>
          <p:nvPr/>
        </p:nvSpPr>
        <p:spPr>
          <a:xfrm>
            <a:off x="5894968" y="5074167"/>
            <a:ext cx="1604927" cy="92333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54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Foto</a:t>
            </a:r>
            <a:endParaRPr lang="th-TH" sz="54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9AA92C-F3ED-4D87-A0B3-7219C0C0C36B}"/>
              </a:ext>
            </a:extLst>
          </p:cNvPr>
          <p:cNvSpPr txBox="1"/>
          <p:nvPr/>
        </p:nvSpPr>
        <p:spPr>
          <a:xfrm>
            <a:off x="8087421" y="5081729"/>
            <a:ext cx="1715534" cy="9233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Tisch</a:t>
            </a:r>
            <a:endParaRPr lang="th-TH" sz="54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1FA352-7294-4B67-B67F-7D931E91A55D}"/>
              </a:ext>
            </a:extLst>
          </p:cNvPr>
          <p:cNvSpPr txBox="1"/>
          <p:nvPr/>
        </p:nvSpPr>
        <p:spPr>
          <a:xfrm>
            <a:off x="3489811" y="5055457"/>
            <a:ext cx="1811714" cy="9233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Stuhl</a:t>
            </a:r>
            <a:endParaRPr lang="th-TH" sz="54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39858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75B53-2079-46EE-A787-F1CA42CBC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1149A2-169C-4EB2-B144-B5566E2908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ADE420-4779-42A1-BC36-74A73CAB61AD}"/>
              </a:ext>
            </a:extLst>
          </p:cNvPr>
          <p:cNvSpPr txBox="1"/>
          <p:nvPr/>
        </p:nvSpPr>
        <p:spPr>
          <a:xfrm>
            <a:off x="0" y="228890"/>
            <a:ext cx="5006499" cy="769441"/>
          </a:xfrm>
          <a:prstGeom prst="rect">
            <a:avLst/>
          </a:prstGeom>
          <a:solidFill>
            <a:srgbClr val="FFFF66"/>
          </a:solidFill>
        </p:spPr>
        <p:txBody>
          <a:bodyPr wrap="none" rtlCol="0">
            <a:spAutoFit/>
          </a:bodyPr>
          <a:lstStyle/>
          <a:p>
            <a:r>
              <a:rPr lang="en-US" sz="4400" b="1" dirty="0">
                <a:latin typeface="Berlin Sans FB Demi" pitchFamily="34" charset="0"/>
              </a:rPr>
              <a:t>Das </a:t>
            </a:r>
            <a:r>
              <a:rPr lang="en-US" sz="4400" b="1" dirty="0" err="1">
                <a:latin typeface="Berlin Sans FB Demi" pitchFamily="34" charset="0"/>
              </a:rPr>
              <a:t>sind</a:t>
            </a:r>
            <a:r>
              <a:rPr lang="en-US" sz="4400" b="1" dirty="0">
                <a:latin typeface="Berlin Sans FB Demi" pitchFamily="34" charset="0"/>
              </a:rPr>
              <a:t> die </a:t>
            </a:r>
            <a:r>
              <a:rPr lang="en-US" sz="4400" b="1" dirty="0" err="1">
                <a:latin typeface="Berlin Sans FB Demi" pitchFamily="34" charset="0"/>
              </a:rPr>
              <a:t>Möbel</a:t>
            </a:r>
            <a:r>
              <a:rPr lang="en-US" sz="4400" b="1" dirty="0">
                <a:latin typeface="Berlin Sans FB Demi" pitchFamily="34" charset="0"/>
              </a:rPr>
              <a:t>.</a:t>
            </a:r>
            <a:endParaRPr lang="th-TH" sz="4400" b="1" dirty="0">
              <a:latin typeface="Berlin Sans FB Demi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50E641-3FF4-481D-9622-E703B21A4DD3}"/>
              </a:ext>
            </a:extLst>
          </p:cNvPr>
          <p:cNvSpPr txBox="1"/>
          <p:nvPr/>
        </p:nvSpPr>
        <p:spPr>
          <a:xfrm>
            <a:off x="189617" y="5106809"/>
            <a:ext cx="3049233" cy="8309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8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Fernseher</a:t>
            </a:r>
            <a:endParaRPr lang="th-TH" sz="48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291F29-4BDD-46A4-87D0-F4BC6A4B41EE}"/>
              </a:ext>
            </a:extLst>
          </p:cNvPr>
          <p:cNvSpPr txBox="1"/>
          <p:nvPr/>
        </p:nvSpPr>
        <p:spPr>
          <a:xfrm>
            <a:off x="9608110" y="5141844"/>
            <a:ext cx="2385589" cy="8309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8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Teppich</a:t>
            </a:r>
            <a:endParaRPr lang="th-TH" sz="48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F4BDD8-A91C-48D0-960C-31ECE7277AAA}"/>
              </a:ext>
            </a:extLst>
          </p:cNvPr>
          <p:cNvSpPr txBox="1"/>
          <p:nvPr/>
        </p:nvSpPr>
        <p:spPr>
          <a:xfrm>
            <a:off x="3654744" y="5135316"/>
            <a:ext cx="1851789" cy="830997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Regal</a:t>
            </a:r>
            <a:endParaRPr lang="th-TH" sz="48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9AA92C-F3ED-4D87-A0B3-7219C0C0C36B}"/>
              </a:ext>
            </a:extLst>
          </p:cNvPr>
          <p:cNvSpPr txBox="1"/>
          <p:nvPr/>
        </p:nvSpPr>
        <p:spPr>
          <a:xfrm>
            <a:off x="5922427" y="5124899"/>
            <a:ext cx="3193503" cy="830997"/>
          </a:xfrm>
          <a:prstGeom prst="rect">
            <a:avLst/>
          </a:prstGeom>
          <a:solidFill>
            <a:srgbClr val="FD7F9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8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Kommode</a:t>
            </a:r>
            <a:endParaRPr lang="th-TH" sz="48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14" name="Picture 13" descr="39486.png">
            <a:extLst>
              <a:ext uri="{FF2B5EF4-FFF2-40B4-BE49-F238E27FC236}">
                <a16:creationId xmlns:a16="http://schemas.microsoft.com/office/drawing/2014/main" id="{4C4CBA77-E34A-4576-A1D6-97C928B9393B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3" b="93841" l="12838" r="83784">
                        <a14:foregroundMark x1="23649" y1="17754" x2="37162" y2="75000"/>
                        <a14:foregroundMark x1="85135" y1="16304" x2="85135" y2="16304"/>
                        <a14:foregroundMark x1="12838" y1="20290" x2="12838" y2="20290"/>
                        <a14:foregroundMark x1="33784" y1="93841" x2="33784" y2="93841"/>
                      </a14:backgroundRemoval>
                    </a14:imgEffect>
                  </a14:imgLayer>
                </a14:imgProps>
              </a:ext>
            </a:extLst>
          </a:blip>
          <a:srcRect l="8696" r="13445"/>
          <a:stretch>
            <a:fillRect/>
          </a:stretch>
        </p:blipFill>
        <p:spPr>
          <a:xfrm>
            <a:off x="361616" y="1066800"/>
            <a:ext cx="1639462" cy="3067878"/>
          </a:xfrm>
          <a:prstGeom prst="rect">
            <a:avLst/>
          </a:prstGeom>
        </p:spPr>
      </p:pic>
      <p:pic>
        <p:nvPicPr>
          <p:cNvPr id="15" name="Picture 14" descr="teppich.jpg">
            <a:extLst>
              <a:ext uri="{FF2B5EF4-FFF2-40B4-BE49-F238E27FC236}">
                <a16:creationId xmlns:a16="http://schemas.microsoft.com/office/drawing/2014/main" id="{955A6A4D-8E64-4F21-A1BA-E1C17D2B8967}"/>
              </a:ext>
            </a:extLst>
          </p:cNvPr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39" b="90964" l="6122" r="91680">
                        <a14:foregroundMark x1="6593" y1="61847" x2="8634" y2="62851"/>
                        <a14:foregroundMark x1="74254" y1="18072" x2="91209" y2="34137"/>
                        <a14:foregroundMark x1="10361" y1="66867" x2="39246" y2="89759"/>
                        <a14:foregroundMark x1="39246" y1="89759" x2="42386" y2="90964"/>
                        <a14:foregroundMark x1="73626" y1="12851" x2="91680" y2="319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335606">
            <a:off x="2083540" y="1233565"/>
            <a:ext cx="3790750" cy="2630857"/>
          </a:xfrm>
          <a:prstGeom prst="rect">
            <a:avLst/>
          </a:prstGeom>
        </p:spPr>
      </p:pic>
      <p:pic>
        <p:nvPicPr>
          <p:cNvPr id="16" name="Picture 15" descr="kommode.jpg">
            <a:extLst>
              <a:ext uri="{FF2B5EF4-FFF2-40B4-BE49-F238E27FC236}">
                <a16:creationId xmlns:a16="http://schemas.microsoft.com/office/drawing/2014/main" id="{FBAED651-7979-4410-8A27-48028A33942A}"/>
              </a:ext>
            </a:extLst>
          </p:cNvPr>
          <p:cNvPicPr/>
          <p:nvPr/>
        </p:nvPicPr>
        <p:blipFill>
          <a:blip r:embed="rId6" cstate="print">
            <a:lum bright="-10000" contrast="2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273" b="91818" l="7757" r="93711">
                        <a14:foregroundMark x1="7757" y1="21818" x2="7757" y2="21818"/>
                        <a14:foregroundMark x1="81971" y1="7273" x2="93920" y2="10182"/>
                        <a14:foregroundMark x1="16981" y1="91818" x2="16981" y2="918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68083" y="1300657"/>
            <a:ext cx="2385648" cy="2480787"/>
          </a:xfrm>
          <a:prstGeom prst="rect">
            <a:avLst/>
          </a:prstGeom>
        </p:spPr>
      </p:pic>
      <p:pic>
        <p:nvPicPr>
          <p:cNvPr id="17" name="Picture 16" descr="plasma-tv-hi.png">
            <a:extLst>
              <a:ext uri="{FF2B5EF4-FFF2-40B4-BE49-F238E27FC236}">
                <a16:creationId xmlns:a16="http://schemas.microsoft.com/office/drawing/2014/main" id="{095B6961-C972-4175-B179-397894445E8D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6532028" y="1569004"/>
            <a:ext cx="2385648" cy="1596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330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35397-A245-42AF-B9A6-87F54EBA5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book-20clip-20art-dT6okk8T9.png">
            <a:extLst>
              <a:ext uri="{FF2B5EF4-FFF2-40B4-BE49-F238E27FC236}">
                <a16:creationId xmlns:a16="http://schemas.microsoft.com/office/drawing/2014/main" id="{FCF092F2-49DF-4774-AC99-67C6B0C1B6B2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 rot="20964483">
            <a:off x="887877" y="47759"/>
            <a:ext cx="2068058" cy="1473469"/>
          </a:xfrm>
          <a:prstGeom prst="rect">
            <a:avLst/>
          </a:prstGeom>
        </p:spPr>
      </p:pic>
      <p:pic>
        <p:nvPicPr>
          <p:cNvPr id="5" name="Picture 4" descr="furniture-clipart-table_lamp_with_yellow_base_and_white_lampshade_0515-0906-3023-5358_SMU.jpg">
            <a:extLst>
              <a:ext uri="{FF2B5EF4-FFF2-40B4-BE49-F238E27FC236}">
                <a16:creationId xmlns:a16="http://schemas.microsoft.com/office/drawing/2014/main" id="{775E73DE-75A5-4A7F-B54E-7C2F7E24A38E}"/>
              </a:ext>
            </a:extLst>
          </p:cNvPr>
          <p:cNvPicPr/>
          <p:nvPr/>
        </p:nvPicPr>
        <p:blipFill>
          <a:blip r:embed="rId3"/>
          <a:srcRect r="41477"/>
          <a:stretch>
            <a:fillRect/>
          </a:stretch>
        </p:blipFill>
        <p:spPr>
          <a:xfrm>
            <a:off x="3562966" y="25456"/>
            <a:ext cx="969277" cy="1456370"/>
          </a:xfrm>
          <a:prstGeom prst="rect">
            <a:avLst/>
          </a:prstGeom>
        </p:spPr>
      </p:pic>
      <p:pic>
        <p:nvPicPr>
          <p:cNvPr id="6" name="Picture 5" descr="couch8.png">
            <a:extLst>
              <a:ext uri="{FF2B5EF4-FFF2-40B4-BE49-F238E27FC236}">
                <a16:creationId xmlns:a16="http://schemas.microsoft.com/office/drawing/2014/main" id="{CAF5CAF1-7DFA-44CD-8860-A0E7C1F72F7E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851143" y="25457"/>
            <a:ext cx="2303664" cy="1549180"/>
          </a:xfrm>
          <a:prstGeom prst="rect">
            <a:avLst/>
          </a:prstGeom>
        </p:spPr>
      </p:pic>
      <p:pic>
        <p:nvPicPr>
          <p:cNvPr id="7" name="Picture 6" descr="a.jpg">
            <a:extLst>
              <a:ext uri="{FF2B5EF4-FFF2-40B4-BE49-F238E27FC236}">
                <a16:creationId xmlns:a16="http://schemas.microsoft.com/office/drawing/2014/main" id="{290935BD-CFB3-4F65-9614-C752EF8F6173}"/>
              </a:ext>
            </a:extLst>
          </p:cNvPr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600" b="96200" l="1000" r="94600">
                        <a14:foregroundMark x1="52000" y1="3600" x2="71000" y2="10000"/>
                        <a14:foregroundMark x1="71000" y1="10000" x2="72600" y2="11800"/>
                        <a14:foregroundMark x1="94000" y1="20800" x2="93400" y2="45200"/>
                        <a14:foregroundMark x1="93400" y1="45200" x2="94600" y2="46200"/>
                        <a14:foregroundMark x1="1000" y1="58800" x2="16400" y2="77400"/>
                        <a14:foregroundMark x1="16400" y1="77400" x2="16800" y2="77400"/>
                        <a14:foregroundMark x1="63400" y1="96200" x2="63400" y2="962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04094" y="91444"/>
            <a:ext cx="1923186" cy="204878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73F89BB-153F-47B1-966F-9BEC6F97DD18}"/>
              </a:ext>
            </a:extLst>
          </p:cNvPr>
          <p:cNvSpPr txBox="1"/>
          <p:nvPr/>
        </p:nvSpPr>
        <p:spPr>
          <a:xfrm>
            <a:off x="5635824" y="1377455"/>
            <a:ext cx="1290738" cy="707886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Sofa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6D9E71-0CC9-4755-A3C7-5B5D06450398}"/>
              </a:ext>
            </a:extLst>
          </p:cNvPr>
          <p:cNvSpPr txBox="1"/>
          <p:nvPr/>
        </p:nvSpPr>
        <p:spPr>
          <a:xfrm>
            <a:off x="258340" y="1083946"/>
            <a:ext cx="1329210" cy="707886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Buch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D052822-7D25-419A-BD7A-C9CC6216C48D}"/>
              </a:ext>
            </a:extLst>
          </p:cNvPr>
          <p:cNvSpPr txBox="1"/>
          <p:nvPr/>
        </p:nvSpPr>
        <p:spPr>
          <a:xfrm>
            <a:off x="3099760" y="1369540"/>
            <a:ext cx="1802096" cy="707886"/>
          </a:xfrm>
          <a:prstGeom prst="rect">
            <a:avLst/>
          </a:prstGeom>
          <a:solidFill>
            <a:srgbClr val="FD7F9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Lampe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053B8CD-6FFD-4FC6-8B76-B28EAF6395E0}"/>
              </a:ext>
            </a:extLst>
          </p:cNvPr>
          <p:cNvSpPr txBox="1"/>
          <p:nvPr/>
        </p:nvSpPr>
        <p:spPr>
          <a:xfrm>
            <a:off x="10841962" y="1396044"/>
            <a:ext cx="1132041" cy="707886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Bett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555822D-33D3-48FF-AFF8-2399FFD60076}"/>
              </a:ext>
            </a:extLst>
          </p:cNvPr>
          <p:cNvSpPr txBox="1"/>
          <p:nvPr/>
        </p:nvSpPr>
        <p:spPr>
          <a:xfrm>
            <a:off x="7152414" y="1396044"/>
            <a:ext cx="1632178" cy="707886"/>
          </a:xfrm>
          <a:prstGeom prst="rect">
            <a:avLst/>
          </a:prstGeom>
          <a:solidFill>
            <a:srgbClr val="FD7F9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Couch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13" name="Picture 12" descr="cute-family-portrait-clipart-1.jpg">
            <a:extLst>
              <a:ext uri="{FF2B5EF4-FFF2-40B4-BE49-F238E27FC236}">
                <a16:creationId xmlns:a16="http://schemas.microsoft.com/office/drawing/2014/main" id="{D3B7BBC7-557F-4DF0-9F7D-B63F3AA77E83}"/>
              </a:ext>
            </a:extLst>
          </p:cNvPr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3231" b="94769" l="5098" r="48683">
                        <a14:foregroundMark x1="45115" y1="83615" x2="48683" y2="87692"/>
                      </a14:backgroundRemoval>
                    </a14:imgEffect>
                  </a14:imgLayer>
                </a14:imgProps>
              </a:ext>
            </a:extLst>
          </a:blip>
          <a:srcRect t="48075" r="48451"/>
          <a:stretch>
            <a:fillRect/>
          </a:stretch>
        </p:blipFill>
        <p:spPr>
          <a:xfrm>
            <a:off x="407357" y="1803191"/>
            <a:ext cx="1959040" cy="2019539"/>
          </a:xfrm>
          <a:prstGeom prst="rect">
            <a:avLst/>
          </a:prstGeom>
        </p:spPr>
      </p:pic>
      <p:pic>
        <p:nvPicPr>
          <p:cNvPr id="14" name="Picture 13" descr="Tisch.png">
            <a:extLst>
              <a:ext uri="{FF2B5EF4-FFF2-40B4-BE49-F238E27FC236}">
                <a16:creationId xmlns:a16="http://schemas.microsoft.com/office/drawing/2014/main" id="{D58B03B9-1904-4B21-86C2-6145584E39F6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702161" y="2306862"/>
            <a:ext cx="2220148" cy="1718800"/>
          </a:xfrm>
          <a:prstGeom prst="rect">
            <a:avLst/>
          </a:prstGeom>
        </p:spPr>
      </p:pic>
      <p:pic>
        <p:nvPicPr>
          <p:cNvPr id="15" name="Picture 14" descr="classroom-chair-clipart-chair.png">
            <a:extLst>
              <a:ext uri="{FF2B5EF4-FFF2-40B4-BE49-F238E27FC236}">
                <a16:creationId xmlns:a16="http://schemas.microsoft.com/office/drawing/2014/main" id="{693B6730-18F8-4E25-B97B-3FC265008434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555115" y="2326024"/>
            <a:ext cx="1388522" cy="1896085"/>
          </a:xfrm>
          <a:prstGeom prst="rect">
            <a:avLst/>
          </a:prstGeom>
        </p:spPr>
      </p:pic>
      <p:pic>
        <p:nvPicPr>
          <p:cNvPr id="16" name="Picture 15" descr="schrank.jpg">
            <a:extLst>
              <a:ext uri="{FF2B5EF4-FFF2-40B4-BE49-F238E27FC236}">
                <a16:creationId xmlns:a16="http://schemas.microsoft.com/office/drawing/2014/main" id="{FA4E0019-403D-4FDF-AF2B-8A9CD7D67872}"/>
              </a:ext>
            </a:extLst>
          </p:cNvPr>
          <p:cNvPicPr/>
          <p:nvPr/>
        </p:nvPicPr>
        <p:blipFill>
          <a:blip r:embed="rId11" cstate="print">
            <a:lum bright="-10000" contrast="30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6003" b="87116" l="9620" r="89933">
                        <a14:foregroundMark x1="29754" y1="16837" x2="20358" y2="34846"/>
                        <a14:foregroundMark x1="20358" y1="34846" x2="36689" y2="63543"/>
                        <a14:foregroundMark x1="36689" y1="63543" x2="59508" y2="56076"/>
                        <a14:foregroundMark x1="59508" y1="56076" x2="42282" y2="40996"/>
                        <a14:foregroundMark x1="42282" y1="40996" x2="42282" y2="40996"/>
                        <a14:foregroundMark x1="68456" y1="71596" x2="43177" y2="84627"/>
                        <a14:foregroundMark x1="43177" y1="84627" x2="36018" y2="64861"/>
                        <a14:foregroundMark x1="36018" y1="64861" x2="59284" y2="42899"/>
                        <a14:foregroundMark x1="59284" y1="42899" x2="42953" y2="23280"/>
                        <a14:foregroundMark x1="42953" y1="23280" x2="53915" y2="8199"/>
                        <a14:foregroundMark x1="53915" y1="8199" x2="64877" y2="6003"/>
                        <a14:foregroundMark x1="71365" y1="81991" x2="27517" y2="84187"/>
                        <a14:foregroundMark x1="24609" y1="84919" x2="21924" y2="87116"/>
                      </a14:backgroundRemoval>
                    </a14:imgEffect>
                  </a14:imgLayer>
                </a14:imgProps>
              </a:ext>
            </a:extLst>
          </a:blip>
          <a:srcRect t="4453" b="10045"/>
          <a:stretch>
            <a:fillRect/>
          </a:stretch>
        </p:blipFill>
        <p:spPr>
          <a:xfrm>
            <a:off x="8154807" y="2388102"/>
            <a:ext cx="1541162" cy="208676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5CAEA36-0382-4017-B332-C1EEF6B0886B}"/>
              </a:ext>
            </a:extLst>
          </p:cNvPr>
          <p:cNvSpPr txBox="1"/>
          <p:nvPr/>
        </p:nvSpPr>
        <p:spPr>
          <a:xfrm>
            <a:off x="9576700" y="3075057"/>
            <a:ext cx="2149948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Schrank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D444662-21EE-491B-95CA-F5755A1E779A}"/>
              </a:ext>
            </a:extLst>
          </p:cNvPr>
          <p:cNvSpPr txBox="1"/>
          <p:nvPr/>
        </p:nvSpPr>
        <p:spPr>
          <a:xfrm>
            <a:off x="1673187" y="3557193"/>
            <a:ext cx="1095172" cy="707886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Bild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0A7F409-221A-4932-A5AD-4061B9366153}"/>
              </a:ext>
            </a:extLst>
          </p:cNvPr>
          <p:cNvSpPr txBox="1"/>
          <p:nvPr/>
        </p:nvSpPr>
        <p:spPr>
          <a:xfrm>
            <a:off x="267944" y="3558778"/>
            <a:ext cx="1236236" cy="707886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Foto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2B7E083-97D3-4C42-9A5D-8DEBCD37E13F}"/>
              </a:ext>
            </a:extLst>
          </p:cNvPr>
          <p:cNvSpPr txBox="1"/>
          <p:nvPr/>
        </p:nvSpPr>
        <p:spPr>
          <a:xfrm>
            <a:off x="3872447" y="3388055"/>
            <a:ext cx="1319592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Tisch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0CB0F81-C209-404E-8C33-BE8C71CCAF6C}"/>
              </a:ext>
            </a:extLst>
          </p:cNvPr>
          <p:cNvSpPr txBox="1"/>
          <p:nvPr/>
        </p:nvSpPr>
        <p:spPr>
          <a:xfrm>
            <a:off x="6505459" y="2595300"/>
            <a:ext cx="1388522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Stuhl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22" name="Picture 21" descr="39486.png">
            <a:extLst>
              <a:ext uri="{FF2B5EF4-FFF2-40B4-BE49-F238E27FC236}">
                <a16:creationId xmlns:a16="http://schemas.microsoft.com/office/drawing/2014/main" id="{C4AD0900-4396-4EF4-B72B-793BF01AA657}"/>
              </a:ext>
            </a:extLst>
          </p:cNvPr>
          <p:cNvPicPr/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783" b="93841" l="12838" r="83784">
                        <a14:foregroundMark x1="23649" y1="17754" x2="37162" y2="75000"/>
                        <a14:foregroundMark x1="85135" y1="16304" x2="85135" y2="16304"/>
                        <a14:foregroundMark x1="12838" y1="20290" x2="12838" y2="20290"/>
                        <a14:foregroundMark x1="33784" y1="93841" x2="33784" y2="93841"/>
                      </a14:backgroundRemoval>
                    </a14:imgEffect>
                  </a14:imgLayer>
                </a14:imgProps>
              </a:ext>
            </a:extLst>
          </a:blip>
          <a:srcRect l="8696" r="13445"/>
          <a:stretch>
            <a:fillRect/>
          </a:stretch>
        </p:blipFill>
        <p:spPr>
          <a:xfrm>
            <a:off x="267944" y="4340216"/>
            <a:ext cx="1183531" cy="2352132"/>
          </a:xfrm>
          <a:prstGeom prst="rect">
            <a:avLst/>
          </a:prstGeom>
        </p:spPr>
      </p:pic>
      <p:pic>
        <p:nvPicPr>
          <p:cNvPr id="23" name="Picture 22" descr="teppich.jpg">
            <a:extLst>
              <a:ext uri="{FF2B5EF4-FFF2-40B4-BE49-F238E27FC236}">
                <a16:creationId xmlns:a16="http://schemas.microsoft.com/office/drawing/2014/main" id="{6EEA8A45-6878-4E64-B8E3-6FA0A0415B53}"/>
              </a:ext>
            </a:extLst>
          </p:cNvPr>
          <p:cNvPicPr/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9639" b="90964" l="6122" r="91680">
                        <a14:foregroundMark x1="6593" y1="61847" x2="8634" y2="62851"/>
                        <a14:foregroundMark x1="74254" y1="18072" x2="91209" y2="34137"/>
                        <a14:foregroundMark x1="10361" y1="66867" x2="39246" y2="89759"/>
                        <a14:foregroundMark x1="39246" y1="89759" x2="42386" y2="90964"/>
                        <a14:foregroundMark x1="73626" y1="12851" x2="91680" y2="319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55618">
            <a:off x="2864403" y="5050929"/>
            <a:ext cx="2750337" cy="1970780"/>
          </a:xfrm>
          <a:prstGeom prst="rect">
            <a:avLst/>
          </a:prstGeom>
        </p:spPr>
      </p:pic>
      <p:pic>
        <p:nvPicPr>
          <p:cNvPr id="24" name="Picture 23" descr="kommode.jpg">
            <a:extLst>
              <a:ext uri="{FF2B5EF4-FFF2-40B4-BE49-F238E27FC236}">
                <a16:creationId xmlns:a16="http://schemas.microsoft.com/office/drawing/2014/main" id="{B2DB9A60-458B-489D-9DD4-D759CF3D9A57}"/>
              </a:ext>
            </a:extLst>
          </p:cNvPr>
          <p:cNvPicPr/>
          <p:nvPr/>
        </p:nvPicPr>
        <p:blipFill>
          <a:blip r:embed="rId17" cstate="print">
            <a:lum bright="-10000" contrast="20000"/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7273" b="91818" l="7757" r="93711">
                        <a14:foregroundMark x1="7757" y1="21818" x2="7757" y2="21818"/>
                        <a14:foregroundMark x1="81971" y1="7273" x2="93920" y2="10182"/>
                        <a14:foregroundMark x1="16981" y1="91818" x2="16981" y2="918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69536" y="4148000"/>
            <a:ext cx="1724543" cy="1884859"/>
          </a:xfrm>
          <a:prstGeom prst="rect">
            <a:avLst/>
          </a:prstGeom>
        </p:spPr>
      </p:pic>
      <p:pic>
        <p:nvPicPr>
          <p:cNvPr id="25" name="Picture 24" descr="plasma-tv-hi.png">
            <a:extLst>
              <a:ext uri="{FF2B5EF4-FFF2-40B4-BE49-F238E27FC236}">
                <a16:creationId xmlns:a16="http://schemas.microsoft.com/office/drawing/2014/main" id="{0B31204A-6793-4FA4-91F3-44DCD1B5E008}"/>
              </a:ext>
            </a:extLst>
          </p:cNvPr>
          <p:cNvPicPr/>
          <p:nvPr/>
        </p:nvPicPr>
        <p:blipFill>
          <a:blip r:embed="rId19"/>
          <a:stretch>
            <a:fillRect/>
          </a:stretch>
        </p:blipFill>
        <p:spPr>
          <a:xfrm>
            <a:off x="6364211" y="4577632"/>
            <a:ext cx="1737517" cy="1168433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2ABC11F0-93EE-44CE-BC96-7B8BF07A82DE}"/>
              </a:ext>
            </a:extLst>
          </p:cNvPr>
          <p:cNvSpPr txBox="1"/>
          <p:nvPr/>
        </p:nvSpPr>
        <p:spPr>
          <a:xfrm>
            <a:off x="5914752" y="5735971"/>
            <a:ext cx="2569934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Fernseher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41E5922-68F0-426D-8387-E9E9D04A2D71}"/>
              </a:ext>
            </a:extLst>
          </p:cNvPr>
          <p:cNvSpPr txBox="1"/>
          <p:nvPr/>
        </p:nvSpPr>
        <p:spPr>
          <a:xfrm>
            <a:off x="3268670" y="4705357"/>
            <a:ext cx="2016899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Teppich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B2EC74B-1BBE-4F9A-8A6A-B0D9656E216F}"/>
              </a:ext>
            </a:extLst>
          </p:cNvPr>
          <p:cNvSpPr txBox="1"/>
          <p:nvPr/>
        </p:nvSpPr>
        <p:spPr>
          <a:xfrm>
            <a:off x="1247947" y="5201214"/>
            <a:ext cx="1571264" cy="707886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Regal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1BAEACB-17B3-4BAA-B3BD-FEBDF3255855}"/>
              </a:ext>
            </a:extLst>
          </p:cNvPr>
          <p:cNvSpPr txBox="1"/>
          <p:nvPr/>
        </p:nvSpPr>
        <p:spPr>
          <a:xfrm>
            <a:off x="9273082" y="5799987"/>
            <a:ext cx="2686954" cy="707886"/>
          </a:xfrm>
          <a:prstGeom prst="rect">
            <a:avLst/>
          </a:prstGeom>
          <a:solidFill>
            <a:srgbClr val="FD7F9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Kommode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253107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39486.pn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3" b="93841" l="12838" r="81757">
                        <a14:foregroundMark x1="19595" y1="20290" x2="27703" y2="76449"/>
                        <a14:foregroundMark x1="27703" y1="76449" x2="50676" y2="88768"/>
                        <a14:foregroundMark x1="50676" y1="88768" x2="75000" y2="83696"/>
                        <a14:foregroundMark x1="33108" y1="14855" x2="63514" y2="14855"/>
                        <a14:foregroundMark x1="31081" y1="93841" x2="31081" y2="93841"/>
                        <a14:foregroundMark x1="12838" y1="27899" x2="16892" y2="68478"/>
                        <a14:foregroundMark x1="46622" y1="12681" x2="81081" y2="21377"/>
                        <a14:foregroundMark x1="81081" y1="21377" x2="81757" y2="30435"/>
                      </a14:backgroundRemoval>
                    </a14:imgEffect>
                  </a14:imgLayer>
                </a14:imgProps>
              </a:ext>
            </a:extLst>
          </a:blip>
          <a:srcRect l="8696" r="13445"/>
          <a:stretch>
            <a:fillRect/>
          </a:stretch>
        </p:blipFill>
        <p:spPr>
          <a:xfrm>
            <a:off x="166647" y="-83299"/>
            <a:ext cx="1857387" cy="3701141"/>
          </a:xfrm>
          <a:prstGeom prst="rect">
            <a:avLst/>
          </a:prstGeom>
        </p:spPr>
      </p:pic>
      <p:pic>
        <p:nvPicPr>
          <p:cNvPr id="7" name="Picture 6" descr="teppich.jpg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39" b="93173" l="6436" r="90895">
                        <a14:foregroundMark x1="6750" y1="63855" x2="39246" y2="93173"/>
                        <a14:foregroundMark x1="75196" y1="14257" x2="90267" y2="32530"/>
                        <a14:foregroundMark x1="90895" y1="29518" x2="76609" y2="168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335606">
            <a:off x="7708869" y="4026407"/>
            <a:ext cx="3846623" cy="3237479"/>
          </a:xfrm>
          <a:prstGeom prst="rect">
            <a:avLst/>
          </a:prstGeom>
        </p:spPr>
      </p:pic>
      <p:pic>
        <p:nvPicPr>
          <p:cNvPr id="8" name="Picture 7" descr="a.jpg"/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000" b="99000" l="4800" r="95200">
                        <a14:foregroundMark x1="55200" y1="22400" x2="67200" y2="6800"/>
                        <a14:foregroundMark x1="67200" y1="6800" x2="93000" y2="23800"/>
                        <a14:foregroundMark x1="93000" y1="23800" x2="95200" y2="39600"/>
                        <a14:foregroundMark x1="92400" y1="10400" x2="95200" y2="28600"/>
                        <a14:foregroundMark x1="95200" y1="28600" x2="95200" y2="28600"/>
                        <a14:foregroundMark x1="79800" y1="8000" x2="56200" y2="6000"/>
                        <a14:foregroundMark x1="56200" y1="6000" x2="56200" y2="6000"/>
                        <a14:foregroundMark x1="4800" y1="58200" x2="7000" y2="59200"/>
                        <a14:foregroundMark x1="64400" y1="99000" x2="64400" y2="75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3213" y="3617842"/>
            <a:ext cx="2714643" cy="3074136"/>
          </a:xfrm>
          <a:prstGeom prst="rect">
            <a:avLst/>
          </a:prstGeom>
        </p:spPr>
      </p:pic>
      <p:pic>
        <p:nvPicPr>
          <p:cNvPr id="9" name="Picture 8" descr="cute-family-portrait-clipart-1.jpg"/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3268" b="94808" l="5155" r="46394"/>
                    </a14:imgEffect>
                  </a14:imgLayer>
                </a14:imgProps>
              </a:ext>
            </a:extLst>
          </a:blip>
          <a:srcRect t="48075" r="48451"/>
          <a:stretch>
            <a:fillRect/>
          </a:stretch>
        </p:blipFill>
        <p:spPr>
          <a:xfrm>
            <a:off x="3685508" y="3783513"/>
            <a:ext cx="2882990" cy="3055948"/>
          </a:xfrm>
          <a:prstGeom prst="rect">
            <a:avLst/>
          </a:prstGeom>
        </p:spPr>
      </p:pic>
      <p:pic>
        <p:nvPicPr>
          <p:cNvPr id="10" name="Picture 9" descr="classroom-chair-clipart-chair.png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791028" y="268039"/>
            <a:ext cx="1805308" cy="2516568"/>
          </a:xfrm>
          <a:prstGeom prst="rect">
            <a:avLst/>
          </a:prstGeom>
        </p:spPr>
      </p:pic>
      <p:pic>
        <p:nvPicPr>
          <p:cNvPr id="11" name="Picture 10" descr="book-20clip-20art-dT6okk8T9.png"/>
          <p:cNvPicPr/>
          <p:nvPr/>
        </p:nvPicPr>
        <p:blipFill>
          <a:blip r:embed="rId11" cstate="print"/>
          <a:stretch>
            <a:fillRect/>
          </a:stretch>
        </p:blipFill>
        <p:spPr>
          <a:xfrm rot="20964483">
            <a:off x="1775829" y="1856472"/>
            <a:ext cx="2349345" cy="1874572"/>
          </a:xfrm>
          <a:prstGeom prst="rect">
            <a:avLst/>
          </a:prstGeom>
        </p:spPr>
      </p:pic>
      <p:pic>
        <p:nvPicPr>
          <p:cNvPr id="12" name="Picture 11" descr="Tisch.png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524233" y="214291"/>
            <a:ext cx="2571767" cy="2284086"/>
          </a:xfrm>
          <a:prstGeom prst="rect">
            <a:avLst/>
          </a:prstGeom>
        </p:spPr>
      </p:pic>
      <p:pic>
        <p:nvPicPr>
          <p:cNvPr id="13" name="Picture 12" descr="kommode.jpg"/>
          <p:cNvPicPr/>
          <p:nvPr/>
        </p:nvPicPr>
        <p:blipFill>
          <a:blip r:embed="rId13" cstate="print">
            <a:lum bright="-10000" contrast="20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455" b="92545" l="6499" r="92034">
                        <a14:foregroundMark x1="6499" y1="22909" x2="6499" y2="22909"/>
                        <a14:foregroundMark x1="92034" y1="9636" x2="92034" y2="9636"/>
                        <a14:foregroundMark x1="67296" y1="92545" x2="67296" y2="9254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72812" y="2262320"/>
            <a:ext cx="2415645" cy="2666878"/>
          </a:xfrm>
          <a:prstGeom prst="rect">
            <a:avLst/>
          </a:prstGeom>
        </p:spPr>
      </p:pic>
      <p:pic>
        <p:nvPicPr>
          <p:cNvPr id="14" name="Picture 13" descr="couch8.png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024561" y="3357562"/>
            <a:ext cx="3099743" cy="2187812"/>
          </a:xfrm>
          <a:prstGeom prst="rect">
            <a:avLst/>
          </a:prstGeom>
        </p:spPr>
      </p:pic>
      <p:pic>
        <p:nvPicPr>
          <p:cNvPr id="15" name="Picture 14" descr="schrank.jpg"/>
          <p:cNvPicPr/>
          <p:nvPr/>
        </p:nvPicPr>
        <p:blipFill>
          <a:blip r:embed="rId16" cstate="print">
            <a:lum bright="-10000" contrast="30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7174" b="87848" l="9620" r="89933">
                        <a14:foregroundMark x1="36689" y1="28697" x2="50783" y2="66471"/>
                        <a14:foregroundMark x1="50783" y1="66471" x2="68233" y2="66911"/>
                        <a14:foregroundMark x1="21700" y1="10835" x2="54362" y2="11859"/>
                        <a14:foregroundMark x1="54362" y1="11859" x2="78300" y2="20644"/>
                        <a14:foregroundMark x1="78300" y1="20644" x2="74497" y2="56955"/>
                        <a14:foregroundMark x1="74497" y1="56955" x2="59955" y2="36896"/>
                        <a14:foregroundMark x1="59955" y1="36896" x2="29754" y2="62079"/>
                        <a14:foregroundMark x1="29754" y1="62079" x2="46309" y2="79941"/>
                        <a14:foregroundMark x1="46309" y1="79941" x2="63758" y2="81406"/>
                        <a14:foregroundMark x1="51007" y1="25329" x2="30649" y2="54173"/>
                        <a14:foregroundMark x1="30649" y1="54173" x2="60626" y2="29868"/>
                        <a14:foregroundMark x1="60626" y1="29868" x2="73154" y2="61347"/>
                        <a14:foregroundMark x1="52349" y1="16984" x2="65101" y2="31772"/>
                        <a14:foregroundMark x1="65101" y1="31772" x2="33333" y2="33529"/>
                        <a14:foregroundMark x1="33333" y1="33529" x2="25503" y2="69546"/>
                        <a14:foregroundMark x1="25503" y1="69546" x2="46309" y2="82284"/>
                        <a14:foregroundMark x1="46309" y1="82284" x2="65996" y2="77160"/>
                        <a14:foregroundMark x1="32438" y1="87408" x2="64877" y2="82723"/>
                        <a14:foregroundMark x1="64877" y1="82723" x2="66667" y2="55783"/>
                        <a14:foregroundMark x1="66667" y1="55783" x2="66667" y2="66911"/>
                        <a14:foregroundMark x1="26846" y1="8053" x2="70917" y2="9517"/>
                        <a14:foregroundMark x1="70917" y1="9517" x2="68233" y2="13177"/>
                        <a14:foregroundMark x1="33781" y1="8053" x2="69351" y2="7613"/>
                        <a14:foregroundMark x1="69351" y1="7613" x2="51678" y2="87848"/>
                        <a14:foregroundMark x1="51678" y1="87848" x2="48770" y2="87408"/>
                        <a14:foregroundMark x1="22371" y1="9078" x2="82998" y2="7174"/>
                      </a14:backgroundRemoval>
                    </a14:imgEffect>
                  </a14:imgLayer>
                </a14:imgProps>
              </a:ext>
            </a:extLst>
          </a:blip>
          <a:srcRect t="4453" b="10045"/>
          <a:stretch>
            <a:fillRect/>
          </a:stretch>
        </p:blipFill>
        <p:spPr>
          <a:xfrm>
            <a:off x="6238876" y="214289"/>
            <a:ext cx="2357454" cy="3045745"/>
          </a:xfrm>
          <a:prstGeom prst="rect">
            <a:avLst/>
          </a:prstGeom>
        </p:spPr>
      </p:pic>
      <p:pic>
        <p:nvPicPr>
          <p:cNvPr id="16" name="Picture 15" descr="furniture-clipart-table_lamp_with_yellow_base_and_white_lampshade_0515-0906-3023-5358_SMU.jpg"/>
          <p:cNvPicPr/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2326" b="97287" l="5000" r="52667">
                        <a14:foregroundMark x1="20000" y1="28295" x2="14000" y2="15116"/>
                        <a14:foregroundMark x1="31667" y1="27519" x2="34333" y2="14341"/>
                        <a14:foregroundMark x1="30000" y1="19767" x2="30000" y2="15116"/>
                        <a14:foregroundMark x1="37667" y1="24031" x2="43000" y2="24806"/>
                        <a14:foregroundMark x1="25333" y1="10853" x2="46333" y2="28682"/>
                        <a14:foregroundMark x1="46333" y1="28682" x2="43667" y2="8915"/>
                        <a14:foregroundMark x1="39000" y1="43411" x2="16667" y2="16279"/>
                        <a14:foregroundMark x1="16667" y1="16279" x2="33000" y2="6589"/>
                        <a14:foregroundMark x1="28000" y1="2713" x2="28000" y2="2713"/>
                        <a14:foregroundMark x1="29333" y1="93023" x2="29333" y2="93023"/>
                        <a14:foregroundMark x1="13333" y1="10078" x2="13333" y2="10078"/>
                        <a14:foregroundMark x1="28000" y1="2713" x2="28000" y2="2713"/>
                        <a14:foregroundMark x1="47000" y1="22481" x2="24667" y2="45349"/>
                        <a14:foregroundMark x1="22000" y1="15116" x2="24000" y2="40698"/>
                        <a14:foregroundMark x1="15333" y1="48837" x2="23667" y2="12403"/>
                        <a14:foregroundMark x1="23667" y1="12403" x2="25333" y2="10853"/>
                        <a14:foregroundMark x1="18667" y1="10853" x2="46333" y2="46899"/>
                        <a14:foregroundMark x1="42333" y1="27519" x2="20667" y2="11628"/>
                        <a14:foregroundMark x1="20667" y1="11628" x2="5000" y2="38372"/>
                        <a14:foregroundMark x1="5000" y1="38372" x2="15333" y2="44574"/>
                        <a14:foregroundMark x1="22000" y1="8140" x2="43333" y2="33721"/>
                        <a14:foregroundMark x1="43333" y1="33721" x2="46333" y2="46899"/>
                        <a14:foregroundMark x1="44333" y1="19767" x2="22667" y2="6589"/>
                        <a14:foregroundMark x1="39667" y1="11628" x2="42333" y2="15116"/>
                        <a14:foregroundMark x1="24000" y1="97287" x2="24000" y2="97287"/>
                        <a14:foregroundMark x1="37667" y1="8915" x2="37667" y2="8915"/>
                      </a14:backgroundRemoval>
                    </a14:imgEffect>
                  </a14:imgLayer>
                </a14:imgProps>
              </a:ext>
            </a:extLst>
          </a:blip>
          <a:srcRect r="41477"/>
          <a:stretch>
            <a:fillRect/>
          </a:stretch>
        </p:blipFill>
        <p:spPr>
          <a:xfrm>
            <a:off x="8535998" y="980319"/>
            <a:ext cx="1884491" cy="2377243"/>
          </a:xfrm>
          <a:prstGeom prst="rect">
            <a:avLst/>
          </a:prstGeom>
        </p:spPr>
      </p:pic>
      <p:pic>
        <p:nvPicPr>
          <p:cNvPr id="17" name="Picture 16" descr="plasma-tv-hi.png"/>
          <p:cNvPicPr/>
          <p:nvPr/>
        </p:nvPicPr>
        <p:blipFill>
          <a:blip r:embed="rId20"/>
          <a:stretch>
            <a:fillRect/>
          </a:stretch>
        </p:blipFill>
        <p:spPr>
          <a:xfrm>
            <a:off x="4095735" y="2643181"/>
            <a:ext cx="2415645" cy="16616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JellyBeans1.jpg">
            <a:extLst>
              <a:ext uri="{FF2B5EF4-FFF2-40B4-BE49-F238E27FC236}">
                <a16:creationId xmlns:a16="http://schemas.microsoft.com/office/drawing/2014/main" id="{A6DFDC31-FFE7-4001-97B7-052B0D8366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1754" b="81053" l="28731" r="41871">
                        <a14:foregroundMark x1="39866" y1="45614" x2="39866" y2="45965"/>
                        <a14:foregroundMark x1="36748" y1="46316" x2="32517" y2="46316"/>
                        <a14:foregroundMark x1="32517" y1="46316" x2="30290" y2="51228"/>
                        <a14:foregroundMark x1="30290" y1="51228" x2="30067" y2="59649"/>
                        <a14:foregroundMark x1="41871" y1="54386" x2="38976" y2="60351"/>
                        <a14:foregroundMark x1="38976" y1="60351" x2="38307" y2="63860"/>
                        <a14:foregroundMark x1="37194" y1="71930" x2="36303" y2="77895"/>
                        <a14:foregroundMark x1="36303" y1="77895" x2="33630" y2="81053"/>
                        <a14:foregroundMark x1="33630" y1="81053" x2="32294" y2="75789"/>
                        <a14:foregroundMark x1="32294" y1="75789" x2="32517" y2="75789"/>
                        <a14:foregroundMark x1="38085" y1="80351" x2="34521" y2="70877"/>
                        <a14:foregroundMark x1="34521" y1="70877" x2="33853" y2="57544"/>
                        <a14:foregroundMark x1="33853" y1="57544" x2="36080" y2="69474"/>
                        <a14:foregroundMark x1="36080" y1="69474" x2="36080" y2="69474"/>
                        <a14:foregroundMark x1="34076" y1="51228" x2="38530" y2="50175"/>
                        <a14:foregroundMark x1="38530" y1="50175" x2="36748" y2="50175"/>
                        <a14:foregroundMark x1="32739" y1="60351" x2="35635" y2="63158"/>
                        <a14:foregroundMark x1="35635" y1="63158" x2="32739" y2="68421"/>
                        <a14:foregroundMark x1="32739" y1="68421" x2="31403" y2="64211"/>
                        <a14:foregroundMark x1="36971" y1="80351" x2="34744" y2="80000"/>
                        <a14:foregroundMark x1="36971" y1="41754" x2="36971" y2="41754"/>
                      </a14:backgroundRemoval>
                    </a14:imgEffect>
                  </a14:imgLayer>
                </a14:imgProps>
              </a:ext>
            </a:extLst>
          </a:blip>
          <a:srcRect l="27447" t="40130" r="57518" b="18417"/>
          <a:stretch>
            <a:fillRect/>
          </a:stretch>
        </p:blipFill>
        <p:spPr>
          <a:xfrm flipH="1">
            <a:off x="170813" y="2085559"/>
            <a:ext cx="2821248" cy="4744881"/>
          </a:xfrm>
          <a:prstGeom prst="rect">
            <a:avLst/>
          </a:prstGeom>
        </p:spPr>
      </p:pic>
      <p:sp>
        <p:nvSpPr>
          <p:cNvPr id="5" name="Oval Callout 4">
            <a:extLst>
              <a:ext uri="{FF2B5EF4-FFF2-40B4-BE49-F238E27FC236}">
                <a16:creationId xmlns:a16="http://schemas.microsoft.com/office/drawing/2014/main" id="{E7C1A523-4B88-4CCC-82D9-C07F1FA60FF5}"/>
              </a:ext>
            </a:extLst>
          </p:cNvPr>
          <p:cNvSpPr/>
          <p:nvPr/>
        </p:nvSpPr>
        <p:spPr>
          <a:xfrm>
            <a:off x="211940" y="292669"/>
            <a:ext cx="6568338" cy="1643074"/>
          </a:xfrm>
          <a:prstGeom prst="wedgeEllipseCallout">
            <a:avLst>
              <a:gd name="adj1" fmla="val -19827"/>
              <a:gd name="adj2" fmla="val 105130"/>
            </a:avLst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94C269-0D19-4D17-8E3F-191E17E50BB4}"/>
              </a:ext>
            </a:extLst>
          </p:cNvPr>
          <p:cNvSpPr txBox="1"/>
          <p:nvPr/>
        </p:nvSpPr>
        <p:spPr>
          <a:xfrm>
            <a:off x="699056" y="531131"/>
            <a:ext cx="63698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Was </a:t>
            </a:r>
            <a:r>
              <a:rPr lang="en-US" sz="7200" b="1" dirty="0" err="1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ist</a:t>
            </a:r>
            <a:r>
              <a:rPr lang="en-US" sz="7200" b="1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 das ?</a:t>
            </a:r>
            <a:endParaRPr lang="th-TH" sz="7200" b="1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Aharoni" pitchFamily="2" charset="-79"/>
            </a:endParaRPr>
          </a:p>
        </p:txBody>
      </p:sp>
      <p:pic>
        <p:nvPicPr>
          <p:cNvPr id="7" name="Picture 6" descr="JellyBeans2.jpg">
            <a:extLst>
              <a:ext uri="{FF2B5EF4-FFF2-40B4-BE49-F238E27FC236}">
                <a16:creationId xmlns:a16="http://schemas.microsoft.com/office/drawing/2014/main" id="{1857254B-8739-4A40-9B7A-A7C8D6340C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3750" b="70486" l="5531" r="20354">
                        <a14:foregroundMark x1="19469" y1="64236" x2="15471" y2="67373"/>
                        <a14:foregroundMark x1="12930" y1="68981" x2="10177" y2="68056"/>
                        <a14:foregroundMark x1="12658" y1="69735" x2="10398" y2="68750"/>
                        <a14:foregroundMark x1="14381" y1="70486" x2="13221" y2="69980"/>
                        <a14:foregroundMark x1="14159" y1="44792" x2="12611" y2="44097"/>
                        <a14:foregroundMark x1="15044" y1="70486" x2="15044" y2="68559"/>
                        <a14:foregroundMark x1="9735" y1="70486" x2="12832" y2="65972"/>
                        <a14:backgroundMark x1="15265" y1="62500" x2="17478" y2="61806"/>
                      </a14:backgroundRemoval>
                    </a14:imgEffect>
                  </a14:imgLayer>
                </a14:imgProps>
              </a:ext>
            </a:extLst>
          </a:blip>
          <a:srcRect l="3949" t="42186" r="77382" b="29210"/>
          <a:stretch>
            <a:fillRect/>
          </a:stretch>
        </p:blipFill>
        <p:spPr>
          <a:xfrm flipH="1">
            <a:off x="9271930" y="3246075"/>
            <a:ext cx="3158961" cy="3611925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D6DFDCD5-02E1-4F10-96BE-33EDAE4B4B30}"/>
              </a:ext>
            </a:extLst>
          </p:cNvPr>
          <p:cNvGrpSpPr/>
          <p:nvPr/>
        </p:nvGrpSpPr>
        <p:grpSpPr>
          <a:xfrm>
            <a:off x="4630047" y="2675249"/>
            <a:ext cx="5945187" cy="1183175"/>
            <a:chOff x="4630047" y="2675249"/>
            <a:chExt cx="5945187" cy="1183175"/>
          </a:xfrm>
        </p:grpSpPr>
        <p:sp>
          <p:nvSpPr>
            <p:cNvPr id="16" name="Oval Callout 11">
              <a:extLst>
                <a:ext uri="{FF2B5EF4-FFF2-40B4-BE49-F238E27FC236}">
                  <a16:creationId xmlns:a16="http://schemas.microsoft.com/office/drawing/2014/main" id="{1AEDB362-75B9-4096-883F-1721251AFED7}"/>
                </a:ext>
              </a:extLst>
            </p:cNvPr>
            <p:cNvSpPr/>
            <p:nvPr/>
          </p:nvSpPr>
          <p:spPr>
            <a:xfrm>
              <a:off x="4630047" y="2675249"/>
              <a:ext cx="5945187" cy="1183175"/>
            </a:xfrm>
            <a:prstGeom prst="wedgeEllipseCallout">
              <a:avLst>
                <a:gd name="adj1" fmla="val 37361"/>
                <a:gd name="adj2" fmla="val 100412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CBD398A-D5D5-4956-A9D4-624DBBA4D6F7}"/>
                </a:ext>
              </a:extLst>
            </p:cNvPr>
            <p:cNvSpPr txBox="1"/>
            <p:nvPr/>
          </p:nvSpPr>
          <p:spPr>
            <a:xfrm>
              <a:off x="4979571" y="2996260"/>
              <a:ext cx="532870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n w="10160">
                    <a:solidFill>
                      <a:schemeClr val="tx1"/>
                    </a:solidFill>
                    <a:prstDash val="solid"/>
                  </a:ln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Aharoni" pitchFamily="2" charset="-79"/>
                  <a:cs typeface="Aharoni" pitchFamily="2" charset="-79"/>
                </a:rPr>
                <a:t>Das </a:t>
              </a:r>
              <a:r>
                <a:rPr lang="en-US" sz="4400" dirty="0" err="1">
                  <a:ln w="10160">
                    <a:solidFill>
                      <a:schemeClr val="tx1"/>
                    </a:solidFill>
                    <a:prstDash val="solid"/>
                  </a:ln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Aharoni" pitchFamily="2" charset="-79"/>
                  <a:cs typeface="Aharoni" pitchFamily="2" charset="-79"/>
                </a:rPr>
                <a:t>ist</a:t>
              </a:r>
              <a:r>
                <a:rPr lang="en-US" sz="4400" dirty="0">
                  <a:ln w="10160">
                    <a:solidFill>
                      <a:schemeClr val="tx1"/>
                    </a:solidFill>
                    <a:prstDash val="solid"/>
                  </a:ln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Aharoni" pitchFamily="2" charset="-79"/>
                  <a:cs typeface="Aharoni" pitchFamily="2" charset="-79"/>
                </a:rPr>
                <a:t> </a:t>
              </a:r>
              <a:r>
                <a:rPr lang="en-US" sz="4400" b="1" dirty="0" err="1">
                  <a:effectLst>
                    <a:glow rad="139700">
                      <a:srgbClr val="0070C0">
                        <a:alpha val="40000"/>
                      </a:srgbClr>
                    </a:glow>
                  </a:effectLst>
                  <a:latin typeface="Aharoni" pitchFamily="2" charset="-79"/>
                  <a:cs typeface="Aharoni" pitchFamily="2" charset="-79"/>
                </a:rPr>
                <a:t>ein</a:t>
              </a:r>
              <a:r>
                <a:rPr lang="en-US" sz="4400" b="1" dirty="0">
                  <a:effectLst>
                    <a:glow rad="139700">
                      <a:srgbClr val="0070C0">
                        <a:alpha val="40000"/>
                      </a:srgbClr>
                    </a:glow>
                  </a:effectLst>
                  <a:latin typeface="Aharoni" pitchFamily="2" charset="-79"/>
                  <a:cs typeface="Aharoni" pitchFamily="2" charset="-79"/>
                </a:rPr>
                <a:t> </a:t>
              </a:r>
              <a:r>
                <a:rPr lang="en-US" sz="4400" b="1" dirty="0" err="1">
                  <a:effectLst>
                    <a:glow rad="139700">
                      <a:srgbClr val="0070C0">
                        <a:alpha val="40000"/>
                      </a:srgbClr>
                    </a:glow>
                  </a:effectLst>
                  <a:latin typeface="Aharoni" pitchFamily="2" charset="-79"/>
                  <a:cs typeface="Aharoni" pitchFamily="2" charset="-79"/>
                </a:rPr>
                <a:t>Schrank</a:t>
              </a:r>
              <a:r>
                <a:rPr lang="en-US" sz="4400" b="1" dirty="0">
                  <a:effectLst>
                    <a:glow rad="139700">
                      <a:srgbClr val="0070C0">
                        <a:alpha val="40000"/>
                      </a:srgbClr>
                    </a:glow>
                  </a:effectLst>
                  <a:latin typeface="Aharoni" pitchFamily="2" charset="-79"/>
                  <a:cs typeface="Aharoni" pitchFamily="2" charset="-79"/>
                </a:rPr>
                <a:t>.</a:t>
              </a:r>
              <a:endParaRPr lang="th-TH" sz="4400" b="1" dirty="0">
                <a:effectLst>
                  <a:glow rad="139700">
                    <a:srgbClr val="0070C0">
                      <a:alpha val="40000"/>
                    </a:srgbClr>
                  </a:glow>
                </a:effectLst>
                <a:latin typeface="Aharoni" pitchFamily="2" charset="-79"/>
              </a:endParaRPr>
            </a:p>
          </p:txBody>
        </p:sp>
      </p:grpSp>
      <p:sp>
        <p:nvSpPr>
          <p:cNvPr id="8" name="Oval Callout 11">
            <a:extLst>
              <a:ext uri="{FF2B5EF4-FFF2-40B4-BE49-F238E27FC236}">
                <a16:creationId xmlns:a16="http://schemas.microsoft.com/office/drawing/2014/main" id="{DEEB6773-1F4E-4979-A976-731FE40FE102}"/>
              </a:ext>
            </a:extLst>
          </p:cNvPr>
          <p:cNvSpPr/>
          <p:nvPr/>
        </p:nvSpPr>
        <p:spPr>
          <a:xfrm>
            <a:off x="4399722" y="3929065"/>
            <a:ext cx="5411054" cy="1183175"/>
          </a:xfrm>
          <a:prstGeom prst="wedgeEllipseCallout">
            <a:avLst>
              <a:gd name="adj1" fmla="val 53179"/>
              <a:gd name="adj2" fmla="val 55296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E58FD1-9D6F-473F-903C-5B7276148D60}"/>
              </a:ext>
            </a:extLst>
          </p:cNvPr>
          <p:cNvSpPr txBox="1"/>
          <p:nvPr/>
        </p:nvSpPr>
        <p:spPr>
          <a:xfrm>
            <a:off x="4738678" y="4123341"/>
            <a:ext cx="47740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Das </a:t>
            </a:r>
            <a:r>
              <a:rPr lang="en-US" sz="4800" dirty="0" err="1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ist</a:t>
            </a:r>
            <a:r>
              <a:rPr lang="en-US" sz="4800" dirty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n-US" sz="4800" b="1" dirty="0" err="1">
                <a:effectLst>
                  <a:glow rad="228600">
                    <a:srgbClr val="00B050">
                      <a:alpha val="40000"/>
                    </a:srgbClr>
                  </a:glow>
                </a:effectLst>
                <a:latin typeface="Aharoni" pitchFamily="2" charset="-79"/>
                <a:cs typeface="Aharoni" pitchFamily="2" charset="-79"/>
              </a:rPr>
              <a:t>ein</a:t>
            </a:r>
            <a:r>
              <a:rPr lang="en-US" sz="4800" b="1" dirty="0">
                <a:effectLst>
                  <a:glow rad="228600">
                    <a:srgbClr val="00B050">
                      <a:alpha val="40000"/>
                    </a:srgbClr>
                  </a:glow>
                </a:effectLst>
                <a:latin typeface="Aharoni" pitchFamily="2" charset="-79"/>
                <a:cs typeface="Aharoni" pitchFamily="2" charset="-79"/>
              </a:rPr>
              <a:t> Sofa.</a:t>
            </a:r>
            <a:endParaRPr lang="th-TH" sz="4800" b="1" dirty="0">
              <a:effectLst>
                <a:glow rad="228600">
                  <a:srgbClr val="00B050">
                    <a:alpha val="40000"/>
                  </a:srgbClr>
                </a:glow>
              </a:effectLst>
              <a:latin typeface="Aharoni" pitchFamily="2" charset="-79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E7138CC-7743-4372-80D8-869A9840430D}"/>
              </a:ext>
            </a:extLst>
          </p:cNvPr>
          <p:cNvGrpSpPr/>
          <p:nvPr/>
        </p:nvGrpSpPr>
        <p:grpSpPr>
          <a:xfrm>
            <a:off x="3021178" y="5112240"/>
            <a:ext cx="6515478" cy="1342288"/>
            <a:chOff x="2756452" y="5306516"/>
            <a:chExt cx="6515478" cy="1183176"/>
          </a:xfrm>
        </p:grpSpPr>
        <p:sp>
          <p:nvSpPr>
            <p:cNvPr id="11" name="Oval Callout 17">
              <a:extLst>
                <a:ext uri="{FF2B5EF4-FFF2-40B4-BE49-F238E27FC236}">
                  <a16:creationId xmlns:a16="http://schemas.microsoft.com/office/drawing/2014/main" id="{B3416CCB-F973-492F-9F6B-780EF775D6C6}"/>
                </a:ext>
              </a:extLst>
            </p:cNvPr>
            <p:cNvSpPr/>
            <p:nvPr/>
          </p:nvSpPr>
          <p:spPr>
            <a:xfrm>
              <a:off x="2756452" y="5306516"/>
              <a:ext cx="6515478" cy="1183176"/>
            </a:xfrm>
            <a:prstGeom prst="wedgeEllipseCallout">
              <a:avLst>
                <a:gd name="adj1" fmla="val 57719"/>
                <a:gd name="adj2" fmla="val -54165"/>
              </a:avLst>
            </a:prstGeom>
            <a:solidFill>
              <a:srgbClr val="FECED9"/>
            </a:solidFill>
            <a:ln>
              <a:solidFill>
                <a:srgbClr val="FEB4C6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7B3DF4D-988F-4C8D-87AE-EE3133FB775C}"/>
                </a:ext>
              </a:extLst>
            </p:cNvPr>
            <p:cNvSpPr txBox="1"/>
            <p:nvPr/>
          </p:nvSpPr>
          <p:spPr>
            <a:xfrm>
              <a:off x="3141726" y="5486494"/>
              <a:ext cx="613020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>
                  <a:ln w="10160">
                    <a:solidFill>
                      <a:schemeClr val="tx1"/>
                    </a:solidFill>
                    <a:prstDash val="solid"/>
                  </a:ln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Aharoni" pitchFamily="2" charset="-79"/>
                  <a:cs typeface="Aharoni" pitchFamily="2" charset="-79"/>
                </a:rPr>
                <a:t>Das </a:t>
              </a:r>
              <a:r>
                <a:rPr lang="en-US" sz="4400" dirty="0" err="1">
                  <a:ln w="10160">
                    <a:solidFill>
                      <a:schemeClr val="tx1"/>
                    </a:solidFill>
                    <a:prstDash val="solid"/>
                  </a:ln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Aharoni" pitchFamily="2" charset="-79"/>
                  <a:cs typeface="Aharoni" pitchFamily="2" charset="-79"/>
                </a:rPr>
                <a:t>ist</a:t>
              </a:r>
              <a:r>
                <a:rPr lang="en-US" sz="4000" dirty="0">
                  <a:ln w="10160">
                    <a:solidFill>
                      <a:schemeClr val="tx1"/>
                    </a:solidFill>
                    <a:prstDash val="solid"/>
                  </a:ln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Aharoni" pitchFamily="2" charset="-79"/>
                  <a:cs typeface="Aharoni" pitchFamily="2" charset="-79"/>
                </a:rPr>
                <a:t> </a:t>
              </a:r>
              <a:r>
                <a:rPr lang="en-US" sz="4400" b="1" dirty="0" err="1">
                  <a:effectLst>
                    <a:glow rad="228600">
                      <a:schemeClr val="accent5">
                        <a:satMod val="175000"/>
                        <a:alpha val="40000"/>
                      </a:schemeClr>
                    </a:glow>
                  </a:effectLst>
                  <a:latin typeface="Aharoni" pitchFamily="2" charset="-79"/>
                  <a:cs typeface="Aharoni" pitchFamily="2" charset="-79"/>
                </a:rPr>
                <a:t>eine</a:t>
              </a:r>
              <a:r>
                <a:rPr lang="en-US" sz="4400" b="1" dirty="0">
                  <a:effectLst>
                    <a:glow rad="228600">
                      <a:schemeClr val="accent5">
                        <a:satMod val="175000"/>
                        <a:alpha val="40000"/>
                      </a:schemeClr>
                    </a:glow>
                  </a:effectLst>
                  <a:latin typeface="Aharoni" pitchFamily="2" charset="-79"/>
                  <a:cs typeface="Aharoni" pitchFamily="2" charset="-79"/>
                </a:rPr>
                <a:t> </a:t>
              </a:r>
              <a:r>
                <a:rPr lang="en-US" sz="4400" b="1" dirty="0" err="1">
                  <a:effectLst>
                    <a:glow rad="228600">
                      <a:schemeClr val="accent5">
                        <a:satMod val="175000"/>
                        <a:alpha val="40000"/>
                      </a:schemeClr>
                    </a:glow>
                  </a:effectLst>
                  <a:latin typeface="Aharoni" pitchFamily="2" charset="-79"/>
                  <a:cs typeface="Aharoni" pitchFamily="2" charset="-79"/>
                </a:rPr>
                <a:t>Kommode</a:t>
              </a:r>
              <a:r>
                <a:rPr lang="en-US" sz="4400" b="1" dirty="0">
                  <a:effectLst>
                    <a:glow rad="228600">
                      <a:schemeClr val="accent5">
                        <a:satMod val="175000"/>
                        <a:alpha val="40000"/>
                      </a:schemeClr>
                    </a:glow>
                  </a:effectLst>
                  <a:latin typeface="Aharoni" pitchFamily="2" charset="-79"/>
                  <a:cs typeface="Aharoni" pitchFamily="2" charset="-79"/>
                </a:rPr>
                <a:t>.</a:t>
              </a:r>
              <a:endParaRPr lang="th-TH" sz="4400" b="1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haroni" pitchFamily="2" charset="-79"/>
              </a:endParaRPr>
            </a:p>
          </p:txBody>
        </p:sp>
      </p:grpSp>
      <p:pic>
        <p:nvPicPr>
          <p:cNvPr id="13" name="Picture 12" descr="schrank.jpg">
            <a:extLst>
              <a:ext uri="{FF2B5EF4-FFF2-40B4-BE49-F238E27FC236}">
                <a16:creationId xmlns:a16="http://schemas.microsoft.com/office/drawing/2014/main" id="{E7A58AE3-243E-42F1-BDD5-A2B9B1613BE2}"/>
              </a:ext>
            </a:extLst>
          </p:cNvPr>
          <p:cNvPicPr/>
          <p:nvPr/>
        </p:nvPicPr>
        <p:blipFill>
          <a:blip r:embed="rId6" cstate="print">
            <a:lum bright="-10000" contrast="30000"/>
          </a:blip>
          <a:srcRect t="4453" b="10045"/>
          <a:stretch>
            <a:fillRect/>
          </a:stretch>
        </p:blipFill>
        <p:spPr>
          <a:xfrm>
            <a:off x="7357569" y="117713"/>
            <a:ext cx="1852691" cy="2668370"/>
          </a:xfrm>
          <a:prstGeom prst="rect">
            <a:avLst/>
          </a:prstGeom>
        </p:spPr>
      </p:pic>
      <p:pic>
        <p:nvPicPr>
          <p:cNvPr id="14" name="Picture 13" descr="kommode.jpg">
            <a:extLst>
              <a:ext uri="{FF2B5EF4-FFF2-40B4-BE49-F238E27FC236}">
                <a16:creationId xmlns:a16="http://schemas.microsoft.com/office/drawing/2014/main" id="{F702948A-8235-40D6-8DB0-89E09043637E}"/>
              </a:ext>
            </a:extLst>
          </p:cNvPr>
          <p:cNvPicPr/>
          <p:nvPr/>
        </p:nvPicPr>
        <p:blipFill>
          <a:blip r:embed="rId7" cstate="print">
            <a:lum bright="-10000" contrast="2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853" b="86434" l="9959" r="94191">
                        <a14:foregroundMark x1="31950" y1="14341" x2="66390" y2="20543"/>
                        <a14:foregroundMark x1="66390" y1="20543" x2="34025" y2="14341"/>
                        <a14:foregroundMark x1="34025" y1="14341" x2="12033" y2="38760"/>
                        <a14:foregroundMark x1="12033" y1="38760" x2="11203" y2="43023"/>
                        <a14:foregroundMark x1="58091" y1="14341" x2="79668" y2="21318"/>
                        <a14:foregroundMark x1="62241" y1="17829" x2="68880" y2="12403"/>
                        <a14:foregroundMark x1="75519" y1="15116" x2="84232" y2="13178"/>
                        <a14:foregroundMark x1="82158" y1="13178" x2="94191" y2="10853"/>
                        <a14:foregroundMark x1="12033" y1="70543" x2="48548" y2="84496"/>
                        <a14:foregroundMark x1="48548" y1="84496" x2="65560" y2="82171"/>
                        <a14:foregroundMark x1="69710" y1="85659" x2="22822" y2="86434"/>
                      </a14:backgroundRemoval>
                    </a14:imgEffect>
                  </a14:imgLayer>
                </a14:imgProps>
              </a:ext>
            </a:extLst>
          </a:blip>
          <a:srcRect t="6667" b="6667"/>
          <a:stretch>
            <a:fillRect/>
          </a:stretch>
        </p:blipFill>
        <p:spPr>
          <a:xfrm>
            <a:off x="6098571" y="1321591"/>
            <a:ext cx="1583734" cy="1643049"/>
          </a:xfrm>
          <a:prstGeom prst="rect">
            <a:avLst/>
          </a:prstGeom>
        </p:spPr>
      </p:pic>
      <p:pic>
        <p:nvPicPr>
          <p:cNvPr id="15" name="Picture 14" descr="couch8.png">
            <a:extLst>
              <a:ext uri="{FF2B5EF4-FFF2-40B4-BE49-F238E27FC236}">
                <a16:creationId xmlns:a16="http://schemas.microsoft.com/office/drawing/2014/main" id="{09F3390C-7513-4F30-A835-F337FCDD85A8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542709" y="857219"/>
            <a:ext cx="3158961" cy="20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989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8" grpId="0" animBg="1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1AF9E-5000-411C-8193-0610AA63C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3F3B97-68FB-470C-ADDE-7C8AEFD9E7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154487-806C-4F60-94B5-89CA52A97265}"/>
              </a:ext>
            </a:extLst>
          </p:cNvPr>
          <p:cNvSpPr txBox="1"/>
          <p:nvPr/>
        </p:nvSpPr>
        <p:spPr>
          <a:xfrm>
            <a:off x="1524000" y="5572140"/>
            <a:ext cx="569739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solidFill>
                  <a:srgbClr val="FC4E77"/>
                </a:solidFill>
                <a:latin typeface="Aharoni" pitchFamily="2" charset="-79"/>
                <a:cs typeface="Aharoni" pitchFamily="2" charset="-79"/>
              </a:rPr>
              <a:t>Kommode</a:t>
            </a:r>
            <a:endParaRPr lang="th-TH" sz="8800" dirty="0">
              <a:solidFill>
                <a:srgbClr val="FC4E77"/>
              </a:solidFill>
              <a:latin typeface="Aharoni" pitchFamily="2" charset="-79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CEA9F3-B15C-4C4A-B681-811161477987}"/>
              </a:ext>
            </a:extLst>
          </p:cNvPr>
          <p:cNvSpPr txBox="1"/>
          <p:nvPr/>
        </p:nvSpPr>
        <p:spPr>
          <a:xfrm>
            <a:off x="1524000" y="0"/>
            <a:ext cx="283763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solidFill>
                  <a:schemeClr val="accent1"/>
                </a:solidFill>
                <a:latin typeface="Aharoni" pitchFamily="2" charset="-79"/>
                <a:cs typeface="Aharoni" pitchFamily="2" charset="-79"/>
              </a:rPr>
              <a:t>Stuhl</a:t>
            </a:r>
            <a:endParaRPr lang="th-TH" sz="8800" dirty="0">
              <a:solidFill>
                <a:schemeClr val="accent1"/>
              </a:solidFill>
              <a:latin typeface="Aharoni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ECA5E4-9A70-4F05-B065-D9695765634D}"/>
              </a:ext>
            </a:extLst>
          </p:cNvPr>
          <p:cNvSpPr txBox="1"/>
          <p:nvPr/>
        </p:nvSpPr>
        <p:spPr>
          <a:xfrm>
            <a:off x="3595671" y="1357298"/>
            <a:ext cx="268214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solidFill>
                  <a:schemeClr val="accent1"/>
                </a:solidFill>
                <a:latin typeface="Aharoni" pitchFamily="2" charset="-79"/>
                <a:cs typeface="Aharoni" pitchFamily="2" charset="-79"/>
              </a:rPr>
              <a:t>Tisch</a:t>
            </a:r>
            <a:endParaRPr lang="th-TH" sz="8800" dirty="0">
              <a:solidFill>
                <a:schemeClr val="accent1"/>
              </a:solidFill>
              <a:latin typeface="Aharoni" pitchFamily="2" charset="-79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913457-55EF-45F4-9155-73D20F0632FD}"/>
              </a:ext>
            </a:extLst>
          </p:cNvPr>
          <p:cNvSpPr txBox="1"/>
          <p:nvPr/>
        </p:nvSpPr>
        <p:spPr>
          <a:xfrm>
            <a:off x="2452662" y="2928934"/>
            <a:ext cx="250260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solidFill>
                  <a:schemeClr val="accent3"/>
                </a:solidFill>
                <a:latin typeface="Aharoni" pitchFamily="2" charset="-79"/>
                <a:cs typeface="Aharoni" pitchFamily="2" charset="-79"/>
              </a:rPr>
              <a:t>Foto</a:t>
            </a:r>
            <a:endParaRPr lang="th-TH" sz="8800" dirty="0">
              <a:solidFill>
                <a:schemeClr val="accent3"/>
              </a:solidFill>
              <a:latin typeface="Aharoni" pitchFamily="2" charset="-79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ED82D3-8899-4618-8788-8256018D2FEE}"/>
              </a:ext>
            </a:extLst>
          </p:cNvPr>
          <p:cNvSpPr txBox="1"/>
          <p:nvPr/>
        </p:nvSpPr>
        <p:spPr>
          <a:xfrm>
            <a:off x="5524496" y="2643182"/>
            <a:ext cx="450636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solidFill>
                  <a:schemeClr val="accent1"/>
                </a:solidFill>
                <a:latin typeface="Aharoni" pitchFamily="2" charset="-79"/>
                <a:cs typeface="Aharoni" pitchFamily="2" charset="-79"/>
              </a:rPr>
              <a:t>Schrank</a:t>
            </a:r>
            <a:endParaRPr lang="th-TH" sz="8800" dirty="0">
              <a:solidFill>
                <a:schemeClr val="accent1"/>
              </a:solidFill>
              <a:latin typeface="Aharoni" pitchFamily="2" charset="-79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C3885D-3B0E-41F3-8906-F539B2AA285A}"/>
              </a:ext>
            </a:extLst>
          </p:cNvPr>
          <p:cNvSpPr txBox="1"/>
          <p:nvPr/>
        </p:nvSpPr>
        <p:spPr>
          <a:xfrm>
            <a:off x="2024034" y="4071942"/>
            <a:ext cx="543289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solidFill>
                  <a:schemeClr val="accent1"/>
                </a:solidFill>
                <a:latin typeface="Aharoni" pitchFamily="2" charset="-79"/>
              </a:rPr>
              <a:t>Fernseher</a:t>
            </a:r>
            <a:endParaRPr lang="th-TH" sz="8800" dirty="0">
              <a:solidFill>
                <a:schemeClr val="accent1"/>
              </a:solidFill>
              <a:latin typeface="Aharoni" pitchFamily="2" charset="-79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CF5624-F813-4D5B-A1EA-8DF5EFDFB1FB}"/>
              </a:ext>
            </a:extLst>
          </p:cNvPr>
          <p:cNvSpPr txBox="1"/>
          <p:nvPr/>
        </p:nvSpPr>
        <p:spPr>
          <a:xfrm>
            <a:off x="4524364" y="285728"/>
            <a:ext cx="227177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solidFill>
                  <a:schemeClr val="accent3"/>
                </a:solidFill>
                <a:latin typeface="Aharoni" pitchFamily="2" charset="-79"/>
                <a:cs typeface="Aharoni" pitchFamily="2" charset="-79"/>
              </a:rPr>
              <a:t>Bett</a:t>
            </a:r>
            <a:endParaRPr lang="th-TH" sz="8800" dirty="0">
              <a:solidFill>
                <a:schemeClr val="accent3"/>
              </a:solidFill>
              <a:latin typeface="Aharoni" pitchFamily="2" charset="-79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F2978DD-FFA9-456F-B9EF-15E753B5825B}"/>
              </a:ext>
            </a:extLst>
          </p:cNvPr>
          <p:cNvSpPr txBox="1"/>
          <p:nvPr/>
        </p:nvSpPr>
        <p:spPr>
          <a:xfrm>
            <a:off x="6953256" y="1285860"/>
            <a:ext cx="270298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solidFill>
                  <a:schemeClr val="accent3"/>
                </a:solidFill>
                <a:latin typeface="Aharoni" pitchFamily="2" charset="-79"/>
                <a:cs typeface="Aharoni" pitchFamily="2" charset="-79"/>
              </a:rPr>
              <a:t>Buch</a:t>
            </a:r>
            <a:endParaRPr lang="th-TH" sz="8800" dirty="0">
              <a:solidFill>
                <a:schemeClr val="accent3"/>
              </a:solidFill>
              <a:latin typeface="Aharoni" pitchFamily="2" charset="-79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CD6659F-DCF5-43E9-B338-F1CEE81E1B1C}"/>
              </a:ext>
            </a:extLst>
          </p:cNvPr>
          <p:cNvSpPr txBox="1"/>
          <p:nvPr/>
        </p:nvSpPr>
        <p:spPr>
          <a:xfrm>
            <a:off x="7429614" y="5572140"/>
            <a:ext cx="323838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>
                <a:solidFill>
                  <a:schemeClr val="accent3"/>
                </a:solidFill>
                <a:latin typeface="Aharoni" pitchFamily="2" charset="-79"/>
                <a:cs typeface="Aharoni" pitchFamily="2" charset="-79"/>
              </a:rPr>
              <a:t>Regal</a:t>
            </a:r>
            <a:endParaRPr lang="th-TH" sz="8800" dirty="0">
              <a:solidFill>
                <a:schemeClr val="accent3"/>
              </a:solidFill>
              <a:latin typeface="Aharoni" pitchFamily="2" charset="-79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235471-2AB8-47CE-85D8-43E28D588DB2}"/>
              </a:ext>
            </a:extLst>
          </p:cNvPr>
          <p:cNvSpPr txBox="1"/>
          <p:nvPr/>
        </p:nvSpPr>
        <p:spPr>
          <a:xfrm>
            <a:off x="6446974" y="285728"/>
            <a:ext cx="422102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solidFill>
                  <a:schemeClr val="accent1"/>
                </a:solidFill>
                <a:latin typeface="Aharoni" pitchFamily="2" charset="-79"/>
                <a:cs typeface="Aharoni" pitchFamily="2" charset="-79"/>
              </a:rPr>
              <a:t>Teppich</a:t>
            </a:r>
            <a:endParaRPr lang="th-TH" sz="8800" dirty="0">
              <a:solidFill>
                <a:schemeClr val="accent1"/>
              </a:solidFill>
              <a:latin typeface="Aharoni" pitchFamily="2" charset="-79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D50A795-3BDC-4C19-A976-691BB0662C93}"/>
              </a:ext>
            </a:extLst>
          </p:cNvPr>
          <p:cNvSpPr txBox="1"/>
          <p:nvPr/>
        </p:nvSpPr>
        <p:spPr>
          <a:xfrm>
            <a:off x="6916652" y="3571876"/>
            <a:ext cx="375134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>
                <a:solidFill>
                  <a:srgbClr val="FC4E77"/>
                </a:solidFill>
                <a:latin typeface="Aharoni" pitchFamily="2" charset="-79"/>
                <a:cs typeface="Aharoni" pitchFamily="2" charset="-79"/>
              </a:rPr>
              <a:t>Lampe</a:t>
            </a:r>
            <a:endParaRPr lang="th-TH" sz="8800" dirty="0">
              <a:solidFill>
                <a:srgbClr val="FC4E77"/>
              </a:solidFill>
              <a:latin typeface="Aharoni" pitchFamily="2" charset="-79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8C8FCA-463C-4ED6-8978-10051AF3C55B}"/>
              </a:ext>
            </a:extLst>
          </p:cNvPr>
          <p:cNvSpPr txBox="1"/>
          <p:nvPr/>
        </p:nvSpPr>
        <p:spPr>
          <a:xfrm>
            <a:off x="1524000" y="1571612"/>
            <a:ext cx="261802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>
                <a:solidFill>
                  <a:schemeClr val="accent3"/>
                </a:solidFill>
                <a:latin typeface="Aharoni" pitchFamily="2" charset="-79"/>
                <a:cs typeface="Aharoni" pitchFamily="2" charset="-79"/>
              </a:rPr>
              <a:t>Sofa</a:t>
            </a:r>
            <a:endParaRPr lang="th-TH" sz="8800" dirty="0">
              <a:solidFill>
                <a:schemeClr val="accent3"/>
              </a:solidFill>
              <a:latin typeface="Aharoni" pitchFamily="2" charset="-79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0917A4D-3DFD-487C-A306-CB9444BC3F2D}"/>
              </a:ext>
            </a:extLst>
          </p:cNvPr>
          <p:cNvSpPr txBox="1"/>
          <p:nvPr/>
        </p:nvSpPr>
        <p:spPr>
          <a:xfrm>
            <a:off x="8155184" y="1562717"/>
            <a:ext cx="336983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>
                <a:solidFill>
                  <a:srgbClr val="FC4E77"/>
                </a:solidFill>
                <a:latin typeface="Aharoni" pitchFamily="2" charset="-79"/>
                <a:cs typeface="Aharoni" pitchFamily="2" charset="-79"/>
              </a:rPr>
              <a:t>Couch</a:t>
            </a:r>
            <a:endParaRPr lang="th-TH" sz="8800" dirty="0">
              <a:solidFill>
                <a:srgbClr val="FC4E77"/>
              </a:solidFill>
              <a:latin typeface="Aharoni" pitchFamily="2" charset="-79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7D39F6F-C0CB-4067-ADE6-DFDE06EE5592}"/>
              </a:ext>
            </a:extLst>
          </p:cNvPr>
          <p:cNvSpPr txBox="1"/>
          <p:nvPr/>
        </p:nvSpPr>
        <p:spPr>
          <a:xfrm>
            <a:off x="150669" y="4553587"/>
            <a:ext cx="219162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>
                <a:solidFill>
                  <a:schemeClr val="accent3"/>
                </a:solidFill>
                <a:latin typeface="Aharoni" pitchFamily="2" charset="-79"/>
                <a:cs typeface="Aharoni" pitchFamily="2" charset="-79"/>
              </a:rPr>
              <a:t>Bild</a:t>
            </a:r>
            <a:endParaRPr lang="th-TH" sz="8800" dirty="0">
              <a:solidFill>
                <a:schemeClr val="accent3"/>
              </a:solidFill>
              <a:latin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464109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decel="10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decel="100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" decel="100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" decel="100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" decel="10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" decel="10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" decel="10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" decel="100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" decel="10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100" decel="10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100" decel="100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100" decel="10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>
                      <p:stCondLst>
                        <p:cond delay="indefinite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8" dur="100" decel="100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1" fill="hold">
                      <p:stCondLst>
                        <p:cond delay="indefinite"/>
                      </p:stCondLst>
                      <p:childTnLst>
                        <p:par>
                          <p:cTn id="342" fill="hold">
                            <p:stCondLst>
                              <p:cond delay="0"/>
                            </p:stCondLst>
                            <p:childTnLst>
                              <p:par>
                                <p:cTn id="3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3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4" dur="100" decel="100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39486.pn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3" b="93841" l="12838" r="81757">
                        <a14:foregroundMark x1="19595" y1="20290" x2="27703" y2="76449"/>
                        <a14:foregroundMark x1="27703" y1="76449" x2="50676" y2="88768"/>
                        <a14:foregroundMark x1="50676" y1="88768" x2="75000" y2="83696"/>
                        <a14:foregroundMark x1="33108" y1="14855" x2="63514" y2="14855"/>
                        <a14:foregroundMark x1="31081" y1="93841" x2="31081" y2="93841"/>
                        <a14:foregroundMark x1="12838" y1="27899" x2="16892" y2="68478"/>
                        <a14:foregroundMark x1="46622" y1="12681" x2="81081" y2="21377"/>
                        <a14:foregroundMark x1="81081" y1="21377" x2="81757" y2="30435"/>
                      </a14:backgroundRemoval>
                    </a14:imgEffect>
                  </a14:imgLayer>
                </a14:imgProps>
              </a:ext>
            </a:extLst>
          </a:blip>
          <a:srcRect l="8696" r="13445"/>
          <a:stretch>
            <a:fillRect/>
          </a:stretch>
        </p:blipFill>
        <p:spPr>
          <a:xfrm>
            <a:off x="166647" y="-83299"/>
            <a:ext cx="1857387" cy="3701141"/>
          </a:xfrm>
          <a:prstGeom prst="rect">
            <a:avLst/>
          </a:prstGeom>
        </p:spPr>
      </p:pic>
      <p:pic>
        <p:nvPicPr>
          <p:cNvPr id="7" name="Picture 6" descr="teppich.jpg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39" b="93173" l="6436" r="90895">
                        <a14:foregroundMark x1="6750" y1="63855" x2="39246" y2="93173"/>
                        <a14:foregroundMark x1="75196" y1="14257" x2="90267" y2="32530"/>
                        <a14:foregroundMark x1="90895" y1="29518" x2="76609" y2="168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335606">
            <a:off x="7708869" y="4026407"/>
            <a:ext cx="3846623" cy="3237479"/>
          </a:xfrm>
          <a:prstGeom prst="rect">
            <a:avLst/>
          </a:prstGeom>
        </p:spPr>
      </p:pic>
      <p:pic>
        <p:nvPicPr>
          <p:cNvPr id="8" name="Picture 7" descr="a.jpg"/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000" b="99000" l="4800" r="95200">
                        <a14:foregroundMark x1="55200" y1="22400" x2="67200" y2="6800"/>
                        <a14:foregroundMark x1="67200" y1="6800" x2="93000" y2="23800"/>
                        <a14:foregroundMark x1="93000" y1="23800" x2="95200" y2="39600"/>
                        <a14:foregroundMark x1="92400" y1="10400" x2="95200" y2="28600"/>
                        <a14:foregroundMark x1="95200" y1="28600" x2="95200" y2="28600"/>
                        <a14:foregroundMark x1="79800" y1="8000" x2="56200" y2="6000"/>
                        <a14:foregroundMark x1="56200" y1="6000" x2="56200" y2="6000"/>
                        <a14:foregroundMark x1="4800" y1="58200" x2="7000" y2="59200"/>
                        <a14:foregroundMark x1="64400" y1="99000" x2="64400" y2="75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3213" y="3617842"/>
            <a:ext cx="2714643" cy="3074136"/>
          </a:xfrm>
          <a:prstGeom prst="rect">
            <a:avLst/>
          </a:prstGeom>
        </p:spPr>
      </p:pic>
      <p:pic>
        <p:nvPicPr>
          <p:cNvPr id="9" name="Picture 8" descr="cute-family-portrait-clipart-1.jpg"/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3268" b="94808" l="5155" r="46394"/>
                    </a14:imgEffect>
                  </a14:imgLayer>
                </a14:imgProps>
              </a:ext>
            </a:extLst>
          </a:blip>
          <a:srcRect t="48075" r="48451"/>
          <a:stretch>
            <a:fillRect/>
          </a:stretch>
        </p:blipFill>
        <p:spPr>
          <a:xfrm>
            <a:off x="3685508" y="3783513"/>
            <a:ext cx="2882990" cy="3055948"/>
          </a:xfrm>
          <a:prstGeom prst="rect">
            <a:avLst/>
          </a:prstGeom>
        </p:spPr>
      </p:pic>
      <p:pic>
        <p:nvPicPr>
          <p:cNvPr id="10" name="Picture 9" descr="classroom-chair-clipart-chair.png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791028" y="268039"/>
            <a:ext cx="1805308" cy="2516568"/>
          </a:xfrm>
          <a:prstGeom prst="rect">
            <a:avLst/>
          </a:prstGeom>
        </p:spPr>
      </p:pic>
      <p:pic>
        <p:nvPicPr>
          <p:cNvPr id="11" name="Picture 10" descr="book-20clip-20art-dT6okk8T9.png"/>
          <p:cNvPicPr/>
          <p:nvPr/>
        </p:nvPicPr>
        <p:blipFill>
          <a:blip r:embed="rId11" cstate="print"/>
          <a:stretch>
            <a:fillRect/>
          </a:stretch>
        </p:blipFill>
        <p:spPr>
          <a:xfrm rot="20964483">
            <a:off x="1775829" y="1856472"/>
            <a:ext cx="2349345" cy="1874572"/>
          </a:xfrm>
          <a:prstGeom prst="rect">
            <a:avLst/>
          </a:prstGeom>
        </p:spPr>
      </p:pic>
      <p:pic>
        <p:nvPicPr>
          <p:cNvPr id="12" name="Picture 11" descr="Tisch.png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524233" y="214291"/>
            <a:ext cx="2571767" cy="2284086"/>
          </a:xfrm>
          <a:prstGeom prst="rect">
            <a:avLst/>
          </a:prstGeom>
        </p:spPr>
      </p:pic>
      <p:pic>
        <p:nvPicPr>
          <p:cNvPr id="13" name="Picture 12" descr="kommode.jpg"/>
          <p:cNvPicPr/>
          <p:nvPr/>
        </p:nvPicPr>
        <p:blipFill>
          <a:blip r:embed="rId13" cstate="print">
            <a:lum bright="-10000" contrast="20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455" b="92545" l="6499" r="92034">
                        <a14:foregroundMark x1="6499" y1="22909" x2="6499" y2="22909"/>
                        <a14:foregroundMark x1="92034" y1="9636" x2="92034" y2="9636"/>
                        <a14:foregroundMark x1="67296" y1="92545" x2="67296" y2="9254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72812" y="2262320"/>
            <a:ext cx="2415645" cy="2666878"/>
          </a:xfrm>
          <a:prstGeom prst="rect">
            <a:avLst/>
          </a:prstGeom>
        </p:spPr>
      </p:pic>
      <p:pic>
        <p:nvPicPr>
          <p:cNvPr id="14" name="Picture 13" descr="couch8.png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024561" y="3357562"/>
            <a:ext cx="3099743" cy="2187812"/>
          </a:xfrm>
          <a:prstGeom prst="rect">
            <a:avLst/>
          </a:prstGeom>
        </p:spPr>
      </p:pic>
      <p:pic>
        <p:nvPicPr>
          <p:cNvPr id="15" name="Picture 14" descr="schrank.jpg"/>
          <p:cNvPicPr/>
          <p:nvPr/>
        </p:nvPicPr>
        <p:blipFill>
          <a:blip r:embed="rId16" cstate="print">
            <a:lum bright="-10000" contrast="30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7174" b="87848" l="9620" r="89933">
                        <a14:foregroundMark x1="36689" y1="28697" x2="50783" y2="66471"/>
                        <a14:foregroundMark x1="50783" y1="66471" x2="68233" y2="66911"/>
                        <a14:foregroundMark x1="21700" y1="10835" x2="54362" y2="11859"/>
                        <a14:foregroundMark x1="54362" y1="11859" x2="78300" y2="20644"/>
                        <a14:foregroundMark x1="78300" y1="20644" x2="74497" y2="56955"/>
                        <a14:foregroundMark x1="74497" y1="56955" x2="59955" y2="36896"/>
                        <a14:foregroundMark x1="59955" y1="36896" x2="29754" y2="62079"/>
                        <a14:foregroundMark x1="29754" y1="62079" x2="46309" y2="79941"/>
                        <a14:foregroundMark x1="46309" y1="79941" x2="63758" y2="81406"/>
                        <a14:foregroundMark x1="51007" y1="25329" x2="30649" y2="54173"/>
                        <a14:foregroundMark x1="30649" y1="54173" x2="60626" y2="29868"/>
                        <a14:foregroundMark x1="60626" y1="29868" x2="73154" y2="61347"/>
                        <a14:foregroundMark x1="52349" y1="16984" x2="65101" y2="31772"/>
                        <a14:foregroundMark x1="65101" y1="31772" x2="33333" y2="33529"/>
                        <a14:foregroundMark x1="33333" y1="33529" x2="25503" y2="69546"/>
                        <a14:foregroundMark x1="25503" y1="69546" x2="46309" y2="82284"/>
                        <a14:foregroundMark x1="46309" y1="82284" x2="65996" y2="77160"/>
                        <a14:foregroundMark x1="32438" y1="87408" x2="64877" y2="82723"/>
                        <a14:foregroundMark x1="64877" y1="82723" x2="66667" y2="55783"/>
                        <a14:foregroundMark x1="66667" y1="55783" x2="66667" y2="66911"/>
                        <a14:foregroundMark x1="26846" y1="8053" x2="70917" y2="9517"/>
                        <a14:foregroundMark x1="70917" y1="9517" x2="68233" y2="13177"/>
                        <a14:foregroundMark x1="33781" y1="8053" x2="69351" y2="7613"/>
                        <a14:foregroundMark x1="69351" y1="7613" x2="51678" y2="87848"/>
                        <a14:foregroundMark x1="51678" y1="87848" x2="48770" y2="87408"/>
                        <a14:foregroundMark x1="22371" y1="9078" x2="82998" y2="7174"/>
                      </a14:backgroundRemoval>
                    </a14:imgEffect>
                  </a14:imgLayer>
                </a14:imgProps>
              </a:ext>
            </a:extLst>
          </a:blip>
          <a:srcRect t="4453" b="10045"/>
          <a:stretch>
            <a:fillRect/>
          </a:stretch>
        </p:blipFill>
        <p:spPr>
          <a:xfrm>
            <a:off x="6238876" y="214289"/>
            <a:ext cx="2357454" cy="3045745"/>
          </a:xfrm>
          <a:prstGeom prst="rect">
            <a:avLst/>
          </a:prstGeom>
        </p:spPr>
      </p:pic>
      <p:pic>
        <p:nvPicPr>
          <p:cNvPr id="16" name="Picture 15" descr="furniture-clipart-table_lamp_with_yellow_base_and_white_lampshade_0515-0906-3023-5358_SMU.jpg"/>
          <p:cNvPicPr/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2326" b="97287" l="5000" r="52667">
                        <a14:foregroundMark x1="20000" y1="28295" x2="14000" y2="15116"/>
                        <a14:foregroundMark x1="31667" y1="27519" x2="34333" y2="14341"/>
                        <a14:foregroundMark x1="30000" y1="19767" x2="30000" y2="15116"/>
                        <a14:foregroundMark x1="37667" y1="24031" x2="43000" y2="24806"/>
                        <a14:foregroundMark x1="25333" y1="10853" x2="46333" y2="28682"/>
                        <a14:foregroundMark x1="46333" y1="28682" x2="43667" y2="8915"/>
                        <a14:foregroundMark x1="39000" y1="43411" x2="16667" y2="16279"/>
                        <a14:foregroundMark x1="16667" y1="16279" x2="33000" y2="6589"/>
                        <a14:foregroundMark x1="28000" y1="2713" x2="28000" y2="2713"/>
                        <a14:foregroundMark x1="29333" y1="93023" x2="29333" y2="93023"/>
                        <a14:foregroundMark x1="13333" y1="10078" x2="13333" y2="10078"/>
                        <a14:foregroundMark x1="28000" y1="2713" x2="28000" y2="2713"/>
                        <a14:foregroundMark x1="47000" y1="22481" x2="24667" y2="45349"/>
                        <a14:foregroundMark x1="22000" y1="15116" x2="24000" y2="40698"/>
                        <a14:foregroundMark x1="15333" y1="48837" x2="23667" y2="12403"/>
                        <a14:foregroundMark x1="23667" y1="12403" x2="25333" y2="10853"/>
                        <a14:foregroundMark x1="18667" y1="10853" x2="46333" y2="46899"/>
                        <a14:foregroundMark x1="42333" y1="27519" x2="20667" y2="11628"/>
                        <a14:foregroundMark x1="20667" y1="11628" x2="5000" y2="38372"/>
                        <a14:foregroundMark x1="5000" y1="38372" x2="15333" y2="44574"/>
                        <a14:foregroundMark x1="22000" y1="8140" x2="43333" y2="33721"/>
                        <a14:foregroundMark x1="43333" y1="33721" x2="46333" y2="46899"/>
                        <a14:foregroundMark x1="44333" y1="19767" x2="22667" y2="6589"/>
                        <a14:foregroundMark x1="39667" y1="11628" x2="42333" y2="15116"/>
                        <a14:foregroundMark x1="24000" y1="97287" x2="24000" y2="97287"/>
                        <a14:foregroundMark x1="37667" y1="8915" x2="37667" y2="8915"/>
                      </a14:backgroundRemoval>
                    </a14:imgEffect>
                  </a14:imgLayer>
                </a14:imgProps>
              </a:ext>
            </a:extLst>
          </a:blip>
          <a:srcRect r="41477"/>
          <a:stretch>
            <a:fillRect/>
          </a:stretch>
        </p:blipFill>
        <p:spPr>
          <a:xfrm>
            <a:off x="8535998" y="980319"/>
            <a:ext cx="1884491" cy="2377243"/>
          </a:xfrm>
          <a:prstGeom prst="rect">
            <a:avLst/>
          </a:prstGeom>
        </p:spPr>
      </p:pic>
      <p:pic>
        <p:nvPicPr>
          <p:cNvPr id="17" name="Picture 16" descr="plasma-tv-hi.png"/>
          <p:cNvPicPr/>
          <p:nvPr/>
        </p:nvPicPr>
        <p:blipFill>
          <a:blip r:embed="rId20"/>
          <a:stretch>
            <a:fillRect/>
          </a:stretch>
        </p:blipFill>
        <p:spPr>
          <a:xfrm>
            <a:off x="4095735" y="2643181"/>
            <a:ext cx="2415645" cy="1661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626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F2C0749-199F-4FD2-8C5C-A12F72D55250}"/>
              </a:ext>
            </a:extLst>
          </p:cNvPr>
          <p:cNvCxnSpPr>
            <a:cxnSpLocks/>
          </p:cNvCxnSpPr>
          <p:nvPr/>
        </p:nvCxnSpPr>
        <p:spPr>
          <a:xfrm>
            <a:off x="7369168" y="2272175"/>
            <a:ext cx="0" cy="4552315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DF2A1049-2D48-4104-893B-CCAE611477BD}"/>
              </a:ext>
            </a:extLst>
          </p:cNvPr>
          <p:cNvSpPr txBox="1"/>
          <p:nvPr/>
        </p:nvSpPr>
        <p:spPr>
          <a:xfrm>
            <a:off x="3215454" y="-29332"/>
            <a:ext cx="74130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Was </a:t>
            </a:r>
            <a:r>
              <a:rPr lang="en-US" sz="7200" b="1" dirty="0" err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ist</a:t>
            </a:r>
            <a:r>
              <a:rPr lang="en-US" sz="8000" b="1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 das ?</a:t>
            </a:r>
            <a:endParaRPr lang="th-TH" sz="8000" b="1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Aharoni" pitchFamily="2" charset="-79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3C88957-2416-4F2E-9DFF-C296AC90384A}"/>
              </a:ext>
            </a:extLst>
          </p:cNvPr>
          <p:cNvSpPr/>
          <p:nvPr/>
        </p:nvSpPr>
        <p:spPr>
          <a:xfrm>
            <a:off x="3590530" y="947606"/>
            <a:ext cx="5581977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haroni" pitchFamily="2" charset="-79"/>
                <a:cs typeface="Aharoni" pitchFamily="2" charset="-79"/>
              </a:rPr>
              <a:t>Das  </a:t>
            </a:r>
            <a:r>
              <a:rPr lang="en-US" sz="66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haroni" pitchFamily="2" charset="-79"/>
                <a:cs typeface="Aharoni" pitchFamily="2" charset="-79"/>
              </a:rPr>
              <a:t>ist</a:t>
            </a:r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haroni" pitchFamily="2" charset="-79"/>
                <a:cs typeface="Aharoni" pitchFamily="2" charset="-79"/>
              </a:rPr>
              <a:t> ………</a:t>
            </a:r>
            <a:endParaRPr lang="th-TH" sz="66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EE867CC-F52C-4EF0-BD09-3EA94C7DD512}"/>
              </a:ext>
            </a:extLst>
          </p:cNvPr>
          <p:cNvSpPr/>
          <p:nvPr/>
        </p:nvSpPr>
        <p:spPr>
          <a:xfrm>
            <a:off x="2243532" y="1810823"/>
            <a:ext cx="328890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b="1" dirty="0" err="1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e</a:t>
            </a:r>
            <a:r>
              <a:rPr lang="en-US" sz="9600" b="1" dirty="0" err="1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in</a:t>
            </a:r>
            <a:endParaRPr lang="th-TH" sz="96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706B5B-C34C-42D3-8354-5A1D810B77F9}"/>
              </a:ext>
            </a:extLst>
          </p:cNvPr>
          <p:cNvSpPr/>
          <p:nvPr/>
        </p:nvSpPr>
        <p:spPr>
          <a:xfrm>
            <a:off x="8335545" y="1772791"/>
            <a:ext cx="375599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b="1" dirty="0" err="1">
                <a:effectLst>
                  <a:glow rad="228600">
                    <a:srgbClr val="FC4E77">
                      <a:alpha val="40000"/>
                    </a:srgbClr>
                  </a:glow>
                </a:effectLst>
                <a:latin typeface="Aharoni" pitchFamily="2" charset="-79"/>
                <a:cs typeface="Aharoni" pitchFamily="2" charset="-79"/>
              </a:rPr>
              <a:t>eine</a:t>
            </a:r>
            <a:endParaRPr lang="th-TH" sz="9600" dirty="0">
              <a:effectLst>
                <a:glow rad="228600">
                  <a:srgbClr val="FC4E77">
                    <a:alpha val="40000"/>
                  </a:srgbClr>
                </a:glow>
              </a:effectLst>
            </a:endParaRPr>
          </a:p>
        </p:txBody>
      </p:sp>
      <p:pic>
        <p:nvPicPr>
          <p:cNvPr id="10" name="Picture 9" descr="Tisch.png">
            <a:extLst>
              <a:ext uri="{FF2B5EF4-FFF2-40B4-BE49-F238E27FC236}">
                <a16:creationId xmlns:a16="http://schemas.microsoft.com/office/drawing/2014/main" id="{08EEBC60-2478-40EB-9F72-05E0E1A1532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0762" y="2191450"/>
            <a:ext cx="1252185" cy="885967"/>
          </a:xfrm>
          <a:prstGeom prst="rect">
            <a:avLst/>
          </a:prstGeom>
        </p:spPr>
      </p:pic>
      <p:pic>
        <p:nvPicPr>
          <p:cNvPr id="11" name="Picture 10" descr="classroom-chair-clipart-chair.png">
            <a:extLst>
              <a:ext uri="{FF2B5EF4-FFF2-40B4-BE49-F238E27FC236}">
                <a16:creationId xmlns:a16="http://schemas.microsoft.com/office/drawing/2014/main" id="{A4B2BCA3-D8C9-4C75-AA9B-057B8C6DC7FD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0762" y="3244873"/>
            <a:ext cx="960753" cy="1256008"/>
          </a:xfrm>
          <a:prstGeom prst="rect">
            <a:avLst/>
          </a:prstGeom>
        </p:spPr>
      </p:pic>
      <p:pic>
        <p:nvPicPr>
          <p:cNvPr id="12" name="Picture 11" descr="schrank.jpg">
            <a:extLst>
              <a:ext uri="{FF2B5EF4-FFF2-40B4-BE49-F238E27FC236}">
                <a16:creationId xmlns:a16="http://schemas.microsoft.com/office/drawing/2014/main" id="{396C4B25-F911-4375-90CC-18242A970684}"/>
              </a:ext>
            </a:extLst>
          </p:cNvPr>
          <p:cNvPicPr/>
          <p:nvPr/>
        </p:nvPicPr>
        <p:blipFill>
          <a:blip r:embed="rId4" cstate="print">
            <a:lum bright="-10000" contrast="3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003" b="87116" l="9620" r="89933">
                        <a14:foregroundMark x1="29754" y1="16837" x2="20358" y2="34846"/>
                        <a14:foregroundMark x1="20358" y1="34846" x2="36689" y2="63543"/>
                        <a14:foregroundMark x1="36689" y1="63543" x2="59508" y2="56076"/>
                        <a14:foregroundMark x1="59508" y1="56076" x2="42282" y2="40996"/>
                        <a14:foregroundMark x1="42282" y1="40996" x2="42282" y2="40996"/>
                        <a14:foregroundMark x1="68456" y1="71596" x2="43177" y2="84627"/>
                        <a14:foregroundMark x1="43177" y1="84627" x2="36018" y2="64861"/>
                        <a14:foregroundMark x1="36018" y1="64861" x2="59284" y2="42899"/>
                        <a14:foregroundMark x1="59284" y1="42899" x2="42953" y2="23280"/>
                        <a14:foregroundMark x1="42953" y1="23280" x2="53915" y2="8199"/>
                        <a14:foregroundMark x1="53915" y1="8199" x2="64877" y2="6003"/>
                        <a14:foregroundMark x1="71365" y1="81991" x2="27517" y2="84187"/>
                        <a14:foregroundMark x1="24609" y1="84919" x2="21924" y2="87116"/>
                      </a14:backgroundRemoval>
                    </a14:imgEffect>
                  </a14:imgLayer>
                </a14:imgProps>
              </a:ext>
            </a:extLst>
          </a:blip>
          <a:srcRect t="4453" b="10045"/>
          <a:stretch>
            <a:fillRect/>
          </a:stretch>
        </p:blipFill>
        <p:spPr>
          <a:xfrm>
            <a:off x="1770613" y="3765433"/>
            <a:ext cx="886050" cy="116843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613F5BC-3C22-4D1D-8A23-4F58BF42A8FC}"/>
              </a:ext>
            </a:extLst>
          </p:cNvPr>
          <p:cNvSpPr txBox="1"/>
          <p:nvPr/>
        </p:nvSpPr>
        <p:spPr>
          <a:xfrm>
            <a:off x="478021" y="4569711"/>
            <a:ext cx="1560042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Schrank</a:t>
            </a:r>
            <a:endParaRPr lang="th-TH" sz="28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D860E42-4C92-4281-BB26-0443CDA0B2DB}"/>
              </a:ext>
            </a:extLst>
          </p:cNvPr>
          <p:cNvSpPr txBox="1"/>
          <p:nvPr/>
        </p:nvSpPr>
        <p:spPr>
          <a:xfrm>
            <a:off x="358645" y="1748955"/>
            <a:ext cx="979755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Tisch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1959C0A-74CA-486A-BA54-DD4F49460208}"/>
              </a:ext>
            </a:extLst>
          </p:cNvPr>
          <p:cNvSpPr txBox="1"/>
          <p:nvPr/>
        </p:nvSpPr>
        <p:spPr>
          <a:xfrm>
            <a:off x="723439" y="3242213"/>
            <a:ext cx="1087275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Stuhl</a:t>
            </a:r>
            <a:endParaRPr lang="th-TH" sz="28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16" name="Picture 15" descr="teppich.jpg">
            <a:extLst>
              <a:ext uri="{FF2B5EF4-FFF2-40B4-BE49-F238E27FC236}">
                <a16:creationId xmlns:a16="http://schemas.microsoft.com/office/drawing/2014/main" id="{A112E37B-247C-46CC-87CA-EC6F733D79BB}"/>
              </a:ext>
            </a:extLst>
          </p:cNvPr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639" b="90964" l="6122" r="91680">
                        <a14:foregroundMark x1="6593" y1="61847" x2="8634" y2="62851"/>
                        <a14:foregroundMark x1="74254" y1="18072" x2="91209" y2="34137"/>
                        <a14:foregroundMark x1="10361" y1="66867" x2="39246" y2="89759"/>
                        <a14:foregroundMark x1="39246" y1="89759" x2="42386" y2="90964"/>
                        <a14:foregroundMark x1="73626" y1="12851" x2="91680" y2="319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55618">
            <a:off x="-24440" y="5629649"/>
            <a:ext cx="1825457" cy="1317417"/>
          </a:xfrm>
          <a:prstGeom prst="rect">
            <a:avLst/>
          </a:prstGeom>
        </p:spPr>
      </p:pic>
      <p:pic>
        <p:nvPicPr>
          <p:cNvPr id="17" name="Picture 16" descr="plasma-tv-hi.png">
            <a:extLst>
              <a:ext uri="{FF2B5EF4-FFF2-40B4-BE49-F238E27FC236}">
                <a16:creationId xmlns:a16="http://schemas.microsoft.com/office/drawing/2014/main" id="{DF844BC8-5685-4520-9249-F5B24B54BF11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2446334" y="5318816"/>
            <a:ext cx="1038452" cy="70788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254EA84-BFE3-41D0-8A33-0C55473E601C}"/>
              </a:ext>
            </a:extLst>
          </p:cNvPr>
          <p:cNvSpPr txBox="1"/>
          <p:nvPr/>
        </p:nvSpPr>
        <p:spPr>
          <a:xfrm>
            <a:off x="2038063" y="6026749"/>
            <a:ext cx="1854995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Fernseher</a:t>
            </a:r>
            <a:endParaRPr lang="th-TH" sz="28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C363070-626A-4D13-96E4-F1DD20EA85B8}"/>
              </a:ext>
            </a:extLst>
          </p:cNvPr>
          <p:cNvSpPr txBox="1"/>
          <p:nvPr/>
        </p:nvSpPr>
        <p:spPr>
          <a:xfrm>
            <a:off x="342042" y="5401313"/>
            <a:ext cx="1468672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Teppich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20" name="Picture 19" descr="book-20clip-20art-dT6okk8T9.png">
            <a:extLst>
              <a:ext uri="{FF2B5EF4-FFF2-40B4-BE49-F238E27FC236}">
                <a16:creationId xmlns:a16="http://schemas.microsoft.com/office/drawing/2014/main" id="{3AC33B72-40F2-4CD3-BFC4-3376A48B547D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 rot="20964483">
            <a:off x="3572391" y="3330694"/>
            <a:ext cx="1130886" cy="874531"/>
          </a:xfrm>
          <a:prstGeom prst="rect">
            <a:avLst/>
          </a:prstGeom>
        </p:spPr>
      </p:pic>
      <p:pic>
        <p:nvPicPr>
          <p:cNvPr id="21" name="Picture 20" descr="couch8.png">
            <a:extLst>
              <a:ext uri="{FF2B5EF4-FFF2-40B4-BE49-F238E27FC236}">
                <a16:creationId xmlns:a16="http://schemas.microsoft.com/office/drawing/2014/main" id="{8C0CD948-5642-4B8F-A715-BC595D2837C4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793192" y="4214923"/>
            <a:ext cx="1420300" cy="921638"/>
          </a:xfrm>
          <a:prstGeom prst="rect">
            <a:avLst/>
          </a:prstGeom>
        </p:spPr>
      </p:pic>
      <p:pic>
        <p:nvPicPr>
          <p:cNvPr id="22" name="Picture 21" descr="a.jpg">
            <a:extLst>
              <a:ext uri="{FF2B5EF4-FFF2-40B4-BE49-F238E27FC236}">
                <a16:creationId xmlns:a16="http://schemas.microsoft.com/office/drawing/2014/main" id="{2342EAA3-FB13-42D7-BC7A-E7AB6DAD3FC3}"/>
              </a:ext>
            </a:extLst>
          </p:cNvPr>
          <p:cNvPicPr/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600" b="96200" l="1000" r="94600">
                        <a14:foregroundMark x1="52000" y1="3600" x2="71000" y2="10000"/>
                        <a14:foregroundMark x1="71000" y1="10000" x2="72600" y2="11800"/>
                        <a14:foregroundMark x1="94000" y1="20800" x2="93400" y2="45200"/>
                        <a14:foregroundMark x1="93400" y1="45200" x2="94600" y2="46200"/>
                        <a14:foregroundMark x1="1000" y1="58800" x2="16400" y2="77400"/>
                        <a14:foregroundMark x1="16400" y1="77400" x2="16800" y2="77400"/>
                        <a14:foregroundMark x1="63400" y1="96200" x2="63400" y2="962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97652" y="4964171"/>
            <a:ext cx="1025947" cy="109932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B038BB2-72BA-477A-A30C-B9858676EAD2}"/>
              </a:ext>
            </a:extLst>
          </p:cNvPr>
          <p:cNvSpPr txBox="1"/>
          <p:nvPr/>
        </p:nvSpPr>
        <p:spPr>
          <a:xfrm>
            <a:off x="5902061" y="5054422"/>
            <a:ext cx="958917" cy="523220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Sofa</a:t>
            </a:r>
            <a:endParaRPr lang="th-TH" sz="28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BDFA823-C18B-4F1C-A6B0-D4C4789D05B1}"/>
              </a:ext>
            </a:extLst>
          </p:cNvPr>
          <p:cNvSpPr txBox="1"/>
          <p:nvPr/>
        </p:nvSpPr>
        <p:spPr>
          <a:xfrm>
            <a:off x="3215454" y="4025957"/>
            <a:ext cx="1095172" cy="523220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Buch</a:t>
            </a:r>
            <a:endParaRPr lang="th-TH" sz="28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7A5944E-5A5F-4959-AD91-0239B42C01EA}"/>
              </a:ext>
            </a:extLst>
          </p:cNvPr>
          <p:cNvSpPr txBox="1"/>
          <p:nvPr/>
        </p:nvSpPr>
        <p:spPr>
          <a:xfrm>
            <a:off x="4479664" y="4416863"/>
            <a:ext cx="848309" cy="523220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Bett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26" name="Picture 25" descr="cute-family-portrait-clipart-1.jpg">
            <a:extLst>
              <a:ext uri="{FF2B5EF4-FFF2-40B4-BE49-F238E27FC236}">
                <a16:creationId xmlns:a16="http://schemas.microsoft.com/office/drawing/2014/main" id="{C6C90C80-F6E0-4FF2-BD2A-F337D4938680}"/>
              </a:ext>
            </a:extLst>
          </p:cNvPr>
          <p:cNvPicPr/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53231" b="94769" l="5098" r="48683">
                        <a14:foregroundMark x1="45115" y1="83615" x2="48683" y2="87692"/>
                      </a14:backgroundRemoval>
                    </a14:imgEffect>
                  </a14:imgLayer>
                </a14:imgProps>
              </a:ext>
            </a:extLst>
          </a:blip>
          <a:srcRect t="48075" r="48451"/>
          <a:stretch>
            <a:fillRect/>
          </a:stretch>
        </p:blipFill>
        <p:spPr>
          <a:xfrm>
            <a:off x="4844559" y="2023714"/>
            <a:ext cx="1286677" cy="1427256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3C45BCC3-6166-40A6-BB66-65961CBD3644}"/>
              </a:ext>
            </a:extLst>
          </p:cNvPr>
          <p:cNvSpPr txBox="1"/>
          <p:nvPr/>
        </p:nvSpPr>
        <p:spPr>
          <a:xfrm>
            <a:off x="5743040" y="3242122"/>
            <a:ext cx="821059" cy="52322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Bild</a:t>
            </a:r>
            <a:endParaRPr lang="th-TH" sz="32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FCE6234-2346-4A18-AFDF-791829E9446F}"/>
              </a:ext>
            </a:extLst>
          </p:cNvPr>
          <p:cNvSpPr txBox="1"/>
          <p:nvPr/>
        </p:nvSpPr>
        <p:spPr>
          <a:xfrm>
            <a:off x="4733139" y="3242123"/>
            <a:ext cx="923651" cy="52322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Foto</a:t>
            </a:r>
            <a:endParaRPr lang="th-TH" sz="32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29" name="Picture 28" descr="39486.png">
            <a:extLst>
              <a:ext uri="{FF2B5EF4-FFF2-40B4-BE49-F238E27FC236}">
                <a16:creationId xmlns:a16="http://schemas.microsoft.com/office/drawing/2014/main" id="{F34F15E6-6D06-42EE-B4E9-CCB749AC05DB}"/>
              </a:ext>
            </a:extLst>
          </p:cNvPr>
          <p:cNvPicPr/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9783" b="93841" l="12838" r="83784">
                        <a14:foregroundMark x1="23649" y1="17754" x2="37162" y2="75000"/>
                        <a14:foregroundMark x1="85135" y1="16304" x2="85135" y2="16304"/>
                        <a14:foregroundMark x1="12838" y1="20290" x2="12838" y2="20290"/>
                        <a14:foregroundMark x1="33784" y1="93841" x2="33784" y2="93841"/>
                      </a14:backgroundRemoval>
                    </a14:imgEffect>
                  </a14:imgLayer>
                </a14:imgProps>
              </a:ext>
            </a:extLst>
          </a:blip>
          <a:srcRect l="8696" r="13445"/>
          <a:stretch>
            <a:fillRect/>
          </a:stretch>
        </p:blipFill>
        <p:spPr>
          <a:xfrm>
            <a:off x="4908980" y="5215438"/>
            <a:ext cx="680694" cy="1528729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786F34EF-0352-4E08-A2EF-6FD24A43DE69}"/>
              </a:ext>
            </a:extLst>
          </p:cNvPr>
          <p:cNvSpPr txBox="1"/>
          <p:nvPr/>
        </p:nvSpPr>
        <p:spPr>
          <a:xfrm>
            <a:off x="5581177" y="6154890"/>
            <a:ext cx="1016625" cy="461665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Regal</a:t>
            </a:r>
            <a:endParaRPr lang="th-TH" sz="24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32" name="Picture 31" descr="furniture-clipart-table_lamp_with_yellow_base_and_white_lampshade_0515-0906-3023-5358_SMU.jpg">
            <a:extLst>
              <a:ext uri="{FF2B5EF4-FFF2-40B4-BE49-F238E27FC236}">
                <a16:creationId xmlns:a16="http://schemas.microsoft.com/office/drawing/2014/main" id="{C1BDCA6B-6A9B-438A-ABBC-2280AD5BAFCF}"/>
              </a:ext>
            </a:extLst>
          </p:cNvPr>
          <p:cNvPicPr/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2326" b="94961" l="5667" r="52667">
                        <a14:foregroundMark x1="15000" y1="6977" x2="40667" y2="34496"/>
                        <a14:foregroundMark x1="40667" y1="34496" x2="41000" y2="37984"/>
                        <a14:foregroundMark x1="42000" y1="5814" x2="42000" y2="5814"/>
                        <a14:foregroundMark x1="8333" y1="15891" x2="8333" y2="15891"/>
                        <a14:foregroundMark x1="22000" y1="2326" x2="22000" y2="2326"/>
                        <a14:foregroundMark x1="21333" y1="24031" x2="21333" y2="24031"/>
                        <a14:foregroundMark x1="26667" y1="93411" x2="26667" y2="93411"/>
                        <a14:foregroundMark x1="32000" y1="13178" x2="32000" y2="13178"/>
                        <a14:foregroundMark x1="35667" y1="8527" x2="42000" y2="49612"/>
                        <a14:foregroundMark x1="6000" y1="25969" x2="6000" y2="25969"/>
                        <a14:foregroundMark x1="29667" y1="3101" x2="29667" y2="3101"/>
                        <a14:foregroundMark x1="50333" y1="23256" x2="50333" y2="23256"/>
                        <a14:foregroundMark x1="39000" y1="23256" x2="39667" y2="33333"/>
                        <a14:foregroundMark x1="43333" y1="42248" x2="28000" y2="37984"/>
                        <a14:foregroundMark x1="25000" y1="13953" x2="19000" y2="42248"/>
                        <a14:foregroundMark x1="15000" y1="36047" x2="36667" y2="43411"/>
                        <a14:foregroundMark x1="29000" y1="13953" x2="43667" y2="45736"/>
                        <a14:foregroundMark x1="43667" y1="45736" x2="30333" y2="6202"/>
                        <a14:foregroundMark x1="30333" y1="6202" x2="9000" y2="44186"/>
                        <a14:foregroundMark x1="35000" y1="13953" x2="12667" y2="34109"/>
                        <a14:foregroundMark x1="12667" y1="34109" x2="11333" y2="39535"/>
                        <a14:foregroundMark x1="6000" y1="39535" x2="21667" y2="8527"/>
                        <a14:foregroundMark x1="21667" y1="8527" x2="44333" y2="28295"/>
                        <a14:foregroundMark x1="44333" y1="28295" x2="46667" y2="40698"/>
                        <a14:foregroundMark x1="52000" y1="48837" x2="39000" y2="11240"/>
                        <a14:foregroundMark x1="39000" y1="11240" x2="39000" y2="7752"/>
                        <a14:foregroundMark x1="24333" y1="6977" x2="24333" y2="6977"/>
                        <a14:foregroundMark x1="15000" y1="44186" x2="27333" y2="47674"/>
                        <a14:foregroundMark x1="26667" y1="94961" x2="26667" y2="94961"/>
                      </a14:backgroundRemoval>
                    </a14:imgEffect>
                  </a14:imgLayer>
                </a14:imgProps>
              </a:ext>
            </a:extLst>
          </a:blip>
          <a:srcRect r="41477"/>
          <a:stretch>
            <a:fillRect/>
          </a:stretch>
        </p:blipFill>
        <p:spPr>
          <a:xfrm>
            <a:off x="8103264" y="3798739"/>
            <a:ext cx="910210" cy="1243163"/>
          </a:xfrm>
          <a:prstGeom prst="rect">
            <a:avLst/>
          </a:prstGeom>
        </p:spPr>
      </p:pic>
      <p:pic>
        <p:nvPicPr>
          <p:cNvPr id="33" name="Picture 32" descr="couch8.png">
            <a:extLst>
              <a:ext uri="{FF2B5EF4-FFF2-40B4-BE49-F238E27FC236}">
                <a16:creationId xmlns:a16="http://schemas.microsoft.com/office/drawing/2014/main" id="{219F157B-CA25-4BA3-A576-A257DCCA783F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446919" y="3144557"/>
            <a:ext cx="1632178" cy="1127787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90569B4E-3DCC-40B1-8B9C-09C7145D46C4}"/>
              </a:ext>
            </a:extLst>
          </p:cNvPr>
          <p:cNvSpPr txBox="1"/>
          <p:nvPr/>
        </p:nvSpPr>
        <p:spPr>
          <a:xfrm>
            <a:off x="7813271" y="5047590"/>
            <a:ext cx="1481496" cy="584775"/>
          </a:xfrm>
          <a:prstGeom prst="rect">
            <a:avLst/>
          </a:prstGeom>
          <a:solidFill>
            <a:srgbClr val="FD7F9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Lampe</a:t>
            </a:r>
            <a:endParaRPr lang="th-TH" sz="32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03AC3C5-EBBB-4B8A-A91B-6C7A5C0A31D0}"/>
              </a:ext>
            </a:extLst>
          </p:cNvPr>
          <p:cNvSpPr txBox="1"/>
          <p:nvPr/>
        </p:nvSpPr>
        <p:spPr>
          <a:xfrm>
            <a:off x="9906516" y="4153780"/>
            <a:ext cx="1342034" cy="584775"/>
          </a:xfrm>
          <a:prstGeom prst="rect">
            <a:avLst/>
          </a:prstGeom>
          <a:solidFill>
            <a:srgbClr val="FD7F9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Couch</a:t>
            </a:r>
            <a:endParaRPr lang="th-TH" sz="32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36" name="Picture 35" descr="kommode.jpg">
            <a:extLst>
              <a:ext uri="{FF2B5EF4-FFF2-40B4-BE49-F238E27FC236}">
                <a16:creationId xmlns:a16="http://schemas.microsoft.com/office/drawing/2014/main" id="{EB8FF919-6C13-4DE1-9FFF-3316113EA68F}"/>
              </a:ext>
            </a:extLst>
          </p:cNvPr>
          <p:cNvPicPr/>
          <p:nvPr/>
        </p:nvPicPr>
        <p:blipFill>
          <a:blip r:embed="rId19" cstate="print">
            <a:lum bright="-10000" contrast="20000"/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7273" b="91818" l="7757" r="93711">
                        <a14:foregroundMark x1="7757" y1="21818" x2="7757" y2="21818"/>
                        <a14:foregroundMark x1="81971" y1="7273" x2="93920" y2="10182"/>
                        <a14:foregroundMark x1="16981" y1="91818" x2="16981" y2="918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44215" y="4892252"/>
            <a:ext cx="1269764" cy="1243163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2C27BB9A-09B0-46FA-99D6-041C3A308540}"/>
              </a:ext>
            </a:extLst>
          </p:cNvPr>
          <p:cNvSpPr txBox="1"/>
          <p:nvPr/>
        </p:nvSpPr>
        <p:spPr>
          <a:xfrm>
            <a:off x="9515205" y="5995969"/>
            <a:ext cx="2186817" cy="584775"/>
          </a:xfrm>
          <a:prstGeom prst="rect">
            <a:avLst/>
          </a:prstGeom>
          <a:solidFill>
            <a:srgbClr val="FD7F9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32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Kommode</a:t>
            </a:r>
            <a:endParaRPr lang="th-TH" sz="32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118170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8" grpId="0" animBg="1"/>
      <p:bldP spid="19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30" grpId="0" animBg="1"/>
      <p:bldP spid="34" grpId="0" animBg="1"/>
      <p:bldP spid="35" grpId="0" animBg="1"/>
      <p:bldP spid="3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9D55C-C005-47AB-884F-5B94925B9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770ED5-40AE-4928-B36A-22B4DE4105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0766C4-CD67-4594-845A-C9FAF385803A}"/>
              </a:ext>
            </a:extLst>
          </p:cNvPr>
          <p:cNvSpPr txBox="1"/>
          <p:nvPr/>
        </p:nvSpPr>
        <p:spPr>
          <a:xfrm>
            <a:off x="6188766" y="5466303"/>
            <a:ext cx="569739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latin typeface="Aharoni" pitchFamily="2" charset="-79"/>
                <a:cs typeface="Aharoni" pitchFamily="2" charset="-79"/>
              </a:rPr>
              <a:t>Kommode</a:t>
            </a:r>
            <a:endParaRPr lang="th-TH" sz="8800" dirty="0">
              <a:latin typeface="Aharoni" pitchFamily="2" charset="-79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BA248E-2C61-4534-B216-B56DF98F568C}"/>
              </a:ext>
            </a:extLst>
          </p:cNvPr>
          <p:cNvSpPr txBox="1"/>
          <p:nvPr/>
        </p:nvSpPr>
        <p:spPr>
          <a:xfrm>
            <a:off x="513080" y="314911"/>
            <a:ext cx="283763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latin typeface="Aharoni" pitchFamily="2" charset="-79"/>
                <a:cs typeface="Aharoni" pitchFamily="2" charset="-79"/>
              </a:rPr>
              <a:t>Stuhl</a:t>
            </a:r>
            <a:endParaRPr lang="th-TH" sz="8800" dirty="0">
              <a:latin typeface="Aharoni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0FA393-9C42-4A14-8BCC-49AD8DD40E53}"/>
              </a:ext>
            </a:extLst>
          </p:cNvPr>
          <p:cNvSpPr txBox="1"/>
          <p:nvPr/>
        </p:nvSpPr>
        <p:spPr>
          <a:xfrm>
            <a:off x="4196653" y="1382769"/>
            <a:ext cx="268214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latin typeface="Aharoni" pitchFamily="2" charset="-79"/>
                <a:cs typeface="Aharoni" pitchFamily="2" charset="-79"/>
              </a:rPr>
              <a:t>Tisch</a:t>
            </a:r>
            <a:endParaRPr lang="th-TH" sz="8800" dirty="0">
              <a:latin typeface="Aharoni" pitchFamily="2" charset="-79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6AA4AC-ADB6-4F0D-AF5B-5F328C41DDBC}"/>
              </a:ext>
            </a:extLst>
          </p:cNvPr>
          <p:cNvSpPr txBox="1"/>
          <p:nvPr/>
        </p:nvSpPr>
        <p:spPr>
          <a:xfrm>
            <a:off x="423170" y="2614999"/>
            <a:ext cx="250260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latin typeface="Aharoni" pitchFamily="2" charset="-79"/>
                <a:cs typeface="Aharoni" pitchFamily="2" charset="-79"/>
              </a:rPr>
              <a:t>Foto</a:t>
            </a:r>
            <a:endParaRPr lang="th-TH" sz="8800" dirty="0">
              <a:latin typeface="Aharoni" pitchFamily="2" charset="-79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3233EA-4630-4237-BFCD-B8E83A50681C}"/>
              </a:ext>
            </a:extLst>
          </p:cNvPr>
          <p:cNvSpPr txBox="1"/>
          <p:nvPr/>
        </p:nvSpPr>
        <p:spPr>
          <a:xfrm>
            <a:off x="4051320" y="2640759"/>
            <a:ext cx="450636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latin typeface="Aharoni" pitchFamily="2" charset="-79"/>
                <a:cs typeface="Aharoni" pitchFamily="2" charset="-79"/>
              </a:rPr>
              <a:t>Schrank</a:t>
            </a:r>
            <a:endParaRPr lang="th-TH" sz="8800" dirty="0">
              <a:latin typeface="Aharoni" pitchFamily="2" charset="-79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76A243-A58D-4379-AD47-6B0152564ADD}"/>
              </a:ext>
            </a:extLst>
          </p:cNvPr>
          <p:cNvSpPr txBox="1"/>
          <p:nvPr/>
        </p:nvSpPr>
        <p:spPr>
          <a:xfrm>
            <a:off x="6611129" y="3689427"/>
            <a:ext cx="543289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latin typeface="Aharoni" pitchFamily="2" charset="-79"/>
              </a:rPr>
              <a:t>Fernseher</a:t>
            </a:r>
            <a:endParaRPr lang="th-TH" sz="8800" dirty="0">
              <a:latin typeface="Aharoni" pitchFamily="2" charset="-79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F582B5-C1B8-440A-B87C-B510457C0C78}"/>
              </a:ext>
            </a:extLst>
          </p:cNvPr>
          <p:cNvSpPr txBox="1"/>
          <p:nvPr/>
        </p:nvSpPr>
        <p:spPr>
          <a:xfrm>
            <a:off x="4280349" y="75501"/>
            <a:ext cx="227177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latin typeface="Aharoni" pitchFamily="2" charset="-79"/>
                <a:cs typeface="Aharoni" pitchFamily="2" charset="-79"/>
              </a:rPr>
              <a:t>Bett</a:t>
            </a:r>
            <a:endParaRPr lang="th-TH" sz="8800" dirty="0">
              <a:latin typeface="Aharoni" pitchFamily="2" charset="-79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886EF6-0750-4886-8EA2-B1EA83F7E520}"/>
              </a:ext>
            </a:extLst>
          </p:cNvPr>
          <p:cNvSpPr txBox="1"/>
          <p:nvPr/>
        </p:nvSpPr>
        <p:spPr>
          <a:xfrm>
            <a:off x="7317926" y="1258885"/>
            <a:ext cx="270298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latin typeface="Aharoni" pitchFamily="2" charset="-79"/>
                <a:cs typeface="Aharoni" pitchFamily="2" charset="-79"/>
              </a:rPr>
              <a:t>Buch</a:t>
            </a:r>
            <a:endParaRPr lang="th-TH" sz="8800" dirty="0">
              <a:latin typeface="Aharoni" pitchFamily="2" charset="-79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12DF7F-5595-486F-99B0-5B002AB7872A}"/>
              </a:ext>
            </a:extLst>
          </p:cNvPr>
          <p:cNvSpPr txBox="1"/>
          <p:nvPr/>
        </p:nvSpPr>
        <p:spPr>
          <a:xfrm>
            <a:off x="1869356" y="3976325"/>
            <a:ext cx="323838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>
                <a:latin typeface="Aharoni" pitchFamily="2" charset="-79"/>
                <a:cs typeface="Aharoni" pitchFamily="2" charset="-79"/>
              </a:rPr>
              <a:t>Regal</a:t>
            </a:r>
            <a:endParaRPr lang="th-TH" sz="8800" dirty="0">
              <a:latin typeface="Aharoni" pitchFamily="2" charset="-79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BD0B7DE-00B1-40AD-A2CE-FD4742A1E1DC}"/>
              </a:ext>
            </a:extLst>
          </p:cNvPr>
          <p:cNvSpPr txBox="1"/>
          <p:nvPr/>
        </p:nvSpPr>
        <p:spPr>
          <a:xfrm>
            <a:off x="7823000" y="43614"/>
            <a:ext cx="422102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latin typeface="Aharoni" pitchFamily="2" charset="-79"/>
                <a:cs typeface="Aharoni" pitchFamily="2" charset="-79"/>
              </a:rPr>
              <a:t>Teppich</a:t>
            </a:r>
            <a:endParaRPr lang="th-TH" sz="8800" dirty="0">
              <a:latin typeface="Aharoni" pitchFamily="2" charset="-79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BB12E9-2F44-4FCD-B213-8B76718F82CF}"/>
              </a:ext>
            </a:extLst>
          </p:cNvPr>
          <p:cNvSpPr txBox="1"/>
          <p:nvPr/>
        </p:nvSpPr>
        <p:spPr>
          <a:xfrm>
            <a:off x="1655855" y="5268708"/>
            <a:ext cx="375134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>
                <a:latin typeface="Aharoni" pitchFamily="2" charset="-79"/>
                <a:cs typeface="Aharoni" pitchFamily="2" charset="-79"/>
              </a:rPr>
              <a:t>Lampe</a:t>
            </a:r>
            <a:endParaRPr lang="th-TH" sz="8800" dirty="0">
              <a:latin typeface="Aharoni" pitchFamily="2" charset="-79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A7CBB1-D08C-4784-972A-00CF485FE71F}"/>
              </a:ext>
            </a:extLst>
          </p:cNvPr>
          <p:cNvSpPr txBox="1"/>
          <p:nvPr/>
        </p:nvSpPr>
        <p:spPr>
          <a:xfrm>
            <a:off x="1306157" y="1567619"/>
            <a:ext cx="261802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>
                <a:latin typeface="Aharoni" pitchFamily="2" charset="-79"/>
                <a:cs typeface="Aharoni" pitchFamily="2" charset="-79"/>
              </a:rPr>
              <a:t>Sofa</a:t>
            </a:r>
            <a:endParaRPr lang="th-TH" sz="8800" dirty="0">
              <a:latin typeface="Aharoni" pitchFamily="2" charset="-79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32D255C-1038-43FD-AFE3-7592ABA10308}"/>
              </a:ext>
            </a:extLst>
          </p:cNvPr>
          <p:cNvSpPr txBox="1"/>
          <p:nvPr/>
        </p:nvSpPr>
        <p:spPr>
          <a:xfrm>
            <a:off x="8907463" y="2276655"/>
            <a:ext cx="336983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>
                <a:latin typeface="Aharoni" pitchFamily="2" charset="-79"/>
                <a:cs typeface="Aharoni" pitchFamily="2" charset="-79"/>
              </a:rPr>
              <a:t>Couch</a:t>
            </a:r>
            <a:endParaRPr lang="th-TH" sz="8800" dirty="0">
              <a:latin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711200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decel="10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decel="100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" decel="100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" decel="100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" decel="10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" decel="10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" decel="10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" decel="100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" decel="10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100" decel="10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100" decel="100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100" decel="10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>
                      <p:stCondLst>
                        <p:cond delay="indefinite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8" dur="100" decel="100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C951E-7108-4400-8579-1ECCBCE61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9B632-A68A-43A6-9BE1-A335A74444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60424B-53F7-4E60-B65C-A2A03FE1FC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6895" t="25263" r="35579" b="18597"/>
          <a:stretch/>
        </p:blipFill>
        <p:spPr>
          <a:xfrm>
            <a:off x="1547071" y="618517"/>
            <a:ext cx="8703835" cy="5783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0322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49D6B-19D8-4D08-ACEB-272E83D54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FE549E-2C51-4C20-840F-57C2C09314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C0ED66-04C8-42AB-B3B7-027FA68578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50" t="24652" r="1625" b="31334"/>
          <a:stretch/>
        </p:blipFill>
        <p:spPr>
          <a:xfrm>
            <a:off x="45525" y="1631760"/>
            <a:ext cx="12100949" cy="338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964664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133</Words>
  <Application>Microsoft Office PowerPoint</Application>
  <PresentationFormat>Widescreen</PresentationFormat>
  <Paragraphs>95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Aharoni</vt:lpstr>
      <vt:lpstr>Arial</vt:lpstr>
      <vt:lpstr>Berlin Sans FB Demi</vt:lpstr>
      <vt:lpstr>Calibri</vt:lpstr>
      <vt:lpstr>Cooper Black</vt:lpstr>
      <vt:lpstr>Tw Cen MT</vt:lpstr>
      <vt:lpstr>Droplet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ฉัตราภรณ์ นรสิงห์</cp:lastModifiedBy>
  <cp:revision>4</cp:revision>
  <dcterms:created xsi:type="dcterms:W3CDTF">2022-03-16T12:28:26Z</dcterms:created>
  <dcterms:modified xsi:type="dcterms:W3CDTF">2022-03-16T16:06:59Z</dcterms:modified>
</cp:coreProperties>
</file>