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72" r:id="rId3"/>
    <p:sldId id="301" r:id="rId4"/>
    <p:sldId id="281" r:id="rId5"/>
    <p:sldId id="302" r:id="rId6"/>
    <p:sldId id="303" r:id="rId7"/>
    <p:sldId id="304" r:id="rId8"/>
    <p:sldId id="310" r:id="rId9"/>
    <p:sldId id="311" r:id="rId10"/>
    <p:sldId id="312" r:id="rId11"/>
    <p:sldId id="309" r:id="rId12"/>
    <p:sldId id="30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4E77"/>
    <a:srgbClr val="FC426E"/>
    <a:srgbClr val="FDA9BD"/>
    <a:srgbClr val="FEC6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3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DCF14-6BF6-4C4B-8C90-C6ACE46AC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ACE74C-4396-4C69-9F38-699ADEB74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92B94-B073-4379-891D-3BD9034F2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B39BE-E846-4205-8793-E11A1C612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57035-4D08-445C-AADC-B9C256DE6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29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E949F-5D12-48C8-86D2-2A060929A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4DF60-3F0C-4CF3-9F4B-5F8138539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B5D78-99FE-4A2E-92B6-B00AB1267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E957A-AFD2-4DFD-AE9B-F461DEE0C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8DB66-22AA-46DF-B153-F11C40A58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0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565FE-802C-40D2-B31D-5D503019E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43EDD-AC2F-4E55-8FE5-31D11B449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B67D8-3AF6-4AF5-BAB7-9876C485F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B661C-8B25-46B2-BD47-065CD096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358CF-541A-45A6-A295-06D02AED3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85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43907-B22B-493E-810A-AC8D28240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7DEE2-DD85-4807-A08F-7F998F804E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FF4705-1DE1-4F89-970D-8E79F5A51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4B804-7194-42A7-A80D-B8704F074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FE472-6383-4275-AA80-8883D59B9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14B86-0F9C-487D-9E1A-D270D7719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000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57669-5D65-49BB-8EE0-E6011535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CD7D1-FFBB-4810-AB6D-B6700BAF0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94A0F-B9F5-46F2-B04D-67B1582E0F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5094BA-8FCA-4BA7-8F8B-EBF8FDE23B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05E288-BC74-4C93-B451-B11478D01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09FEE5-14F4-4631-B65E-15844DD71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66BB3A-ACE6-499E-9F25-56FB7CAA4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41DC73-65E4-4983-93E7-1B1BF2AC2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18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83734-06F2-4D6E-9BB0-A62BA345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E7817-0982-482D-8BB7-C061F99C3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70DBFF-5BB3-4AAD-8AB8-829C095F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AFDA2C-FE27-4E62-BB73-19CDC1CDA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334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BCE83E-FA24-4756-8DAB-091A6E7A7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74406-DC97-4361-8AC9-1E340558B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CF84E-3BBE-4D1F-984B-904D486EF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46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33096-B3FA-4550-96B7-308CD60B8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08EE4-304D-4792-8000-4E3BFC380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23A41-DD00-4555-A8ED-1B0AF210E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E59DA-3A22-42C7-BA6E-39286F1B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83BB1-E427-4F3E-86C8-39774E7DD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A0C42-4843-4F7E-B462-CF2E6B38A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1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F327-F741-430C-9172-6CA8B94AE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708464-C478-43A1-A6F7-764B49DD9A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69142-0E5C-46DE-A160-94CE4CC5E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A91F7C-F430-4682-A888-58FA60BFD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4C7EE-6D5D-4034-98DB-6F36A152D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8CC969-66C2-4942-BD0C-F74CA396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91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72B4-9A46-4E0C-8A0B-3D6C566A3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42CC10-D5A3-4D3B-A510-77D13D32D0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158D8-84F0-42A1-957C-0B0AF564E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0411B-47B8-4D8F-BA4D-04904A166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2CB5C-1B07-459C-A58B-A2B2F2EA8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1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2A3DFE-568D-4606-965F-E918A14339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9C6CC-B89F-4CBF-B734-C2F71F3FB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E2BBD-0EE7-488A-A03F-4F9E9BDE7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BD56B-3CC9-4914-87D5-DE184058D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877DD-E236-497B-98C9-D052F3C73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4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780532-B877-4077-9E6D-66528A889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B9A405-0788-4F7D-83E8-6B96342DC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F86D8-75E7-4F67-8941-8138DB1BEA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6C6BB-0DBC-4840-A992-3D7F8A950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12E0B-955E-493C-9DAE-CD94B7749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1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microsoft.com/office/2007/relationships/hdphoto" Target="../media/hdphoto3.wdp"/><Relationship Id="rId2" Type="http://schemas.openxmlformats.org/officeDocument/2006/relationships/image" Target="../media/image2.png"/><Relationship Id="rId16" Type="http://schemas.microsoft.com/office/2007/relationships/hdphoto" Target="../media/hdphoto5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5" Type="http://schemas.openxmlformats.org/officeDocument/2006/relationships/image" Target="../media/image11.png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03424-6B75-4B7D-BFCD-8E168CBF8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83657-A183-4EF3-9734-2352EF17C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 result for furniture buying">
            <a:extLst>
              <a:ext uri="{FF2B5EF4-FFF2-40B4-BE49-F238E27FC236}">
                <a16:creationId xmlns:a16="http://schemas.microsoft.com/office/drawing/2014/main" id="{E88F0BEB-AE84-4A11-ADF9-7D7DC000F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5186" b="21312"/>
          <a:stretch>
            <a:fillRect/>
          </a:stretch>
        </p:blipFill>
        <p:spPr bwMode="auto">
          <a:xfrm>
            <a:off x="913773" y="-1"/>
            <a:ext cx="10429916" cy="6858001"/>
          </a:xfrm>
          <a:prstGeom prst="rect">
            <a:avLst/>
          </a:prstGeom>
          <a:noFill/>
        </p:spPr>
      </p:pic>
      <p:pic>
        <p:nvPicPr>
          <p:cNvPr id="6" name="Picture 2" descr="Image result for furniture buying">
            <a:extLst>
              <a:ext uri="{FF2B5EF4-FFF2-40B4-BE49-F238E27FC236}">
                <a16:creationId xmlns:a16="http://schemas.microsoft.com/office/drawing/2014/main" id="{0E534B76-4427-45DD-B74A-3A97A7686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32230" t="13171" r="58975" b="74589"/>
          <a:stretch/>
        </p:blipFill>
        <p:spPr bwMode="auto">
          <a:xfrm>
            <a:off x="3352801" y="-205638"/>
            <a:ext cx="2942199" cy="32444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3FA3A6-6B5C-4A0F-A12C-28E8CDBEEC31}"/>
              </a:ext>
            </a:extLst>
          </p:cNvPr>
          <p:cNvSpPr txBox="1"/>
          <p:nvPr/>
        </p:nvSpPr>
        <p:spPr>
          <a:xfrm>
            <a:off x="7862790" y="192297"/>
            <a:ext cx="43572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rgbClr val="92D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Preisschild</a:t>
            </a:r>
            <a:endParaRPr lang="th-TH" sz="6600" dirty="0">
              <a:solidFill>
                <a:srgbClr val="92D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haroni" pitchFamily="2" charset="-79"/>
            </a:endParaRPr>
          </a:p>
        </p:txBody>
      </p:sp>
      <p:sp>
        <p:nvSpPr>
          <p:cNvPr id="9" name="Oval Callout 4">
            <a:extLst>
              <a:ext uri="{FF2B5EF4-FFF2-40B4-BE49-F238E27FC236}">
                <a16:creationId xmlns:a16="http://schemas.microsoft.com/office/drawing/2014/main" id="{C9D9D751-CA44-47E3-B257-B4183632D2F9}"/>
              </a:ext>
            </a:extLst>
          </p:cNvPr>
          <p:cNvSpPr/>
          <p:nvPr/>
        </p:nvSpPr>
        <p:spPr>
          <a:xfrm>
            <a:off x="37389" y="3439943"/>
            <a:ext cx="7198298" cy="1643074"/>
          </a:xfrm>
          <a:prstGeom prst="wedgeEllipseCallout">
            <a:avLst>
              <a:gd name="adj1" fmla="val 25165"/>
              <a:gd name="adj2" fmla="val -1150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B1E69A-C618-486B-9EA7-EDE03236E7D7}"/>
              </a:ext>
            </a:extLst>
          </p:cNvPr>
          <p:cNvSpPr txBox="1"/>
          <p:nvPr/>
        </p:nvSpPr>
        <p:spPr>
          <a:xfrm rot="912392">
            <a:off x="6520923" y="2514096"/>
            <a:ext cx="1628972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?</a:t>
            </a:r>
            <a:endParaRPr lang="th-TH" sz="239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haroni" pitchFamily="2" charset="-79"/>
            </a:endParaRP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02C26E88-5937-45E3-843C-4850FCC396B5}"/>
              </a:ext>
            </a:extLst>
          </p:cNvPr>
          <p:cNvSpPr/>
          <p:nvPr/>
        </p:nvSpPr>
        <p:spPr>
          <a:xfrm rot="4793559">
            <a:off x="5828872" y="-896684"/>
            <a:ext cx="874883" cy="3005247"/>
          </a:xfrm>
          <a:prstGeom prst="curvedRightArrow">
            <a:avLst>
              <a:gd name="adj1" fmla="val 24558"/>
              <a:gd name="adj2" fmla="val 70891"/>
              <a:gd name="adj3" fmla="val 32699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B87B89-16E0-4DA6-B56B-4DA9CB0E43CE}"/>
              </a:ext>
            </a:extLst>
          </p:cNvPr>
          <p:cNvSpPr txBox="1"/>
          <p:nvPr/>
        </p:nvSpPr>
        <p:spPr>
          <a:xfrm>
            <a:off x="240611" y="3975021"/>
            <a:ext cx="65009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Aharoni" pitchFamily="2" charset="-79"/>
              </a:rPr>
              <a:t>Was </a:t>
            </a:r>
            <a:r>
              <a:rPr lang="en-US" sz="6600" b="1" dirty="0" err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Aharoni" pitchFamily="2" charset="-79"/>
              </a:rPr>
              <a:t>kostet</a:t>
            </a:r>
            <a:r>
              <a:rPr lang="en-US" sz="66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Aharoni" pitchFamily="2" charset="-79"/>
              </a:rPr>
              <a:t> ……...</a:t>
            </a:r>
            <a:endParaRPr lang="th-TH" sz="6600" b="1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Picture 2" descr="Image result for furniture buying">
            <a:extLst>
              <a:ext uri="{FF2B5EF4-FFF2-40B4-BE49-F238E27FC236}">
                <a16:creationId xmlns:a16="http://schemas.microsoft.com/office/drawing/2014/main" id="{6258EA0C-CD19-4CBA-A1C1-9B123CBC9B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12820" t="2784" r="66873" b="57928"/>
          <a:stretch/>
        </p:blipFill>
        <p:spPr bwMode="auto">
          <a:xfrm>
            <a:off x="1416430" y="-214791"/>
            <a:ext cx="3691582" cy="5658625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6BD68B-94C4-42AE-A456-FF1333D3E2EB}"/>
              </a:ext>
            </a:extLst>
          </p:cNvPr>
          <p:cNvSpPr txBox="1"/>
          <p:nvPr/>
        </p:nvSpPr>
        <p:spPr>
          <a:xfrm>
            <a:off x="10041431" y="1102156"/>
            <a:ext cx="19880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C4E77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Vase</a:t>
            </a:r>
            <a:endParaRPr lang="th-TH" sz="6000" dirty="0">
              <a:solidFill>
                <a:srgbClr val="FC4E77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2954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22222E-6 L -0.44492 0.40301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53" y="2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8" grpId="0"/>
      <p:bldP spid="10" grpId="0" animBg="1"/>
      <p:bldP spid="11" grpId="0"/>
      <p:bldP spid="13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40567C2-052C-4710-842A-6E178D16FD6C}"/>
              </a:ext>
            </a:extLst>
          </p:cNvPr>
          <p:cNvSpPr/>
          <p:nvPr/>
        </p:nvSpPr>
        <p:spPr>
          <a:xfrm>
            <a:off x="291549" y="237963"/>
            <a:ext cx="11608904" cy="142190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940856" y="436843"/>
            <a:ext cx="83102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latin typeface="Berlin Sans FB Demi" pitchFamily="34" charset="0"/>
              </a:rPr>
              <a:t>Was </a:t>
            </a:r>
            <a:r>
              <a:rPr lang="en-US" sz="7200" b="1" dirty="0" err="1">
                <a:latin typeface="Berlin Sans FB Demi" pitchFamily="34" charset="0"/>
              </a:rPr>
              <a:t>koste</a:t>
            </a:r>
            <a:r>
              <a:rPr lang="en-US" sz="72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7200" b="1" dirty="0">
                <a:latin typeface="Berlin Sans FB Demi" pitchFamily="34" charset="0"/>
              </a:rPr>
              <a:t>              ?</a:t>
            </a:r>
            <a:endParaRPr lang="th-TH" sz="7200" b="1" dirty="0">
              <a:latin typeface="Berlin Sans FB Dem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0528160-CF7D-48CE-AAFE-6B2C750BC4EF}"/>
              </a:ext>
            </a:extLst>
          </p:cNvPr>
          <p:cNvSpPr/>
          <p:nvPr/>
        </p:nvSpPr>
        <p:spPr>
          <a:xfrm>
            <a:off x="291548" y="1871736"/>
            <a:ext cx="11608904" cy="145790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isch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5747" y="144394"/>
            <a:ext cx="2103873" cy="1690839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9D7FDCF-19B2-4BC9-85E0-BA6832AE0055}"/>
              </a:ext>
            </a:extLst>
          </p:cNvPr>
          <p:cNvSpPr/>
          <p:nvPr/>
        </p:nvSpPr>
        <p:spPr>
          <a:xfrm>
            <a:off x="291548" y="3495396"/>
            <a:ext cx="11608904" cy="1476845"/>
          </a:xfrm>
          <a:prstGeom prst="roundRect">
            <a:avLst/>
          </a:prstGeom>
          <a:solidFill>
            <a:srgbClr val="FD7F9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40856" y="2038884"/>
            <a:ext cx="83102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latin typeface="Berlin Sans FB Demi" pitchFamily="34" charset="0"/>
              </a:rPr>
              <a:t>Was </a:t>
            </a:r>
            <a:r>
              <a:rPr lang="en-US" sz="7200" b="1" dirty="0" err="1">
                <a:latin typeface="Berlin Sans FB Demi" pitchFamily="34" charset="0"/>
              </a:rPr>
              <a:t>koste</a:t>
            </a:r>
            <a:r>
              <a:rPr lang="en-US" sz="72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7200" b="1" dirty="0">
                <a:latin typeface="Berlin Sans FB Demi" pitchFamily="34" charset="0"/>
              </a:rPr>
              <a:t>              ?</a:t>
            </a:r>
            <a:endParaRPr lang="th-TH" sz="7200" b="1" dirty="0">
              <a:latin typeface="Berlin Sans FB Demi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847DD9C-31F1-4971-80C7-DB1E491E6BE2}"/>
              </a:ext>
            </a:extLst>
          </p:cNvPr>
          <p:cNvSpPr/>
          <p:nvPr/>
        </p:nvSpPr>
        <p:spPr>
          <a:xfrm>
            <a:off x="291548" y="5090842"/>
            <a:ext cx="11608904" cy="1506438"/>
          </a:xfrm>
          <a:prstGeom prst="round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ook-20clip-20art-dT6okk8T9.png"/>
          <p:cNvPicPr/>
          <p:nvPr/>
        </p:nvPicPr>
        <p:blipFill>
          <a:blip r:embed="rId3" cstate="print"/>
          <a:stretch>
            <a:fillRect/>
          </a:stretch>
        </p:blipFill>
        <p:spPr>
          <a:xfrm rot="20964483">
            <a:off x="6947633" y="1778417"/>
            <a:ext cx="2100099" cy="169216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3FD943B-615E-45C5-8C79-F46400212705}"/>
              </a:ext>
            </a:extLst>
          </p:cNvPr>
          <p:cNvGrpSpPr/>
          <p:nvPr/>
        </p:nvGrpSpPr>
        <p:grpSpPr>
          <a:xfrm>
            <a:off x="1940856" y="5183927"/>
            <a:ext cx="8422498" cy="1451859"/>
            <a:chOff x="1940856" y="5183927"/>
            <a:chExt cx="8422498" cy="1451859"/>
          </a:xfrm>
        </p:grpSpPr>
        <p:sp>
          <p:nvSpPr>
            <p:cNvPr id="11" name="TextBox 10"/>
            <p:cNvSpPr txBox="1"/>
            <p:nvPr/>
          </p:nvSpPr>
          <p:spPr>
            <a:xfrm>
              <a:off x="1940856" y="5343592"/>
              <a:ext cx="842249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b="1" dirty="0">
                  <a:latin typeface="Berlin Sans FB Demi" pitchFamily="34" charset="0"/>
                </a:rPr>
                <a:t>Was </a:t>
              </a:r>
              <a:r>
                <a:rPr lang="en-US" sz="7200" b="1" dirty="0" err="1">
                  <a:latin typeface="Berlin Sans FB Demi" pitchFamily="34" charset="0"/>
                </a:rPr>
                <a:t>koste</a:t>
              </a:r>
              <a:r>
                <a:rPr lang="en-US" sz="7200" b="1" dirty="0">
                  <a:latin typeface="Berlin Sans FB Demi" pitchFamily="34" charset="0"/>
                </a:rPr>
                <a:t>                ?</a:t>
              </a:r>
              <a:endParaRPr lang="th-TH" sz="7200" b="1" dirty="0">
                <a:latin typeface="Berlin Sans FB Demi" pitchFamily="34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AD8390D-9FBE-4D42-B135-1A06E4CEC747}"/>
                </a:ext>
              </a:extLst>
            </p:cNvPr>
            <p:cNvGrpSpPr/>
            <p:nvPr/>
          </p:nvGrpSpPr>
          <p:grpSpPr>
            <a:xfrm>
              <a:off x="6945747" y="5183927"/>
              <a:ext cx="2648826" cy="1451859"/>
              <a:chOff x="6945747" y="5183927"/>
              <a:chExt cx="2648826" cy="1451859"/>
            </a:xfrm>
          </p:grpSpPr>
          <p:pic>
            <p:nvPicPr>
              <p:cNvPr id="19" name="Picture 18" descr="couch8.png">
                <a:extLst>
                  <a:ext uri="{FF2B5EF4-FFF2-40B4-BE49-F238E27FC236}">
                    <a16:creationId xmlns:a16="http://schemas.microsoft.com/office/drawing/2014/main" id="{70E7F0D0-13A8-4C06-B6D3-BF63874B6A1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945747" y="5234247"/>
                <a:ext cx="1844233" cy="1327805"/>
              </a:xfrm>
              <a:prstGeom prst="rect">
                <a:avLst/>
              </a:prstGeom>
            </p:spPr>
          </p:pic>
          <p:pic>
            <p:nvPicPr>
              <p:cNvPr id="13" name="Picture 12" descr="classroom-chair-clipart-chair.png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flipH="1">
                <a:off x="8614814" y="5183927"/>
                <a:ext cx="979759" cy="1451859"/>
              </a:xfrm>
              <a:prstGeom prst="rect">
                <a:avLst/>
              </a:prstGeom>
            </p:spPr>
          </p:pic>
        </p:grpSp>
      </p:grpSp>
      <p:sp>
        <p:nvSpPr>
          <p:cNvPr id="15" name="TextBox 14"/>
          <p:cNvSpPr txBox="1"/>
          <p:nvPr/>
        </p:nvSpPr>
        <p:spPr>
          <a:xfrm>
            <a:off x="6044671" y="5361723"/>
            <a:ext cx="708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Berlin Sans FB Demi" pitchFamily="34" charset="0"/>
              </a:rPr>
              <a:t>n</a:t>
            </a:r>
            <a:endParaRPr lang="th-TH" sz="7200" b="1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898AC04-B079-4A07-9703-0A273C364A38}"/>
              </a:ext>
            </a:extLst>
          </p:cNvPr>
          <p:cNvGrpSpPr/>
          <p:nvPr/>
        </p:nvGrpSpPr>
        <p:grpSpPr>
          <a:xfrm>
            <a:off x="1940856" y="3327490"/>
            <a:ext cx="8310288" cy="1818480"/>
            <a:chOff x="1940856" y="3327490"/>
            <a:chExt cx="8310288" cy="1818480"/>
          </a:xfrm>
        </p:grpSpPr>
        <p:sp>
          <p:nvSpPr>
            <p:cNvPr id="9" name="TextBox 8"/>
            <p:cNvSpPr txBox="1"/>
            <p:nvPr/>
          </p:nvSpPr>
          <p:spPr>
            <a:xfrm>
              <a:off x="1940856" y="3739497"/>
              <a:ext cx="831028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b="1" dirty="0">
                  <a:latin typeface="Berlin Sans FB Demi" pitchFamily="34" charset="0"/>
                </a:rPr>
                <a:t>Was </a:t>
              </a:r>
              <a:r>
                <a:rPr lang="en-US" sz="7200" b="1" dirty="0" err="1">
                  <a:latin typeface="Berlin Sans FB Demi" pitchFamily="34" charset="0"/>
                </a:rPr>
                <a:t>koste</a:t>
              </a:r>
              <a:r>
                <a:rPr lang="en-US" sz="7200" b="1" dirty="0" err="1">
                  <a:solidFill>
                    <a:srgbClr val="FF0000"/>
                  </a:solidFill>
                  <a:latin typeface="Berlin Sans FB Demi" pitchFamily="34" charset="0"/>
                </a:rPr>
                <a:t>t</a:t>
              </a:r>
              <a:r>
                <a:rPr lang="en-US" sz="7200" b="1" dirty="0">
                  <a:latin typeface="Berlin Sans FB Demi" pitchFamily="34" charset="0"/>
                </a:rPr>
                <a:t>              ?</a:t>
              </a:r>
              <a:endParaRPr lang="th-TH" sz="7200" b="1" dirty="0">
                <a:latin typeface="Berlin Sans FB Demi" pitchFamily="34" charset="0"/>
              </a:endParaRPr>
            </a:p>
          </p:txBody>
        </p:sp>
        <p:pic>
          <p:nvPicPr>
            <p:cNvPr id="18" name="Picture 17" descr="kommode.jpg">
              <a:extLst>
                <a:ext uri="{FF2B5EF4-FFF2-40B4-BE49-F238E27FC236}">
                  <a16:creationId xmlns:a16="http://schemas.microsoft.com/office/drawing/2014/main" id="{85130354-26E4-4808-ABD5-29D02B234FDC}"/>
                </a:ext>
              </a:extLst>
            </p:cNvPr>
            <p:cNvPicPr/>
            <p:nvPr/>
          </p:nvPicPr>
          <p:blipFill>
            <a:blip r:embed="rId6" cstate="print">
              <a:lum bright="-10000" contrast="2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455" b="92545" l="6499" r="92034">
                          <a14:foregroundMark x1="6499" y1="22909" x2="6499" y2="22909"/>
                          <a14:foregroundMark x1="92034" y1="9636" x2="92034" y2="9636"/>
                          <a14:foregroundMark x1="67296" y1="92545" x2="67296" y2="9254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85406" y="3327490"/>
              <a:ext cx="1700856" cy="181848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16" grpId="0" animBg="1"/>
      <p:bldP spid="17" grpId="0" animBg="1"/>
      <p:bldP spid="6" grpId="0"/>
      <p:bldP spid="20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40567C2-052C-4710-842A-6E178D16FD6C}"/>
              </a:ext>
            </a:extLst>
          </p:cNvPr>
          <p:cNvSpPr/>
          <p:nvPr/>
        </p:nvSpPr>
        <p:spPr>
          <a:xfrm>
            <a:off x="112295" y="311765"/>
            <a:ext cx="5421005" cy="1146901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33012" y="497101"/>
            <a:ext cx="51395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Berlin Sans FB Demi" pitchFamily="34" charset="0"/>
              </a:rPr>
              <a:t>Was </a:t>
            </a:r>
            <a:r>
              <a:rPr lang="en-US" sz="4800" b="1" dirty="0" err="1">
                <a:latin typeface="Berlin Sans FB Demi" pitchFamily="34" charset="0"/>
              </a:rPr>
              <a:t>koste</a:t>
            </a:r>
            <a:r>
              <a:rPr lang="en-US" sz="48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4800" b="1" dirty="0">
                <a:latin typeface="Berlin Sans FB Demi" pitchFamily="34" charset="0"/>
              </a:rPr>
              <a:t>           ?</a:t>
            </a:r>
            <a:endParaRPr lang="th-TH" sz="4800" b="1" dirty="0">
              <a:latin typeface="Berlin Sans FB Dem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0528160-CF7D-48CE-AAFE-6B2C750BC4EF}"/>
              </a:ext>
            </a:extLst>
          </p:cNvPr>
          <p:cNvSpPr/>
          <p:nvPr/>
        </p:nvSpPr>
        <p:spPr>
          <a:xfrm>
            <a:off x="131159" y="1922968"/>
            <a:ext cx="5462603" cy="1176814"/>
          </a:xfrm>
          <a:prstGeom prst="round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isch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8708" y="431962"/>
            <a:ext cx="1351230" cy="97551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9D7FDCF-19B2-4BC9-85E0-BA6832AE0055}"/>
              </a:ext>
            </a:extLst>
          </p:cNvPr>
          <p:cNvSpPr/>
          <p:nvPr/>
        </p:nvSpPr>
        <p:spPr>
          <a:xfrm>
            <a:off x="107205" y="3603501"/>
            <a:ext cx="5486557" cy="1166055"/>
          </a:xfrm>
          <a:prstGeom prst="roundRect">
            <a:avLst/>
          </a:prstGeom>
          <a:solidFill>
            <a:srgbClr val="FD7F9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0411" y="2125323"/>
            <a:ext cx="54393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Berlin Sans FB Demi" pitchFamily="34" charset="0"/>
              </a:rPr>
              <a:t>Was</a:t>
            </a:r>
            <a:r>
              <a:rPr lang="en-US" sz="5400" b="1" dirty="0">
                <a:latin typeface="Berlin Sans FB Demi" pitchFamily="34" charset="0"/>
              </a:rPr>
              <a:t> </a:t>
            </a:r>
            <a:r>
              <a:rPr lang="en-US" sz="5400" b="1" dirty="0" err="1">
                <a:latin typeface="Berlin Sans FB Demi" pitchFamily="34" charset="0"/>
              </a:rPr>
              <a:t>koste</a:t>
            </a:r>
            <a:r>
              <a:rPr lang="en-US" sz="54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5400" b="1" dirty="0">
                <a:latin typeface="Berlin Sans FB Demi" pitchFamily="34" charset="0"/>
              </a:rPr>
              <a:t>         ?</a:t>
            </a:r>
            <a:endParaRPr lang="th-TH" sz="5400" b="1" dirty="0">
              <a:latin typeface="Berlin Sans FB Demi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847DD9C-31F1-4971-80C7-DB1E491E6BE2}"/>
              </a:ext>
            </a:extLst>
          </p:cNvPr>
          <p:cNvSpPr/>
          <p:nvPr/>
        </p:nvSpPr>
        <p:spPr>
          <a:xfrm>
            <a:off x="107205" y="5240766"/>
            <a:ext cx="5534626" cy="1138551"/>
          </a:xfrm>
          <a:prstGeom prst="round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ook-20clip-20art-dT6okk8T9.png"/>
          <p:cNvPicPr/>
          <p:nvPr/>
        </p:nvPicPr>
        <p:blipFill>
          <a:blip r:embed="rId3" cstate="print"/>
          <a:stretch>
            <a:fillRect/>
          </a:stretch>
        </p:blipFill>
        <p:spPr>
          <a:xfrm rot="20964483">
            <a:off x="3794530" y="1987556"/>
            <a:ext cx="1244419" cy="10858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3FD943B-615E-45C5-8C79-F46400212705}"/>
              </a:ext>
            </a:extLst>
          </p:cNvPr>
          <p:cNvGrpSpPr/>
          <p:nvPr/>
        </p:nvGrpSpPr>
        <p:grpSpPr>
          <a:xfrm>
            <a:off x="134002" y="5165783"/>
            <a:ext cx="5522666" cy="1069301"/>
            <a:chOff x="160407" y="5118193"/>
            <a:chExt cx="5522666" cy="1069301"/>
          </a:xfrm>
        </p:grpSpPr>
        <p:sp>
          <p:nvSpPr>
            <p:cNvPr id="11" name="TextBox 10"/>
            <p:cNvSpPr txBox="1"/>
            <p:nvPr/>
          </p:nvSpPr>
          <p:spPr>
            <a:xfrm>
              <a:off x="160407" y="5316466"/>
              <a:ext cx="552266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latin typeface="Berlin Sans FB Demi" pitchFamily="34" charset="0"/>
                </a:rPr>
                <a:t>Was </a:t>
              </a:r>
              <a:r>
                <a:rPr lang="en-US" sz="4800" b="1" dirty="0" err="1">
                  <a:latin typeface="Berlin Sans FB Demi" pitchFamily="34" charset="0"/>
                </a:rPr>
                <a:t>koste</a:t>
              </a:r>
              <a:r>
                <a:rPr lang="en-US" sz="4800" b="1" dirty="0">
                  <a:latin typeface="Berlin Sans FB Demi" pitchFamily="34" charset="0"/>
                </a:rPr>
                <a:t>               ?</a:t>
              </a:r>
              <a:endParaRPr lang="th-TH" sz="4800" b="1" dirty="0">
                <a:latin typeface="Berlin Sans FB Demi" pitchFamily="34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AD8390D-9FBE-4D42-B135-1A06E4CEC747}"/>
                </a:ext>
              </a:extLst>
            </p:cNvPr>
            <p:cNvGrpSpPr/>
            <p:nvPr/>
          </p:nvGrpSpPr>
          <p:grpSpPr>
            <a:xfrm>
              <a:off x="3521606" y="5118193"/>
              <a:ext cx="1674891" cy="1069301"/>
              <a:chOff x="3521606" y="5118193"/>
              <a:chExt cx="1674891" cy="1069301"/>
            </a:xfrm>
          </p:grpSpPr>
          <p:pic>
            <p:nvPicPr>
              <p:cNvPr id="19" name="Picture 18" descr="couch8.png">
                <a:extLst>
                  <a:ext uri="{FF2B5EF4-FFF2-40B4-BE49-F238E27FC236}">
                    <a16:creationId xmlns:a16="http://schemas.microsoft.com/office/drawing/2014/main" id="{70E7F0D0-13A8-4C06-B6D3-BF63874B6A1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521606" y="5267354"/>
                <a:ext cx="1203156" cy="887583"/>
              </a:xfrm>
              <a:prstGeom prst="rect">
                <a:avLst/>
              </a:prstGeom>
            </p:spPr>
          </p:pic>
          <p:pic>
            <p:nvPicPr>
              <p:cNvPr id="13" name="Picture 12" descr="classroom-chair-clipart-chair.png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flipH="1">
                <a:off x="4439378" y="5118193"/>
                <a:ext cx="757119" cy="1069301"/>
              </a:xfrm>
              <a:prstGeom prst="rect">
                <a:avLst/>
              </a:prstGeom>
            </p:spPr>
          </p:pic>
        </p:grpSp>
      </p:grpSp>
      <p:sp>
        <p:nvSpPr>
          <p:cNvPr id="15" name="TextBox 14"/>
          <p:cNvSpPr txBox="1"/>
          <p:nvPr/>
        </p:nvSpPr>
        <p:spPr>
          <a:xfrm>
            <a:off x="2874518" y="5240767"/>
            <a:ext cx="6206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Berlin Sans FB Demi" pitchFamily="34" charset="0"/>
              </a:rPr>
              <a:t>n</a:t>
            </a:r>
            <a:endParaRPr lang="th-TH" sz="6000" b="1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898AC04-B079-4A07-9703-0A273C364A38}"/>
              </a:ext>
            </a:extLst>
          </p:cNvPr>
          <p:cNvGrpSpPr/>
          <p:nvPr/>
        </p:nvGrpSpPr>
        <p:grpSpPr>
          <a:xfrm>
            <a:off x="217187" y="3583607"/>
            <a:ext cx="5439310" cy="1315935"/>
            <a:chOff x="203343" y="3475502"/>
            <a:chExt cx="5583580" cy="1315935"/>
          </a:xfrm>
        </p:grpSpPr>
        <p:sp>
          <p:nvSpPr>
            <p:cNvPr id="9" name="TextBox 8"/>
            <p:cNvSpPr txBox="1"/>
            <p:nvPr/>
          </p:nvSpPr>
          <p:spPr>
            <a:xfrm>
              <a:off x="203343" y="3679029"/>
              <a:ext cx="558358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>
                  <a:latin typeface="Berlin Sans FB Demi" pitchFamily="34" charset="0"/>
                </a:rPr>
                <a:t>Was </a:t>
              </a:r>
              <a:r>
                <a:rPr lang="en-US" sz="5400" b="1" dirty="0" err="1">
                  <a:latin typeface="Berlin Sans FB Demi" pitchFamily="34" charset="0"/>
                </a:rPr>
                <a:t>koste</a:t>
              </a:r>
              <a:r>
                <a:rPr lang="en-US" sz="5400" b="1" dirty="0" err="1">
                  <a:solidFill>
                    <a:srgbClr val="FF0000"/>
                  </a:solidFill>
                  <a:latin typeface="Berlin Sans FB Demi" pitchFamily="34" charset="0"/>
                </a:rPr>
                <a:t>t</a:t>
              </a:r>
              <a:r>
                <a:rPr lang="en-US" sz="5400" b="1" dirty="0">
                  <a:latin typeface="Berlin Sans FB Demi" pitchFamily="34" charset="0"/>
                </a:rPr>
                <a:t>         ?</a:t>
              </a:r>
              <a:endParaRPr lang="th-TH" sz="5400" b="1" dirty="0">
                <a:latin typeface="Berlin Sans FB Demi" pitchFamily="34" charset="0"/>
              </a:endParaRPr>
            </a:p>
          </p:txBody>
        </p:sp>
        <p:pic>
          <p:nvPicPr>
            <p:cNvPr id="18" name="Picture 17" descr="kommode.jpg">
              <a:extLst>
                <a:ext uri="{FF2B5EF4-FFF2-40B4-BE49-F238E27FC236}">
                  <a16:creationId xmlns:a16="http://schemas.microsoft.com/office/drawing/2014/main" id="{85130354-26E4-4808-ABD5-29D02B234FDC}"/>
                </a:ext>
              </a:extLst>
            </p:cNvPr>
            <p:cNvPicPr/>
            <p:nvPr/>
          </p:nvPicPr>
          <p:blipFill>
            <a:blip r:embed="rId6" cstate="print">
              <a:lum bright="-10000" contrast="2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455" b="92545" l="6499" r="92034">
                          <a14:foregroundMark x1="6499" y1="22909" x2="6499" y2="22909"/>
                          <a14:foregroundMark x1="92034" y1="9636" x2="92034" y2="9636"/>
                          <a14:foregroundMark x1="67296" y1="92545" x2="67296" y2="9254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37959" y="3475502"/>
              <a:ext cx="1149465" cy="1315935"/>
            </a:xfrm>
            <a:prstGeom prst="rect">
              <a:avLst/>
            </a:prstGeom>
          </p:spPr>
        </p:pic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53A22F6-A9AD-4AB6-B7E6-EC7F63BA878C}"/>
              </a:ext>
            </a:extLst>
          </p:cNvPr>
          <p:cNvSpPr/>
          <p:nvPr/>
        </p:nvSpPr>
        <p:spPr>
          <a:xfrm>
            <a:off x="5641831" y="309468"/>
            <a:ext cx="6437874" cy="1146901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6791C5-77D4-4921-987D-1D9CE9D038FD}"/>
              </a:ext>
            </a:extLst>
          </p:cNvPr>
          <p:cNvGrpSpPr/>
          <p:nvPr/>
        </p:nvGrpSpPr>
        <p:grpSpPr>
          <a:xfrm>
            <a:off x="5683294" y="476673"/>
            <a:ext cx="6162264" cy="849128"/>
            <a:chOff x="5683294" y="476673"/>
            <a:chExt cx="6162264" cy="84912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2AA65AE-D671-4EE2-B291-B72910106C92}"/>
                </a:ext>
              </a:extLst>
            </p:cNvPr>
            <p:cNvSpPr txBox="1"/>
            <p:nvPr/>
          </p:nvSpPr>
          <p:spPr>
            <a:xfrm>
              <a:off x="5683294" y="494804"/>
              <a:ext cx="616226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latin typeface="Berlin Sans FB Demi" pitchFamily="34" charset="0"/>
                </a:rPr>
                <a:t>Wie </a:t>
              </a:r>
              <a:r>
                <a:rPr lang="en-US" sz="4800" b="1" dirty="0" err="1">
                  <a:latin typeface="Berlin Sans FB Demi" pitchFamily="34" charset="0"/>
                </a:rPr>
                <a:t>viel</a:t>
              </a:r>
              <a:r>
                <a:rPr lang="en-US" sz="4800" b="1" dirty="0">
                  <a:latin typeface="Berlin Sans FB Demi" pitchFamily="34" charset="0"/>
                </a:rPr>
                <a:t> </a:t>
              </a:r>
              <a:r>
                <a:rPr lang="en-US" sz="4800" b="1" dirty="0" err="1">
                  <a:latin typeface="Berlin Sans FB Demi" pitchFamily="34" charset="0"/>
                </a:rPr>
                <a:t>koste</a:t>
              </a:r>
              <a:r>
                <a:rPr lang="en-US" sz="4800" b="1" dirty="0" err="1">
                  <a:solidFill>
                    <a:srgbClr val="FF0000"/>
                  </a:solidFill>
                  <a:latin typeface="Berlin Sans FB Demi" pitchFamily="34" charset="0"/>
                </a:rPr>
                <a:t>t</a:t>
              </a:r>
              <a:r>
                <a:rPr lang="en-US" sz="4800" b="1" dirty="0">
                  <a:latin typeface="Berlin Sans FB Demi" pitchFamily="34" charset="0"/>
                </a:rPr>
                <a:t>           ?</a:t>
              </a:r>
              <a:endParaRPr lang="th-TH" sz="4800" b="1" dirty="0">
                <a:latin typeface="Berlin Sans FB Demi" pitchFamily="34" charset="0"/>
              </a:endParaRPr>
            </a:p>
          </p:txBody>
        </p:sp>
        <p:pic>
          <p:nvPicPr>
            <p:cNvPr id="31" name="Picture 30" descr="plasma-tv-hi.png">
              <a:extLst>
                <a:ext uri="{FF2B5EF4-FFF2-40B4-BE49-F238E27FC236}">
                  <a16:creationId xmlns:a16="http://schemas.microsoft.com/office/drawing/2014/main" id="{FE56CCCC-1BEA-4631-A6E2-936F48EBADCE}"/>
                </a:ext>
              </a:extLst>
            </p:cNvPr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991408" y="476673"/>
              <a:ext cx="1212398" cy="830997"/>
            </a:xfrm>
            <a:prstGeom prst="rect">
              <a:avLst/>
            </a:prstGeom>
          </p:spPr>
        </p:pic>
      </p:grp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C76B18E-6F4A-4DB4-B207-A62F9312F724}"/>
              </a:ext>
            </a:extLst>
          </p:cNvPr>
          <p:cNvSpPr/>
          <p:nvPr/>
        </p:nvSpPr>
        <p:spPr>
          <a:xfrm>
            <a:off x="5716578" y="1927684"/>
            <a:ext cx="6396409" cy="1160092"/>
          </a:xfrm>
          <a:prstGeom prst="round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11E32078-B546-4CDA-B882-33DFD4B5ED43}"/>
              </a:ext>
            </a:extLst>
          </p:cNvPr>
          <p:cNvSpPr/>
          <p:nvPr/>
        </p:nvSpPr>
        <p:spPr>
          <a:xfrm>
            <a:off x="5771569" y="3627278"/>
            <a:ext cx="6308134" cy="1160092"/>
          </a:xfrm>
          <a:prstGeom prst="roundRect">
            <a:avLst/>
          </a:prstGeom>
          <a:solidFill>
            <a:srgbClr val="FD7F9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A8436F-3793-43D4-96C2-754DB216E703}"/>
              </a:ext>
            </a:extLst>
          </p:cNvPr>
          <p:cNvGrpSpPr/>
          <p:nvPr/>
        </p:nvGrpSpPr>
        <p:grpSpPr>
          <a:xfrm>
            <a:off x="5872537" y="1624275"/>
            <a:ext cx="6462025" cy="1476845"/>
            <a:chOff x="5872537" y="1624275"/>
            <a:chExt cx="6462025" cy="147684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C4C07B-D9E0-4F89-8F1A-A5E9477BC5C8}"/>
                </a:ext>
              </a:extLst>
            </p:cNvPr>
            <p:cNvSpPr txBox="1"/>
            <p:nvPr/>
          </p:nvSpPr>
          <p:spPr>
            <a:xfrm>
              <a:off x="5872537" y="2093985"/>
              <a:ext cx="64620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latin typeface="Berlin Sans FB Demi" pitchFamily="34" charset="0"/>
                </a:rPr>
                <a:t>Wie </a:t>
              </a:r>
              <a:r>
                <a:rPr lang="en-US" sz="4800" b="1" dirty="0" err="1">
                  <a:latin typeface="Berlin Sans FB Demi" pitchFamily="34" charset="0"/>
                </a:rPr>
                <a:t>viel</a:t>
              </a:r>
              <a:r>
                <a:rPr lang="en-US" sz="5400" b="1" dirty="0">
                  <a:latin typeface="Berlin Sans FB Demi" pitchFamily="34" charset="0"/>
                </a:rPr>
                <a:t> </a:t>
              </a:r>
              <a:r>
                <a:rPr lang="en-US" sz="5400" b="1" dirty="0" err="1">
                  <a:latin typeface="Berlin Sans FB Demi" pitchFamily="34" charset="0"/>
                </a:rPr>
                <a:t>koste</a:t>
              </a:r>
              <a:r>
                <a:rPr lang="en-US" sz="5400" b="1" dirty="0" err="1">
                  <a:solidFill>
                    <a:srgbClr val="FF0000"/>
                  </a:solidFill>
                  <a:latin typeface="Berlin Sans FB Demi" pitchFamily="34" charset="0"/>
                </a:rPr>
                <a:t>t</a:t>
              </a:r>
              <a:r>
                <a:rPr lang="en-US" sz="5400" b="1" dirty="0">
                  <a:latin typeface="Berlin Sans FB Demi" pitchFamily="34" charset="0"/>
                </a:rPr>
                <a:t>         ?</a:t>
              </a:r>
              <a:endParaRPr lang="th-TH" sz="5400" b="1" dirty="0">
                <a:latin typeface="Berlin Sans FB Demi" pitchFamily="34" charset="0"/>
              </a:endParaRPr>
            </a:p>
          </p:txBody>
        </p:sp>
        <p:pic>
          <p:nvPicPr>
            <p:cNvPr id="34" name="Picture 33" descr="39486.png">
              <a:extLst>
                <a:ext uri="{FF2B5EF4-FFF2-40B4-BE49-F238E27FC236}">
                  <a16:creationId xmlns:a16="http://schemas.microsoft.com/office/drawing/2014/main" id="{217EEF47-B603-4C93-8FA1-AD131E7025CB}"/>
                </a:ext>
              </a:extLst>
            </p:cNvPr>
            <p:cNvPicPr/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783" b="93841" l="12838" r="83784">
                          <a14:foregroundMark x1="23649" y1="17754" x2="37162" y2="75000"/>
                          <a14:foregroundMark x1="85135" y1="16304" x2="85135" y2="16304"/>
                          <a14:foregroundMark x1="12838" y1="20290" x2="12838" y2="20290"/>
                          <a14:foregroundMark x1="33784" y1="93841" x2="33784" y2="93841"/>
                        </a14:backgroundRemoval>
                      </a14:imgEffect>
                    </a14:imgLayer>
                  </a14:imgProps>
                </a:ext>
              </a:extLst>
            </a:blip>
            <a:srcRect l="8696" r="13445"/>
            <a:stretch>
              <a:fillRect/>
            </a:stretch>
          </p:blipFill>
          <p:spPr>
            <a:xfrm>
              <a:off x="10424897" y="1624275"/>
              <a:ext cx="877089" cy="147684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61D9243-1882-448B-A05E-5EBB2298B149}"/>
              </a:ext>
            </a:extLst>
          </p:cNvPr>
          <p:cNvGrpSpPr/>
          <p:nvPr/>
        </p:nvGrpSpPr>
        <p:grpSpPr>
          <a:xfrm>
            <a:off x="5917439" y="3709911"/>
            <a:ext cx="6162264" cy="1143230"/>
            <a:chOff x="5917439" y="3524900"/>
            <a:chExt cx="6162264" cy="114323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94AAD61-7586-48BC-8EF1-D0E3632F706B}"/>
                </a:ext>
              </a:extLst>
            </p:cNvPr>
            <p:cNvSpPr txBox="1"/>
            <p:nvPr/>
          </p:nvSpPr>
          <p:spPr>
            <a:xfrm>
              <a:off x="5917439" y="3732917"/>
              <a:ext cx="616226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latin typeface="Berlin Sans FB Demi" pitchFamily="34" charset="0"/>
                </a:rPr>
                <a:t>Wie </a:t>
              </a:r>
              <a:r>
                <a:rPr lang="en-US" sz="4800" b="1" dirty="0" err="1">
                  <a:latin typeface="Berlin Sans FB Demi" pitchFamily="34" charset="0"/>
                </a:rPr>
                <a:t>viel</a:t>
              </a:r>
              <a:r>
                <a:rPr lang="en-US" sz="4800" b="1" dirty="0">
                  <a:latin typeface="Berlin Sans FB Demi" pitchFamily="34" charset="0"/>
                </a:rPr>
                <a:t> </a:t>
              </a:r>
              <a:r>
                <a:rPr lang="en-US" sz="4800" b="1" dirty="0" err="1">
                  <a:latin typeface="Berlin Sans FB Demi" pitchFamily="34" charset="0"/>
                </a:rPr>
                <a:t>koste</a:t>
              </a:r>
              <a:r>
                <a:rPr lang="en-US" sz="4800" b="1" dirty="0" err="1">
                  <a:solidFill>
                    <a:srgbClr val="FF0000"/>
                  </a:solidFill>
                  <a:latin typeface="Berlin Sans FB Demi" pitchFamily="34" charset="0"/>
                </a:rPr>
                <a:t>t</a:t>
              </a:r>
              <a:r>
                <a:rPr lang="en-US" sz="4800" b="1" dirty="0">
                  <a:latin typeface="Berlin Sans FB Demi" pitchFamily="34" charset="0"/>
                </a:rPr>
                <a:t>           ?</a:t>
              </a:r>
              <a:endParaRPr lang="th-TH" sz="4800" b="1" dirty="0">
                <a:latin typeface="Berlin Sans FB Demi" pitchFamily="34" charset="0"/>
              </a:endParaRPr>
            </a:p>
          </p:txBody>
        </p:sp>
        <p:pic>
          <p:nvPicPr>
            <p:cNvPr id="38" name="Picture 37" descr="furniture-clipart-table_lamp_with_yellow_base_and_white_lampshade_0515-0906-3023-5358_SMU.jpg">
              <a:extLst>
                <a:ext uri="{FF2B5EF4-FFF2-40B4-BE49-F238E27FC236}">
                  <a16:creationId xmlns:a16="http://schemas.microsoft.com/office/drawing/2014/main" id="{3285AFC0-5BEC-4667-AE75-715E85BF27FC}"/>
                </a:ext>
              </a:extLst>
            </p:cNvPr>
            <p:cNvPicPr/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326" b="97287" l="5000" r="52667">
                          <a14:foregroundMark x1="20000" y1="28295" x2="14000" y2="15116"/>
                          <a14:foregroundMark x1="31667" y1="27519" x2="34333" y2="14341"/>
                          <a14:foregroundMark x1="30000" y1="19767" x2="30000" y2="15116"/>
                          <a14:foregroundMark x1="37667" y1="24031" x2="43000" y2="24806"/>
                          <a14:foregroundMark x1="25333" y1="10853" x2="46333" y2="28682"/>
                          <a14:foregroundMark x1="46333" y1="28682" x2="43667" y2="8915"/>
                          <a14:foregroundMark x1="39000" y1="43411" x2="16667" y2="16279"/>
                          <a14:foregroundMark x1="16667" y1="16279" x2="33000" y2="6589"/>
                          <a14:foregroundMark x1="28000" y1="2713" x2="28000" y2="2713"/>
                          <a14:foregroundMark x1="29333" y1="93023" x2="29333" y2="93023"/>
                          <a14:foregroundMark x1="13333" y1="10078" x2="13333" y2="10078"/>
                          <a14:foregroundMark x1="28000" y1="2713" x2="28000" y2="2713"/>
                          <a14:foregroundMark x1="47000" y1="22481" x2="24667" y2="45349"/>
                          <a14:foregroundMark x1="22000" y1="15116" x2="24000" y2="40698"/>
                          <a14:foregroundMark x1="15333" y1="48837" x2="23667" y2="12403"/>
                          <a14:foregroundMark x1="23667" y1="12403" x2="25333" y2="10853"/>
                          <a14:foregroundMark x1="18667" y1="10853" x2="46333" y2="46899"/>
                          <a14:foregroundMark x1="42333" y1="27519" x2="20667" y2="11628"/>
                          <a14:foregroundMark x1="20667" y1="11628" x2="5000" y2="38372"/>
                          <a14:foregroundMark x1="5000" y1="38372" x2="15333" y2="44574"/>
                          <a14:foregroundMark x1="22000" y1="8140" x2="43333" y2="33721"/>
                          <a14:foregroundMark x1="43333" y1="33721" x2="46333" y2="46899"/>
                          <a14:foregroundMark x1="44333" y1="19767" x2="22667" y2="6589"/>
                          <a14:foregroundMark x1="39667" y1="11628" x2="42333" y2="15116"/>
                          <a14:foregroundMark x1="24000" y1="97287" x2="24000" y2="97287"/>
                          <a14:foregroundMark x1="37667" y1="8915" x2="37667" y2="8915"/>
                        </a14:backgroundRemoval>
                      </a14:imgEffect>
                    </a14:imgLayer>
                  </a14:imgProps>
                </a:ext>
              </a:extLst>
            </a:blip>
            <a:srcRect r="41477"/>
            <a:stretch>
              <a:fillRect/>
            </a:stretch>
          </p:blipFill>
          <p:spPr>
            <a:xfrm>
              <a:off x="10326717" y="3524900"/>
              <a:ext cx="877089" cy="1143230"/>
            </a:xfrm>
            <a:prstGeom prst="rect">
              <a:avLst/>
            </a:prstGeom>
          </p:spPr>
        </p:pic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CB3108D-3418-405B-84F3-BC169F72A9B5}"/>
              </a:ext>
            </a:extLst>
          </p:cNvPr>
          <p:cNvSpPr/>
          <p:nvPr/>
        </p:nvSpPr>
        <p:spPr>
          <a:xfrm>
            <a:off x="5771569" y="5256438"/>
            <a:ext cx="6286429" cy="1138551"/>
          </a:xfrm>
          <a:prstGeom prst="round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E6F02FD-E586-4C25-8C8F-4A920F56A751}"/>
              </a:ext>
            </a:extLst>
          </p:cNvPr>
          <p:cNvGrpSpPr/>
          <p:nvPr/>
        </p:nvGrpSpPr>
        <p:grpSpPr>
          <a:xfrm>
            <a:off x="5895734" y="5314944"/>
            <a:ext cx="6237605" cy="1504045"/>
            <a:chOff x="5895734" y="5314944"/>
            <a:chExt cx="6237605" cy="150404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4665699-37C1-49C4-95E5-3B2424614926}"/>
                </a:ext>
              </a:extLst>
            </p:cNvPr>
            <p:cNvSpPr txBox="1"/>
            <p:nvPr/>
          </p:nvSpPr>
          <p:spPr>
            <a:xfrm>
              <a:off x="5895734" y="5454979"/>
              <a:ext cx="623760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latin typeface="Berlin Sans FB Demi" pitchFamily="34" charset="0"/>
                </a:rPr>
                <a:t>Wie </a:t>
              </a:r>
              <a:r>
                <a:rPr lang="en-US" sz="4800" b="1" dirty="0" err="1">
                  <a:latin typeface="Berlin Sans FB Demi" pitchFamily="34" charset="0"/>
                </a:rPr>
                <a:t>viel</a:t>
              </a:r>
              <a:r>
                <a:rPr lang="en-US" sz="4800" b="1" dirty="0">
                  <a:latin typeface="Berlin Sans FB Demi" pitchFamily="34" charset="0"/>
                </a:rPr>
                <a:t> </a:t>
              </a:r>
              <a:r>
                <a:rPr lang="en-US" sz="4800" b="1" dirty="0" err="1">
                  <a:latin typeface="Berlin Sans FB Demi" pitchFamily="34" charset="0"/>
                </a:rPr>
                <a:t>koste</a:t>
              </a:r>
              <a:r>
                <a:rPr lang="en-US" sz="4800" b="1" dirty="0">
                  <a:latin typeface="Berlin Sans FB Demi" pitchFamily="34" charset="0"/>
                </a:rPr>
                <a:t>             ?</a:t>
              </a:r>
              <a:endParaRPr lang="th-TH" sz="4800" b="1" dirty="0">
                <a:latin typeface="Berlin Sans FB Demi" pitchFamily="34" charset="0"/>
              </a:endParaRPr>
            </a:p>
          </p:txBody>
        </p:sp>
        <p:pic>
          <p:nvPicPr>
            <p:cNvPr id="41" name="Picture 40" descr="teppich.jpg">
              <a:extLst>
                <a:ext uri="{FF2B5EF4-FFF2-40B4-BE49-F238E27FC236}">
                  <a16:creationId xmlns:a16="http://schemas.microsoft.com/office/drawing/2014/main" id="{7B626233-2090-4890-914E-EED45CD3CF52}"/>
                </a:ext>
              </a:extLst>
            </p:cNvPr>
            <p:cNvPicPr/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639" b="93173" l="6436" r="90895">
                          <a14:foregroundMark x1="6750" y1="63855" x2="39246" y2="93173"/>
                          <a14:foregroundMark x1="75196" y1="14257" x2="90267" y2="32530"/>
                          <a14:foregroundMark x1="90895" y1="29518" x2="76609" y2="168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335606">
              <a:off x="10217197" y="5764714"/>
              <a:ext cx="1639738" cy="1054275"/>
            </a:xfrm>
            <a:prstGeom prst="rect">
              <a:avLst/>
            </a:prstGeom>
          </p:spPr>
        </p:pic>
        <p:pic>
          <p:nvPicPr>
            <p:cNvPr id="43" name="Picture 42" descr="a.jpg">
              <a:extLst>
                <a:ext uri="{FF2B5EF4-FFF2-40B4-BE49-F238E27FC236}">
                  <a16:creationId xmlns:a16="http://schemas.microsoft.com/office/drawing/2014/main" id="{D6C81C56-DF01-4FF8-B2E8-6841773E3D17}"/>
                </a:ext>
              </a:extLst>
            </p:cNvPr>
            <p:cNvPicPr/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6000" b="99000" l="4800" r="95200">
                          <a14:foregroundMark x1="55200" y1="22400" x2="67200" y2="6800"/>
                          <a14:foregroundMark x1="67200" y1="6800" x2="93000" y2="23800"/>
                          <a14:foregroundMark x1="93000" y1="23800" x2="95200" y2="39600"/>
                          <a14:foregroundMark x1="92400" y1="10400" x2="95200" y2="28600"/>
                          <a14:foregroundMark x1="95200" y1="28600" x2="95200" y2="28600"/>
                          <a14:foregroundMark x1="79800" y1="8000" x2="56200" y2="6000"/>
                          <a14:foregroundMark x1="56200" y1="6000" x2="56200" y2="6000"/>
                          <a14:foregroundMark x1="4800" y1="58200" x2="7000" y2="59200"/>
                          <a14:foregroundMark x1="64400" y1="99000" x2="64400" y2="7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368880" y="5314944"/>
              <a:ext cx="933106" cy="1080045"/>
            </a:xfrm>
            <a:prstGeom prst="rect">
              <a:avLst/>
            </a:prstGeom>
          </p:spPr>
        </p:pic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0667853E-28EB-4327-9068-681D36FF3C3A}"/>
              </a:ext>
            </a:extLst>
          </p:cNvPr>
          <p:cNvSpPr txBox="1"/>
          <p:nvPr/>
        </p:nvSpPr>
        <p:spPr>
          <a:xfrm>
            <a:off x="9649543" y="5345624"/>
            <a:ext cx="6206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Berlin Sans FB Demi" pitchFamily="34" charset="0"/>
              </a:rPr>
              <a:t>n</a:t>
            </a:r>
            <a:endParaRPr lang="th-TH" sz="6000" b="1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30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16" grpId="0" animBg="1"/>
      <p:bldP spid="17" grpId="0" animBg="1"/>
      <p:bldP spid="6" grpId="0"/>
      <p:bldP spid="20" grpId="0" animBg="1"/>
      <p:bldP spid="15" grpId="0"/>
      <p:bldP spid="29" grpId="0" animBg="1"/>
      <p:bldP spid="32" grpId="0" animBg="1"/>
      <p:bldP spid="36" grpId="0" animBg="1"/>
      <p:bldP spid="39" grpId="0" animBg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C40523-CABF-4C0F-8CBC-6482214920D7}"/>
              </a:ext>
            </a:extLst>
          </p:cNvPr>
          <p:cNvSpPr/>
          <p:nvPr/>
        </p:nvSpPr>
        <p:spPr>
          <a:xfrm>
            <a:off x="238539" y="208722"/>
            <a:ext cx="11708296" cy="6284153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209003" y="482122"/>
            <a:ext cx="5444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latin typeface="Berlin Sans FB Demi" pitchFamily="34" charset="0"/>
              </a:rPr>
              <a:t>Was  </a:t>
            </a:r>
            <a:r>
              <a:rPr lang="en-US" sz="8000" b="1" dirty="0" err="1">
                <a:latin typeface="Berlin Sans FB Demi" pitchFamily="34" charset="0"/>
              </a:rPr>
              <a:t>koste</a:t>
            </a:r>
            <a:r>
              <a:rPr lang="en-US" sz="80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endParaRPr lang="th-TH" sz="8000" b="1" dirty="0">
              <a:latin typeface="Berlin Sans FB Demi" pitchFamily="34" charset="0"/>
            </a:endParaRPr>
          </a:p>
        </p:txBody>
      </p:sp>
      <p:pic>
        <p:nvPicPr>
          <p:cNvPr id="5" name="Picture 4" descr="Tisch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2278" y="648705"/>
            <a:ext cx="2647919" cy="2013654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571707" y="1338920"/>
            <a:ext cx="99709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latin typeface="Berlin Sans FB Demi" pitchFamily="34" charset="0"/>
              </a:rPr>
              <a:t>Wie </a:t>
            </a:r>
            <a:r>
              <a:rPr lang="en-US" sz="8000" b="1" dirty="0" err="1">
                <a:latin typeface="Berlin Sans FB Demi" pitchFamily="34" charset="0"/>
              </a:rPr>
              <a:t>viel</a:t>
            </a:r>
            <a:r>
              <a:rPr lang="en-US" sz="8000" b="1" dirty="0">
                <a:latin typeface="Berlin Sans FB Demi" pitchFamily="34" charset="0"/>
              </a:rPr>
              <a:t>  </a:t>
            </a:r>
            <a:r>
              <a:rPr lang="en-US" sz="8000" b="1" dirty="0" err="1">
                <a:latin typeface="Berlin Sans FB Demi" pitchFamily="34" charset="0"/>
              </a:rPr>
              <a:t>koste</a:t>
            </a:r>
            <a:r>
              <a:rPr lang="en-US" sz="80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8000" b="1" dirty="0">
                <a:latin typeface="Berlin Sans FB Demi" pitchFamily="34" charset="0"/>
              </a:rPr>
              <a:t>           </a:t>
            </a:r>
            <a:endParaRPr lang="th-TH" sz="8000" b="1" dirty="0">
              <a:latin typeface="Berlin Sans FB Dem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34960" y="3067049"/>
            <a:ext cx="65582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err="1">
                <a:latin typeface="Berlin Sans FB Demi" pitchFamily="34" charset="0"/>
              </a:rPr>
              <a:t>koste</a:t>
            </a:r>
            <a:r>
              <a:rPr lang="en-US" sz="72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7200" b="1" dirty="0">
                <a:latin typeface="Berlin Sans FB Demi" pitchFamily="34" charset="0"/>
              </a:rPr>
              <a:t>  59 Euro.</a:t>
            </a:r>
            <a:endParaRPr lang="th-TH" sz="7200" b="1" dirty="0">
              <a:latin typeface="Berlin Sans FB Demi" pitchFamily="34" charset="0"/>
            </a:endParaRPr>
          </a:p>
        </p:txBody>
      </p:sp>
      <p:pic>
        <p:nvPicPr>
          <p:cNvPr id="9" name="Picture 8" descr="Tisch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9003" y="2721709"/>
            <a:ext cx="2292734" cy="1672266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0" name="TextBox 9"/>
          <p:cNvSpPr txBox="1"/>
          <p:nvPr/>
        </p:nvSpPr>
        <p:spPr>
          <a:xfrm>
            <a:off x="4634960" y="5110086"/>
            <a:ext cx="65582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err="1">
                <a:latin typeface="Berlin Sans FB Demi" pitchFamily="34" charset="0"/>
              </a:rPr>
              <a:t>koste</a:t>
            </a:r>
            <a:r>
              <a:rPr lang="en-US" sz="72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7200" b="1" dirty="0">
                <a:latin typeface="Berlin Sans FB Demi" pitchFamily="34" charset="0"/>
              </a:rPr>
              <a:t>  59 Euro.</a:t>
            </a:r>
            <a:endParaRPr lang="th-TH" sz="7200" b="1" dirty="0">
              <a:latin typeface="Berlin Sans FB Dem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51214" y="5110086"/>
            <a:ext cx="11560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err="1">
                <a:solidFill>
                  <a:srgbClr val="0070C0"/>
                </a:solidFill>
                <a:latin typeface="Berlin Sans FB Demi" pitchFamily="34" charset="0"/>
              </a:rPr>
              <a:t>Er</a:t>
            </a:r>
            <a:endParaRPr lang="th-TH" sz="8000" b="1" dirty="0">
              <a:solidFill>
                <a:srgbClr val="0070C0"/>
              </a:solidFill>
              <a:latin typeface="Berlin Sans FB Demi" pitchFamily="34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3328372" y="4033838"/>
            <a:ext cx="795569" cy="11171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3C458-E4E0-474A-8960-F184444ADE1A}"/>
              </a:ext>
            </a:extLst>
          </p:cNvPr>
          <p:cNvSpPr txBox="1"/>
          <p:nvPr/>
        </p:nvSpPr>
        <p:spPr>
          <a:xfrm>
            <a:off x="10514166" y="669210"/>
            <a:ext cx="93166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>
                <a:latin typeface="Berlin Sans FB Demi" pitchFamily="34" charset="0"/>
              </a:rPr>
              <a:t>?</a:t>
            </a:r>
            <a:endParaRPr lang="th-TH" sz="13800" b="1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1" grpId="0"/>
      <p:bldP spid="12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C40523-CABF-4C0F-8CBC-6482214920D7}"/>
              </a:ext>
            </a:extLst>
          </p:cNvPr>
          <p:cNvSpPr/>
          <p:nvPr/>
        </p:nvSpPr>
        <p:spPr>
          <a:xfrm>
            <a:off x="238539" y="208722"/>
            <a:ext cx="11708296" cy="6284153"/>
          </a:xfrm>
          <a:prstGeom prst="roundRect">
            <a:avLst/>
          </a:prstGeom>
          <a:solidFill>
            <a:srgbClr val="FDA9BD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209003" y="482122"/>
            <a:ext cx="5444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latin typeface="Berlin Sans FB Demi" pitchFamily="34" charset="0"/>
              </a:rPr>
              <a:t>Was  </a:t>
            </a:r>
            <a:r>
              <a:rPr lang="en-US" sz="8000" b="1" dirty="0" err="1">
                <a:latin typeface="Berlin Sans FB Demi" pitchFamily="34" charset="0"/>
              </a:rPr>
              <a:t>koste</a:t>
            </a:r>
            <a:r>
              <a:rPr lang="en-US" sz="80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endParaRPr lang="th-TH" sz="8000" b="1" dirty="0">
              <a:latin typeface="Berlin Sans FB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707" y="1338920"/>
            <a:ext cx="99709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latin typeface="Berlin Sans FB Demi" pitchFamily="34" charset="0"/>
              </a:rPr>
              <a:t>Wie </a:t>
            </a:r>
            <a:r>
              <a:rPr lang="en-US" sz="8000" b="1" dirty="0" err="1">
                <a:latin typeface="Berlin Sans FB Demi" pitchFamily="34" charset="0"/>
              </a:rPr>
              <a:t>viel</a:t>
            </a:r>
            <a:r>
              <a:rPr lang="en-US" sz="8000" b="1" dirty="0">
                <a:latin typeface="Berlin Sans FB Demi" pitchFamily="34" charset="0"/>
              </a:rPr>
              <a:t>  </a:t>
            </a:r>
            <a:r>
              <a:rPr lang="en-US" sz="8000" b="1" dirty="0" err="1">
                <a:latin typeface="Berlin Sans FB Demi" pitchFamily="34" charset="0"/>
              </a:rPr>
              <a:t>koste</a:t>
            </a:r>
            <a:r>
              <a:rPr lang="en-US" sz="80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8000" b="1" dirty="0">
                <a:latin typeface="Berlin Sans FB Demi" pitchFamily="34" charset="0"/>
              </a:rPr>
              <a:t>           </a:t>
            </a:r>
            <a:endParaRPr lang="th-TH" sz="8000" b="1" dirty="0">
              <a:latin typeface="Berlin Sans FB Dem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34960" y="3067049"/>
            <a:ext cx="64892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err="1">
                <a:latin typeface="Berlin Sans FB Demi" pitchFamily="34" charset="0"/>
              </a:rPr>
              <a:t>koste</a:t>
            </a:r>
            <a:r>
              <a:rPr lang="en-US" sz="72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7200" b="1" dirty="0">
                <a:latin typeface="Berlin Sans FB Demi" pitchFamily="34" charset="0"/>
              </a:rPr>
              <a:t>  27 Euro.</a:t>
            </a:r>
            <a:endParaRPr lang="th-TH" sz="7200" b="1" dirty="0">
              <a:latin typeface="Berlin Sans FB Dem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34960" y="5110086"/>
            <a:ext cx="64892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err="1">
                <a:latin typeface="Berlin Sans FB Demi" pitchFamily="34" charset="0"/>
              </a:rPr>
              <a:t>koste</a:t>
            </a:r>
            <a:r>
              <a:rPr lang="en-US" sz="72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7200" b="1" dirty="0">
                <a:latin typeface="Berlin Sans FB Demi" pitchFamily="34" charset="0"/>
              </a:rPr>
              <a:t>  27 Euro.</a:t>
            </a:r>
            <a:endParaRPr lang="th-TH" sz="7200" b="1" dirty="0">
              <a:latin typeface="Berlin Sans FB Dem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36775" y="4986976"/>
            <a:ext cx="14061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FC4E77"/>
                </a:solidFill>
                <a:latin typeface="Berlin Sans FB Demi" pitchFamily="34" charset="0"/>
              </a:rPr>
              <a:t>Sie</a:t>
            </a:r>
            <a:endParaRPr lang="th-TH" sz="8000" b="1" dirty="0">
              <a:solidFill>
                <a:srgbClr val="FC4E77"/>
              </a:solidFill>
              <a:latin typeface="Berlin Sans FB Demi" pitchFamily="34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3410464" y="4087887"/>
            <a:ext cx="795569" cy="941410"/>
          </a:xfrm>
          <a:prstGeom prst="downArrow">
            <a:avLst/>
          </a:prstGeom>
          <a:solidFill>
            <a:srgbClr val="FC4E77"/>
          </a:solidFill>
          <a:ln>
            <a:solidFill>
              <a:srgbClr val="FC42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3C458-E4E0-474A-8960-F184444ADE1A}"/>
              </a:ext>
            </a:extLst>
          </p:cNvPr>
          <p:cNvSpPr txBox="1"/>
          <p:nvPr/>
        </p:nvSpPr>
        <p:spPr>
          <a:xfrm>
            <a:off x="10514166" y="669210"/>
            <a:ext cx="93166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>
                <a:latin typeface="Berlin Sans FB Demi" pitchFamily="34" charset="0"/>
              </a:rPr>
              <a:t>?</a:t>
            </a:r>
            <a:endParaRPr lang="th-TH" sz="13800" b="1" dirty="0">
              <a:latin typeface="Berlin Sans FB Demi" pitchFamily="34" charset="0"/>
            </a:endParaRPr>
          </a:p>
        </p:txBody>
      </p:sp>
      <p:pic>
        <p:nvPicPr>
          <p:cNvPr id="15" name="Picture 14" descr="kommode.jpg">
            <a:extLst>
              <a:ext uri="{FF2B5EF4-FFF2-40B4-BE49-F238E27FC236}">
                <a16:creationId xmlns:a16="http://schemas.microsoft.com/office/drawing/2014/main" id="{921DAF91-C582-439F-B5DE-2BA14EE8BD7D}"/>
              </a:ext>
            </a:extLst>
          </p:cNvPr>
          <p:cNvPicPr/>
          <p:nvPr/>
        </p:nvPicPr>
        <p:blipFill>
          <a:blip r:embed="rId2" cstate="print">
            <a:lum bright="-10000" contras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55" b="92545" l="6499" r="92034">
                        <a14:foregroundMark x1="6499" y1="22909" x2="6499" y2="22909"/>
                        <a14:foregroundMark x1="92034" y1="9636" x2="92034" y2="9636"/>
                        <a14:foregroundMark x1="67296" y1="92545" x2="67296" y2="92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76787" y="466433"/>
            <a:ext cx="2234769" cy="2215990"/>
          </a:xfrm>
          <a:prstGeom prst="rect">
            <a:avLst/>
          </a:prstGeom>
          <a:effectLst>
            <a:glow rad="228600">
              <a:srgbClr val="FC426E">
                <a:alpha val="40000"/>
              </a:srgbClr>
            </a:glow>
          </a:effectLst>
        </p:spPr>
      </p:pic>
      <p:pic>
        <p:nvPicPr>
          <p:cNvPr id="16" name="Picture 15" descr="kommode.jpg">
            <a:extLst>
              <a:ext uri="{FF2B5EF4-FFF2-40B4-BE49-F238E27FC236}">
                <a16:creationId xmlns:a16="http://schemas.microsoft.com/office/drawing/2014/main" id="{5EC44210-CB2C-4E92-AEA7-2C49B32E9DED}"/>
              </a:ext>
            </a:extLst>
          </p:cNvPr>
          <p:cNvPicPr/>
          <p:nvPr/>
        </p:nvPicPr>
        <p:blipFill>
          <a:blip r:embed="rId2" cstate="print">
            <a:lum bright="-10000" contras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55" b="92545" l="6499" r="92034">
                        <a14:foregroundMark x1="6499" y1="22909" x2="6499" y2="22909"/>
                        <a14:foregroundMark x1="92034" y1="9636" x2="92034" y2="9636"/>
                        <a14:foregroundMark x1="67296" y1="92545" x2="67296" y2="92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1800" y="2547486"/>
            <a:ext cx="1484724" cy="1520336"/>
          </a:xfrm>
          <a:prstGeom prst="rect">
            <a:avLst/>
          </a:prstGeom>
          <a:effectLst>
            <a:glow rad="228600">
              <a:srgbClr val="FC426E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3362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1" grpId="0"/>
      <p:bldP spid="12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C40523-CABF-4C0F-8CBC-6482214920D7}"/>
              </a:ext>
            </a:extLst>
          </p:cNvPr>
          <p:cNvSpPr/>
          <p:nvPr/>
        </p:nvSpPr>
        <p:spPr>
          <a:xfrm>
            <a:off x="238539" y="208722"/>
            <a:ext cx="11708296" cy="6284153"/>
          </a:xfrm>
          <a:prstGeom prst="roundRect">
            <a:avLst/>
          </a:prstGeom>
          <a:solidFill>
            <a:schemeClr val="accent6">
              <a:lumMod val="60000"/>
              <a:lumOff val="4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209003" y="482122"/>
            <a:ext cx="5444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latin typeface="Berlin Sans FB Demi" pitchFamily="34" charset="0"/>
              </a:rPr>
              <a:t>Was  </a:t>
            </a:r>
            <a:r>
              <a:rPr lang="en-US" sz="8000" b="1" dirty="0" err="1">
                <a:latin typeface="Berlin Sans FB Demi" pitchFamily="34" charset="0"/>
              </a:rPr>
              <a:t>koste</a:t>
            </a:r>
            <a:r>
              <a:rPr lang="en-US" sz="80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endParaRPr lang="th-TH" sz="8000" b="1" dirty="0">
              <a:latin typeface="Berlin Sans FB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707" y="1338920"/>
            <a:ext cx="99709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latin typeface="Berlin Sans FB Demi" pitchFamily="34" charset="0"/>
              </a:rPr>
              <a:t>Wie </a:t>
            </a:r>
            <a:r>
              <a:rPr lang="en-US" sz="8000" b="1" dirty="0" err="1">
                <a:latin typeface="Berlin Sans FB Demi" pitchFamily="34" charset="0"/>
              </a:rPr>
              <a:t>viel</a:t>
            </a:r>
            <a:r>
              <a:rPr lang="en-US" sz="8000" b="1" dirty="0">
                <a:latin typeface="Berlin Sans FB Demi" pitchFamily="34" charset="0"/>
              </a:rPr>
              <a:t>  </a:t>
            </a:r>
            <a:r>
              <a:rPr lang="en-US" sz="8000" b="1" dirty="0" err="1">
                <a:latin typeface="Berlin Sans FB Demi" pitchFamily="34" charset="0"/>
              </a:rPr>
              <a:t>koste</a:t>
            </a:r>
            <a:r>
              <a:rPr lang="en-US" sz="80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8000" b="1" dirty="0">
                <a:latin typeface="Berlin Sans FB Demi" pitchFamily="34" charset="0"/>
              </a:rPr>
              <a:t>           </a:t>
            </a:r>
            <a:endParaRPr lang="th-TH" sz="8000" b="1" dirty="0">
              <a:latin typeface="Berlin Sans FB Dem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34960" y="3067049"/>
            <a:ext cx="65325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err="1">
                <a:latin typeface="Berlin Sans FB Demi" pitchFamily="34" charset="0"/>
              </a:rPr>
              <a:t>koste</a:t>
            </a:r>
            <a:r>
              <a:rPr lang="en-US" sz="72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7200" b="1" dirty="0">
                <a:latin typeface="Berlin Sans FB Demi" pitchFamily="34" charset="0"/>
              </a:rPr>
              <a:t>  36 Euro.</a:t>
            </a:r>
            <a:endParaRPr lang="th-TH" sz="7200" b="1" dirty="0">
              <a:latin typeface="Berlin Sans FB Dem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34960" y="5110086"/>
            <a:ext cx="65325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err="1">
                <a:latin typeface="Berlin Sans FB Demi" pitchFamily="34" charset="0"/>
              </a:rPr>
              <a:t>koste</a:t>
            </a:r>
            <a:r>
              <a:rPr lang="en-US" sz="72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7200" b="1" dirty="0">
                <a:latin typeface="Berlin Sans FB Demi" pitchFamily="34" charset="0"/>
              </a:rPr>
              <a:t>  36 Euro.</a:t>
            </a:r>
            <a:endParaRPr lang="th-TH" sz="7200" b="1" dirty="0">
              <a:latin typeface="Berlin Sans FB Dem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36775" y="4986976"/>
            <a:ext cx="11304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00B050"/>
                </a:solidFill>
                <a:latin typeface="Berlin Sans FB Demi" pitchFamily="34" charset="0"/>
              </a:rPr>
              <a:t>Es</a:t>
            </a:r>
            <a:endParaRPr lang="th-TH" sz="8000" b="1" dirty="0">
              <a:solidFill>
                <a:srgbClr val="00B050"/>
              </a:solidFill>
              <a:latin typeface="Berlin Sans FB Demi" pitchFamily="34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3308360" y="4190484"/>
            <a:ext cx="795569" cy="941410"/>
          </a:xfrm>
          <a:prstGeom prst="down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3C458-E4E0-474A-8960-F184444ADE1A}"/>
              </a:ext>
            </a:extLst>
          </p:cNvPr>
          <p:cNvSpPr txBox="1"/>
          <p:nvPr/>
        </p:nvSpPr>
        <p:spPr>
          <a:xfrm>
            <a:off x="10514166" y="669210"/>
            <a:ext cx="93166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>
                <a:latin typeface="Berlin Sans FB Demi" pitchFamily="34" charset="0"/>
              </a:rPr>
              <a:t>?</a:t>
            </a:r>
            <a:endParaRPr lang="th-TH" sz="13800" b="1" dirty="0">
              <a:latin typeface="Berlin Sans FB Demi" pitchFamily="34" charset="0"/>
            </a:endParaRPr>
          </a:p>
        </p:txBody>
      </p:sp>
      <p:pic>
        <p:nvPicPr>
          <p:cNvPr id="17" name="Picture 16" descr="39486.png">
            <a:extLst>
              <a:ext uri="{FF2B5EF4-FFF2-40B4-BE49-F238E27FC236}">
                <a16:creationId xmlns:a16="http://schemas.microsoft.com/office/drawing/2014/main" id="{96D2284A-AD6C-465E-A96D-6A822FD5C0BE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3" b="93841" l="12838" r="83784">
                        <a14:foregroundMark x1="23649" y1="17754" x2="37162" y2="75000"/>
                        <a14:foregroundMark x1="85135" y1="16304" x2="85135" y2="16304"/>
                        <a14:foregroundMark x1="12838" y1="20290" x2="12838" y2="20290"/>
                        <a14:foregroundMark x1="33784" y1="93841" x2="33784" y2="93841"/>
                      </a14:backgroundRemoval>
                    </a14:imgEffect>
                  </a14:imgLayer>
                </a14:imgProps>
              </a:ext>
            </a:extLst>
          </a:blip>
          <a:srcRect l="8696" r="13445"/>
          <a:stretch>
            <a:fillRect/>
          </a:stretch>
        </p:blipFill>
        <p:spPr>
          <a:xfrm>
            <a:off x="8191129" y="128878"/>
            <a:ext cx="1511943" cy="2755711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8" name="Picture 17" descr="39486.png">
            <a:extLst>
              <a:ext uri="{FF2B5EF4-FFF2-40B4-BE49-F238E27FC236}">
                <a16:creationId xmlns:a16="http://schemas.microsoft.com/office/drawing/2014/main" id="{6484951B-4B23-4E23-9EB0-14307629132E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3" b="93841" l="12838" r="83784">
                        <a14:foregroundMark x1="23649" y1="17754" x2="37162" y2="75000"/>
                        <a14:foregroundMark x1="85135" y1="16304" x2="85135" y2="16304"/>
                        <a14:foregroundMark x1="12838" y1="20290" x2="12838" y2="20290"/>
                        <a14:foregroundMark x1="33784" y1="93841" x2="33784" y2="93841"/>
                      </a14:backgroundRemoval>
                    </a14:imgEffect>
                  </a14:imgLayer>
                </a14:imgProps>
              </a:ext>
            </a:extLst>
          </a:blip>
          <a:srcRect l="8696" r="13445"/>
          <a:stretch>
            <a:fillRect/>
          </a:stretch>
        </p:blipFill>
        <p:spPr>
          <a:xfrm>
            <a:off x="3175746" y="2360398"/>
            <a:ext cx="1159384" cy="1870454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0324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1" grpId="0"/>
      <p:bldP spid="12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C40523-CABF-4C0F-8CBC-6482214920D7}"/>
              </a:ext>
            </a:extLst>
          </p:cNvPr>
          <p:cNvSpPr/>
          <p:nvPr/>
        </p:nvSpPr>
        <p:spPr>
          <a:xfrm>
            <a:off x="238539" y="208722"/>
            <a:ext cx="11708296" cy="6284153"/>
          </a:xfrm>
          <a:prstGeom prst="roundRect">
            <a:avLst/>
          </a:prstGeom>
          <a:solidFill>
            <a:schemeClr val="accent4">
              <a:lumMod val="60000"/>
              <a:lumOff val="4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209003" y="482122"/>
            <a:ext cx="56380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latin typeface="Berlin Sans FB Demi" pitchFamily="34" charset="0"/>
              </a:rPr>
              <a:t>Was  </a:t>
            </a:r>
            <a:r>
              <a:rPr lang="en-US" sz="8000" b="1" dirty="0" err="1">
                <a:latin typeface="Berlin Sans FB Demi" pitchFamily="34" charset="0"/>
              </a:rPr>
              <a:t>koste</a:t>
            </a:r>
            <a:r>
              <a:rPr lang="en-US" sz="8000" b="1" dirty="0" err="1">
                <a:solidFill>
                  <a:srgbClr val="FF0000"/>
                </a:solidFill>
                <a:latin typeface="Berlin Sans FB Demi" pitchFamily="34" charset="0"/>
              </a:rPr>
              <a:t>n</a:t>
            </a:r>
            <a:endParaRPr lang="th-TH" sz="8000" b="1" dirty="0">
              <a:latin typeface="Berlin Sans FB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707" y="1338920"/>
            <a:ext cx="101649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latin typeface="Berlin Sans FB Demi" pitchFamily="34" charset="0"/>
              </a:rPr>
              <a:t>Wie </a:t>
            </a:r>
            <a:r>
              <a:rPr lang="en-US" sz="8000" b="1" dirty="0" err="1">
                <a:latin typeface="Berlin Sans FB Demi" pitchFamily="34" charset="0"/>
              </a:rPr>
              <a:t>viel</a:t>
            </a:r>
            <a:r>
              <a:rPr lang="en-US" sz="8000" b="1" dirty="0">
                <a:latin typeface="Berlin Sans FB Demi" pitchFamily="34" charset="0"/>
              </a:rPr>
              <a:t>  </a:t>
            </a:r>
            <a:r>
              <a:rPr lang="en-US" sz="8000" b="1" dirty="0" err="1">
                <a:latin typeface="Berlin Sans FB Demi" pitchFamily="34" charset="0"/>
              </a:rPr>
              <a:t>koste</a:t>
            </a:r>
            <a:r>
              <a:rPr lang="en-US" sz="8000" b="1" dirty="0" err="1">
                <a:solidFill>
                  <a:srgbClr val="FF0000"/>
                </a:solidFill>
                <a:latin typeface="Berlin Sans FB Demi" pitchFamily="34" charset="0"/>
              </a:rPr>
              <a:t>n</a:t>
            </a:r>
            <a:r>
              <a:rPr lang="en-US" sz="8000" b="1" dirty="0">
                <a:latin typeface="Berlin Sans FB Demi" pitchFamily="34" charset="0"/>
              </a:rPr>
              <a:t>           </a:t>
            </a:r>
            <a:endParaRPr lang="th-TH" sz="8000" b="1" dirty="0">
              <a:latin typeface="Berlin Sans FB Dem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34960" y="3067049"/>
            <a:ext cx="71449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err="1">
                <a:latin typeface="Berlin Sans FB Demi" pitchFamily="34" charset="0"/>
              </a:rPr>
              <a:t>koste</a:t>
            </a:r>
            <a:r>
              <a:rPr lang="en-US" sz="7200" b="1" dirty="0" err="1">
                <a:solidFill>
                  <a:srgbClr val="FF0000"/>
                </a:solidFill>
                <a:latin typeface="Berlin Sans FB Demi" pitchFamily="34" charset="0"/>
              </a:rPr>
              <a:t>n</a:t>
            </a:r>
            <a:r>
              <a:rPr lang="en-US" sz="7200" b="1" dirty="0">
                <a:latin typeface="Berlin Sans FB Demi" pitchFamily="34" charset="0"/>
              </a:rPr>
              <a:t>  109 Euro.</a:t>
            </a:r>
            <a:endParaRPr lang="th-TH" sz="7200" b="1" dirty="0">
              <a:latin typeface="Berlin Sans FB Dem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34960" y="5110086"/>
            <a:ext cx="71449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err="1">
                <a:latin typeface="Berlin Sans FB Demi" pitchFamily="34" charset="0"/>
              </a:rPr>
              <a:t>koste</a:t>
            </a:r>
            <a:r>
              <a:rPr lang="en-US" sz="7200" b="1" dirty="0" err="1">
                <a:solidFill>
                  <a:srgbClr val="FF0000"/>
                </a:solidFill>
                <a:latin typeface="Berlin Sans FB Demi" pitchFamily="34" charset="0"/>
              </a:rPr>
              <a:t>n</a:t>
            </a:r>
            <a:r>
              <a:rPr lang="en-US" sz="7200" b="1" dirty="0">
                <a:latin typeface="Berlin Sans FB Demi" pitchFamily="34" charset="0"/>
              </a:rPr>
              <a:t>  109 Euro.</a:t>
            </a:r>
            <a:endParaRPr lang="th-TH" sz="7200" b="1" dirty="0">
              <a:latin typeface="Berlin Sans FB Dem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61836" y="5007975"/>
            <a:ext cx="14061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FFC000"/>
                </a:solidFill>
                <a:latin typeface="Berlin Sans FB Demi" pitchFamily="34" charset="0"/>
              </a:rPr>
              <a:t>Sie</a:t>
            </a:r>
            <a:endParaRPr lang="th-TH" sz="8000" b="1" dirty="0">
              <a:solidFill>
                <a:srgbClr val="FFC000"/>
              </a:solidFill>
              <a:latin typeface="Berlin Sans FB Demi" pitchFamily="34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3286892" y="4093374"/>
            <a:ext cx="795569" cy="941410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3C458-E4E0-474A-8960-F184444ADE1A}"/>
              </a:ext>
            </a:extLst>
          </p:cNvPr>
          <p:cNvSpPr txBox="1"/>
          <p:nvPr/>
        </p:nvSpPr>
        <p:spPr>
          <a:xfrm>
            <a:off x="10514166" y="669210"/>
            <a:ext cx="93166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>
                <a:latin typeface="Berlin Sans FB Demi" pitchFamily="34" charset="0"/>
              </a:rPr>
              <a:t>?</a:t>
            </a:r>
            <a:endParaRPr lang="th-TH" sz="13800" b="1" dirty="0">
              <a:latin typeface="Berlin Sans FB Demi" pitchFamily="34" charset="0"/>
            </a:endParaRPr>
          </a:p>
        </p:txBody>
      </p:sp>
      <p:pic>
        <p:nvPicPr>
          <p:cNvPr id="16" name="Picture 15" descr="teppich.jpg">
            <a:extLst>
              <a:ext uri="{FF2B5EF4-FFF2-40B4-BE49-F238E27FC236}">
                <a16:creationId xmlns:a16="http://schemas.microsoft.com/office/drawing/2014/main" id="{53AC43EB-1320-4324-9610-651D6F414938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39" b="93173" l="6436" r="90895">
                        <a14:foregroundMark x1="6750" y1="63855" x2="39246" y2="93173"/>
                        <a14:foregroundMark x1="75196" y1="14257" x2="90267" y2="32530"/>
                        <a14:foregroundMark x1="90895" y1="29518" x2="76609" y2="168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335606">
            <a:off x="7721739" y="975745"/>
            <a:ext cx="2759514" cy="2007105"/>
          </a:xfrm>
          <a:prstGeom prst="rect">
            <a:avLst/>
          </a:prstGeom>
        </p:spPr>
      </p:pic>
      <p:pic>
        <p:nvPicPr>
          <p:cNvPr id="15" name="Picture 14" descr="classroom-chair-clipart-chair.png">
            <a:extLst>
              <a:ext uri="{FF2B5EF4-FFF2-40B4-BE49-F238E27FC236}">
                <a16:creationId xmlns:a16="http://schemas.microsoft.com/office/drawing/2014/main" id="{2171E365-15B7-4A46-BD78-FD0243A4CF8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 flipH="1">
            <a:off x="8252783" y="238939"/>
            <a:ext cx="1297800" cy="1856440"/>
          </a:xfrm>
          <a:prstGeom prst="rect">
            <a:avLst/>
          </a:prstGeom>
        </p:spPr>
      </p:pic>
      <p:pic>
        <p:nvPicPr>
          <p:cNvPr id="19" name="Picture 18" descr="teppich.jpg">
            <a:extLst>
              <a:ext uri="{FF2B5EF4-FFF2-40B4-BE49-F238E27FC236}">
                <a16:creationId xmlns:a16="http://schemas.microsoft.com/office/drawing/2014/main" id="{DC3A0926-C022-4850-8DF7-32688FF5FE8B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39" b="93173" l="6436" r="90895">
                        <a14:foregroundMark x1="6750" y1="63855" x2="39246" y2="93173"/>
                        <a14:foregroundMark x1="75196" y1="14257" x2="90267" y2="32530"/>
                        <a14:foregroundMark x1="90895" y1="29518" x2="76609" y2="168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335606">
            <a:off x="2556677" y="3129371"/>
            <a:ext cx="1872722" cy="1240375"/>
          </a:xfrm>
          <a:prstGeom prst="rect">
            <a:avLst/>
          </a:prstGeom>
        </p:spPr>
      </p:pic>
      <p:pic>
        <p:nvPicPr>
          <p:cNvPr id="20" name="Picture 19" descr="classroom-chair-clipart-chair.png">
            <a:extLst>
              <a:ext uri="{FF2B5EF4-FFF2-40B4-BE49-F238E27FC236}">
                <a16:creationId xmlns:a16="http://schemas.microsoft.com/office/drawing/2014/main" id="{C3E5A1C7-5015-4CA7-8C6C-EAFCB2A53DA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 flipH="1">
            <a:off x="3042140" y="2434501"/>
            <a:ext cx="905572" cy="13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76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1" grpId="0"/>
      <p:bldP spid="12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C95FB-F411-4C21-A590-B9B450DEF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55261-53D7-4426-B2C4-60B63C599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A064A66-B117-4185-9481-B6E6C93D4DA6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8A23BE-3C06-4EE7-8B80-86679F8E7B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00" t="60222" r="37500" b="26000"/>
          <a:stretch/>
        </p:blipFill>
        <p:spPr>
          <a:xfrm>
            <a:off x="496087" y="365125"/>
            <a:ext cx="11199824" cy="1808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20744B-5D8A-4612-9600-164E9ECE6A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7" t="31692" r="4069" b="18444"/>
          <a:stretch/>
        </p:blipFill>
        <p:spPr>
          <a:xfrm>
            <a:off x="182880" y="2465371"/>
            <a:ext cx="11841480" cy="371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32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4F87A-DAD0-433B-B365-694800BD8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26C00-5547-488F-8948-02F847323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B3A0E9F-D17C-42AD-8C51-C8DAA70AA833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5903F8-8136-4B61-A7EB-6D656258A7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0" t="31111" r="2999" b="16000"/>
          <a:stretch/>
        </p:blipFill>
        <p:spPr>
          <a:xfrm>
            <a:off x="0" y="1493520"/>
            <a:ext cx="12198400" cy="408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00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3E0F9-C249-485A-A479-B2F79A491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FB082-2BE2-48CC-B4F5-B22B83E98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8A5D7E7-5138-4ACA-9FC1-8F50DA49D80F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AB847A-D10D-4ABA-BAB2-5CB99F1535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75" t="34223" r="20250" b="20889"/>
          <a:stretch/>
        </p:blipFill>
        <p:spPr>
          <a:xfrm>
            <a:off x="-1" y="1253331"/>
            <a:ext cx="1214647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476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8D56F2-A86D-462B-B0F1-DE991BD353E6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F13596-F708-4F38-8934-B9142D9016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9625" t="24652" r="16375" b="38889"/>
          <a:stretch/>
        </p:blipFill>
        <p:spPr>
          <a:xfrm>
            <a:off x="5325" y="1584193"/>
            <a:ext cx="12323835" cy="33535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9F1F89-FA36-4400-821A-DF74020EC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" name="61FD005C">
            <a:hlinkClick r:id="" action="ppaction://media"/>
            <a:extLst>
              <a:ext uri="{FF2B5EF4-FFF2-40B4-BE49-F238E27FC236}">
                <a16:creationId xmlns:a16="http://schemas.microsoft.com/office/drawing/2014/main" id="{A1263A17-AF49-48FB-BAF9-5157FB7C116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9420" y="4937760"/>
            <a:ext cx="797560" cy="797560"/>
          </a:xfr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25F2E2-E326-442E-BA44-F95348C6FE78}"/>
              </a:ext>
            </a:extLst>
          </p:cNvPr>
          <p:cNvGrpSpPr/>
          <p:nvPr/>
        </p:nvGrpSpPr>
        <p:grpSpPr>
          <a:xfrm>
            <a:off x="2575560" y="3260976"/>
            <a:ext cx="548640" cy="472440"/>
            <a:chOff x="5120640" y="981520"/>
            <a:chExt cx="548640" cy="47244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36D2D71-DB5E-45F4-A524-41658776621C}"/>
                </a:ext>
              </a:extLst>
            </p:cNvPr>
            <p:cNvCxnSpPr/>
            <p:nvPr/>
          </p:nvCxnSpPr>
          <p:spPr>
            <a:xfrm>
              <a:off x="5242560" y="981520"/>
              <a:ext cx="396240" cy="47244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AB09F3D-41CB-486C-8BEF-550320EE8A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0640" y="1027906"/>
              <a:ext cx="548640" cy="37630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620F7C-BCBE-4EF3-95E3-365B893E4A2F}"/>
              </a:ext>
            </a:extLst>
          </p:cNvPr>
          <p:cNvGrpSpPr/>
          <p:nvPr/>
        </p:nvGrpSpPr>
        <p:grpSpPr>
          <a:xfrm>
            <a:off x="441960" y="3888232"/>
            <a:ext cx="396240" cy="289692"/>
            <a:chOff x="5120640" y="981520"/>
            <a:chExt cx="548640" cy="47244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756832B-CD6A-46EB-8DDF-4EAC0CFB4FDE}"/>
                </a:ext>
              </a:extLst>
            </p:cNvPr>
            <p:cNvCxnSpPr/>
            <p:nvPr/>
          </p:nvCxnSpPr>
          <p:spPr>
            <a:xfrm>
              <a:off x="5242560" y="981520"/>
              <a:ext cx="396240" cy="47244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47F6188-3FC8-46D7-80A8-1665B80DB1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0640" y="1027906"/>
              <a:ext cx="548640" cy="37630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3C8B284-445C-4027-8070-3904A5A99A47}"/>
              </a:ext>
            </a:extLst>
          </p:cNvPr>
          <p:cNvGrpSpPr/>
          <p:nvPr/>
        </p:nvGrpSpPr>
        <p:grpSpPr>
          <a:xfrm>
            <a:off x="2651760" y="4291200"/>
            <a:ext cx="396240" cy="365760"/>
            <a:chOff x="5120640" y="981520"/>
            <a:chExt cx="548640" cy="47244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0AD6C33-1D58-43FF-A677-7B335C9C4036}"/>
                </a:ext>
              </a:extLst>
            </p:cNvPr>
            <p:cNvCxnSpPr/>
            <p:nvPr/>
          </p:nvCxnSpPr>
          <p:spPr>
            <a:xfrm>
              <a:off x="5242560" y="981520"/>
              <a:ext cx="396240" cy="47244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F9EFA3E-D2CF-4571-B765-C33CF1A08D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0640" y="1027906"/>
              <a:ext cx="548640" cy="37630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5CE84B2-37C9-4855-8D4C-AB839BCE8508}"/>
              </a:ext>
            </a:extLst>
          </p:cNvPr>
          <p:cNvGrpSpPr/>
          <p:nvPr/>
        </p:nvGrpSpPr>
        <p:grpSpPr>
          <a:xfrm>
            <a:off x="7765626" y="3336849"/>
            <a:ext cx="496146" cy="472440"/>
            <a:chOff x="5120640" y="981520"/>
            <a:chExt cx="548640" cy="47244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1B5B08D-CB7C-4066-A6AD-6324500F52C9}"/>
                </a:ext>
              </a:extLst>
            </p:cNvPr>
            <p:cNvCxnSpPr/>
            <p:nvPr/>
          </p:nvCxnSpPr>
          <p:spPr>
            <a:xfrm>
              <a:off x="5242560" y="981520"/>
              <a:ext cx="396240" cy="47244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617C9AF-AFC0-4F23-9C8D-5B2ABE518E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0640" y="1027906"/>
              <a:ext cx="548640" cy="37630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CE4FFA6-4756-4146-9208-24C455FA8F75}"/>
              </a:ext>
            </a:extLst>
          </p:cNvPr>
          <p:cNvGrpSpPr/>
          <p:nvPr/>
        </p:nvGrpSpPr>
        <p:grpSpPr>
          <a:xfrm>
            <a:off x="7787640" y="3888232"/>
            <a:ext cx="396240" cy="376301"/>
            <a:chOff x="5120640" y="981520"/>
            <a:chExt cx="548640" cy="472440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BF7C6AB-F900-420E-8804-CD1288996BC0}"/>
                </a:ext>
              </a:extLst>
            </p:cNvPr>
            <p:cNvCxnSpPr/>
            <p:nvPr/>
          </p:nvCxnSpPr>
          <p:spPr>
            <a:xfrm>
              <a:off x="5242560" y="981520"/>
              <a:ext cx="396240" cy="47244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FBB2897-D475-42FE-B65A-D828784634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0640" y="1027906"/>
              <a:ext cx="548640" cy="37630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508327-3686-441B-90A7-63B0623C42B4}"/>
              </a:ext>
            </a:extLst>
          </p:cNvPr>
          <p:cNvGrpSpPr/>
          <p:nvPr/>
        </p:nvGrpSpPr>
        <p:grpSpPr>
          <a:xfrm>
            <a:off x="10073640" y="4339534"/>
            <a:ext cx="548640" cy="472440"/>
            <a:chOff x="5120640" y="981520"/>
            <a:chExt cx="548640" cy="47244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14FDC52-1A15-45D7-95A0-463693C4D9BF}"/>
                </a:ext>
              </a:extLst>
            </p:cNvPr>
            <p:cNvCxnSpPr/>
            <p:nvPr/>
          </p:nvCxnSpPr>
          <p:spPr>
            <a:xfrm>
              <a:off x="5242560" y="981520"/>
              <a:ext cx="396240" cy="47244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00D366A-E800-44DB-B142-2844AFAC11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0640" y="1027906"/>
              <a:ext cx="548640" cy="37630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604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03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uro-billets-.jpg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tretch>
            <a:fillRect/>
          </a:stretch>
        </p:blipFill>
        <p:spPr>
          <a:xfrm rot="20724814">
            <a:off x="4486100" y="1934417"/>
            <a:ext cx="9054462" cy="5703135"/>
          </a:xfrm>
          <a:prstGeom prst="rect">
            <a:avLst/>
          </a:prstGeom>
        </p:spPr>
      </p:pic>
      <p:pic>
        <p:nvPicPr>
          <p:cNvPr id="10" name="Picture 9" descr="euro-logo-gold.jpg"/>
          <p:cNvPicPr>
            <a:picLocks noChangeAspect="1"/>
          </p:cNvPicPr>
          <p:nvPr/>
        </p:nvPicPr>
        <p:blipFill>
          <a:blip r:embed="rId3" cstate="print"/>
          <a:srcRect l="21429" r="26190"/>
          <a:stretch>
            <a:fillRect/>
          </a:stretch>
        </p:blipFill>
        <p:spPr>
          <a:xfrm>
            <a:off x="10167966" y="231887"/>
            <a:ext cx="1571636" cy="225082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738942" y="660516"/>
            <a:ext cx="278608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Euro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methyst" pitchFamily="2" charset="0"/>
              </a:rPr>
              <a:t> </a:t>
            </a:r>
            <a:endParaRPr lang="th-TH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methyst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9310710" y="1160581"/>
            <a:ext cx="785818" cy="35719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Picture 5" descr="68707.jpg">
            <a:extLst>
              <a:ext uri="{FF2B5EF4-FFF2-40B4-BE49-F238E27FC236}">
                <a16:creationId xmlns:a16="http://schemas.microsoft.com/office/drawing/2014/main" id="{483C2176-280F-4E8F-ADAB-C673E86762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2365" r="73649" b="54009"/>
          <a:stretch>
            <a:fillRect/>
          </a:stretch>
        </p:blipFill>
        <p:spPr>
          <a:xfrm>
            <a:off x="2873537" y="53316"/>
            <a:ext cx="1681509" cy="12858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68707.jpg">
            <a:extLst>
              <a:ext uri="{FF2B5EF4-FFF2-40B4-BE49-F238E27FC236}">
                <a16:creationId xmlns:a16="http://schemas.microsoft.com/office/drawing/2014/main" id="{EBBB492E-9224-40B1-A9D2-50A5990EFB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351" r="51690" b="54009"/>
          <a:stretch>
            <a:fillRect/>
          </a:stretch>
        </p:blipFill>
        <p:spPr>
          <a:xfrm>
            <a:off x="1817945" y="-103614"/>
            <a:ext cx="1571636" cy="1571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68707.jpg">
            <a:extLst>
              <a:ext uri="{FF2B5EF4-FFF2-40B4-BE49-F238E27FC236}">
                <a16:creationId xmlns:a16="http://schemas.microsoft.com/office/drawing/2014/main" id="{0D4DF219-DE6F-4E51-A895-5DA9494A11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255" t="3538" r="29467" b="59105"/>
          <a:stretch>
            <a:fillRect/>
          </a:stretch>
        </p:blipFill>
        <p:spPr>
          <a:xfrm rot="20639394">
            <a:off x="4692025" y="352403"/>
            <a:ext cx="1511265" cy="1474751"/>
          </a:xfrm>
          <a:prstGeom prst="rect">
            <a:avLst/>
          </a:prstGeom>
        </p:spPr>
      </p:pic>
      <p:pic>
        <p:nvPicPr>
          <p:cNvPr id="9" name="Picture 8" descr="68707.jpg">
            <a:extLst>
              <a:ext uri="{FF2B5EF4-FFF2-40B4-BE49-F238E27FC236}">
                <a16:creationId xmlns:a16="http://schemas.microsoft.com/office/drawing/2014/main" id="{1D50CAA6-D3BB-456A-AAB0-7B67ADFF73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6870" t="3538" r="4322" b="59565"/>
          <a:stretch>
            <a:fillRect/>
          </a:stretch>
        </p:blipFill>
        <p:spPr>
          <a:xfrm rot="634767">
            <a:off x="2008658" y="1423658"/>
            <a:ext cx="1658319" cy="1553278"/>
          </a:xfrm>
          <a:prstGeom prst="rect">
            <a:avLst/>
          </a:prstGeom>
        </p:spPr>
      </p:pic>
      <p:pic>
        <p:nvPicPr>
          <p:cNvPr id="13" name="Picture 12" descr="68707.jpg">
            <a:extLst>
              <a:ext uri="{FF2B5EF4-FFF2-40B4-BE49-F238E27FC236}">
                <a16:creationId xmlns:a16="http://schemas.microsoft.com/office/drawing/2014/main" id="{A124407B-DC4C-485A-88EE-C180FD1931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224" t="45587" r="52321" b="5407"/>
          <a:stretch>
            <a:fillRect/>
          </a:stretch>
        </p:blipFill>
        <p:spPr>
          <a:xfrm rot="21299537">
            <a:off x="250348" y="1699400"/>
            <a:ext cx="1784137" cy="1779786"/>
          </a:xfrm>
          <a:prstGeom prst="rect">
            <a:avLst/>
          </a:prstGeom>
        </p:spPr>
      </p:pic>
      <p:pic>
        <p:nvPicPr>
          <p:cNvPr id="14" name="Picture 13" descr="68707.jpg">
            <a:extLst>
              <a:ext uri="{FF2B5EF4-FFF2-40B4-BE49-F238E27FC236}">
                <a16:creationId xmlns:a16="http://schemas.microsoft.com/office/drawing/2014/main" id="{12A3B2BE-D41E-41A1-AA29-F58F4AEC5D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" t="45390" r="77193" b="7634"/>
          <a:stretch>
            <a:fillRect/>
          </a:stretch>
        </p:blipFill>
        <p:spPr>
          <a:xfrm rot="634767">
            <a:off x="218166" y="83168"/>
            <a:ext cx="1629173" cy="160604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62276E3-6020-4530-833E-6B0AEED895BB}"/>
              </a:ext>
            </a:extLst>
          </p:cNvPr>
          <p:cNvSpPr/>
          <p:nvPr/>
        </p:nvSpPr>
        <p:spPr>
          <a:xfrm>
            <a:off x="-24903" y="5139205"/>
            <a:ext cx="51435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Euro cent 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6" name="Picture 15" descr="68707.jpg">
            <a:extLst>
              <a:ext uri="{FF2B5EF4-FFF2-40B4-BE49-F238E27FC236}">
                <a16:creationId xmlns:a16="http://schemas.microsoft.com/office/drawing/2014/main" id="{ADB073C3-5BD1-4C18-B0C9-F14AD5DFCA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156" t="45073" r="958" b="3990"/>
          <a:stretch>
            <a:fillRect/>
          </a:stretch>
        </p:blipFill>
        <p:spPr>
          <a:xfrm rot="634767">
            <a:off x="1666860" y="3185558"/>
            <a:ext cx="2020696" cy="1974734"/>
          </a:xfrm>
          <a:prstGeom prst="rect">
            <a:avLst/>
          </a:prstGeom>
        </p:spPr>
      </p:pic>
      <p:pic>
        <p:nvPicPr>
          <p:cNvPr id="17" name="Picture 16" descr="68707.jpg">
            <a:extLst>
              <a:ext uri="{FF2B5EF4-FFF2-40B4-BE49-F238E27FC236}">
                <a16:creationId xmlns:a16="http://schemas.microsoft.com/office/drawing/2014/main" id="{029246E8-B0A8-41BA-8CA2-9193AB261F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1" t="46114" r="26352" b="6408"/>
          <a:stretch>
            <a:fillRect/>
          </a:stretch>
        </p:blipFill>
        <p:spPr>
          <a:xfrm rot="20639394">
            <a:off x="3885194" y="2036704"/>
            <a:ext cx="1935672" cy="1855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112</Words>
  <Application>Microsoft Office PowerPoint</Application>
  <PresentationFormat>แบบจอกว้าง</PresentationFormat>
  <Paragraphs>45</Paragraphs>
  <Slides>12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19" baseType="lpstr">
      <vt:lpstr>Aharoni</vt:lpstr>
      <vt:lpstr>Amethyst</vt:lpstr>
      <vt:lpstr>Arial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2</cp:revision>
  <dcterms:created xsi:type="dcterms:W3CDTF">2022-03-16T14:35:24Z</dcterms:created>
  <dcterms:modified xsi:type="dcterms:W3CDTF">2024-01-23T09:58:26Z</dcterms:modified>
</cp:coreProperties>
</file>