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6" r:id="rId3"/>
    <p:sldId id="308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4E77"/>
    <a:srgbClr val="FC426E"/>
    <a:srgbClr val="FDA9BD"/>
    <a:srgbClr val="FEC6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3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CF14-6BF6-4C4B-8C90-C6ACE46AC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ACE74C-4396-4C69-9F38-699ADEB74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92B94-B073-4379-891D-3BD9034F2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B39BE-E846-4205-8793-E11A1C612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57035-4D08-445C-AADC-B9C256DE6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29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E949F-5D12-48C8-86D2-2A060929A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4DF60-3F0C-4CF3-9F4B-5F8138539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B5D78-99FE-4A2E-92B6-B00AB1267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E957A-AFD2-4DFD-AE9B-F461DEE0C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8DB66-22AA-46DF-B153-F11C40A58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0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565FE-802C-40D2-B31D-5D503019E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43EDD-AC2F-4E55-8FE5-31D11B449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B67D8-3AF6-4AF5-BAB7-9876C485F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B661C-8B25-46B2-BD47-065CD096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358CF-541A-45A6-A295-06D02AED3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85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43907-B22B-493E-810A-AC8D28240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7DEE2-DD85-4807-A08F-7F998F804E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FF4705-1DE1-4F89-970D-8E79F5A51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4B804-7194-42A7-A80D-B8704F07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FE472-6383-4275-AA80-8883D59B9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14B86-0F9C-487D-9E1A-D270D7719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00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57669-5D65-49BB-8EE0-E6011535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CD7D1-FFBB-4810-AB6D-B6700BAF0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94A0F-B9F5-46F2-B04D-67B1582E0F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5094BA-8FCA-4BA7-8F8B-EBF8FDE23B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05E288-BC74-4C93-B451-B11478D01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09FEE5-14F4-4631-B65E-15844DD71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66BB3A-ACE6-499E-9F25-56FB7CAA4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41DC73-65E4-4983-93E7-1B1BF2AC2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18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83734-06F2-4D6E-9BB0-A62BA345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E7817-0982-482D-8BB7-C061F99C3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70DBFF-5BB3-4AAD-8AB8-829C095F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AFDA2C-FE27-4E62-BB73-19CDC1CDA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334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BCE83E-FA24-4756-8DAB-091A6E7A7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74406-DC97-4361-8AC9-1E340558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CF84E-3BBE-4D1F-984B-904D486EF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46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33096-B3FA-4550-96B7-308CD60B8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08EE4-304D-4792-8000-4E3BFC380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23A41-DD00-4555-A8ED-1B0AF210E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E59DA-3A22-42C7-BA6E-39286F1B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83BB1-E427-4F3E-86C8-39774E7DD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A0C42-4843-4F7E-B462-CF2E6B38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1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F327-F741-430C-9172-6CA8B94AE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708464-C478-43A1-A6F7-764B49DD9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69142-0E5C-46DE-A160-94CE4CC5E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91F7C-F430-4682-A888-58FA60BFD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4C7EE-6D5D-4034-98DB-6F36A152D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8CC969-66C2-4942-BD0C-F74CA396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91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72B4-9A46-4E0C-8A0B-3D6C566A3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42CC10-D5A3-4D3B-A510-77D13D32D0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158D8-84F0-42A1-957C-0B0AF564E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0411B-47B8-4D8F-BA4D-04904A166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2CB5C-1B07-459C-A58B-A2B2F2EA8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1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2A3DFE-568D-4606-965F-E918A1433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9C6CC-B89F-4CBF-B734-C2F71F3FB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E2BBD-0EE7-488A-A03F-4F9E9BDE7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BD56B-3CC9-4914-87D5-DE184058D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877DD-E236-497B-98C9-D052F3C73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4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780532-B877-4077-9E6D-66528A889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9A405-0788-4F7D-83E8-6B96342DC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F86D8-75E7-4F67-8941-8138DB1BEA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06DE6-3687-479B-BF00-A5037F269AD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6C6BB-0DBC-4840-A992-3D7F8A950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12E0B-955E-493C-9DAE-CD94B7749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817AE-F3F0-49F3-A65A-7567F07D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1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3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5" Type="http://schemas.microsoft.com/office/2007/relationships/media" Target="../media/media4.mp3"/><Relationship Id="rId4" Type="http://schemas.openxmlformats.org/officeDocument/2006/relationships/audio" Target="../media/media3.mp3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5.png"/><Relationship Id="rId5" Type="http://schemas.microsoft.com/office/2007/relationships/media" Target="../media/media7.mp3"/><Relationship Id="rId10" Type="http://schemas.openxmlformats.org/officeDocument/2006/relationships/image" Target="../media/image1.pn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2B492-4484-4DF6-94AD-ED5888CED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FEF7886-3D34-4C99-84C8-D60E0A27848C}"/>
              </a:ext>
            </a:extLst>
          </p:cNvPr>
          <p:cNvSpPr/>
          <p:nvPr/>
        </p:nvSpPr>
        <p:spPr>
          <a:xfrm>
            <a:off x="-2" y="73152"/>
            <a:ext cx="12100949" cy="6711696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D20CDC93">
            <a:hlinkClick r:id="" action="ppaction://media"/>
            <a:extLst>
              <a:ext uri="{FF2B5EF4-FFF2-40B4-BE49-F238E27FC236}">
                <a16:creationId xmlns:a16="http://schemas.microsoft.com/office/drawing/2014/main" id="{9A1200D2-D8A2-453E-940E-5213D369709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45320" y="250175"/>
            <a:ext cx="1016959" cy="101695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B626E0-E318-4261-8441-B2196D2A1E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0000" t="46035" r="7553" b="18175"/>
          <a:stretch/>
        </p:blipFill>
        <p:spPr>
          <a:xfrm>
            <a:off x="400217" y="428450"/>
            <a:ext cx="4394630" cy="2084248"/>
          </a:xfrm>
          <a:prstGeom prst="rect">
            <a:avLst/>
          </a:prstGeom>
          <a:ln w="2286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7B244B-3724-4E5C-9FA2-EBBF555BAE9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394" t="27070" r="1957" b="27467"/>
          <a:stretch/>
        </p:blipFill>
        <p:spPr>
          <a:xfrm>
            <a:off x="0" y="2844321"/>
            <a:ext cx="12100948" cy="3316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4C9F78-BB77-45B3-B634-B845435E0C01}"/>
              </a:ext>
            </a:extLst>
          </p:cNvPr>
          <p:cNvSpPr txBox="1"/>
          <p:nvPr/>
        </p:nvSpPr>
        <p:spPr>
          <a:xfrm>
            <a:off x="1815954" y="4394995"/>
            <a:ext cx="5093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neunundfünfzig</a:t>
            </a:r>
            <a:r>
              <a:rPr lang="en-US" sz="28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 Cent</a:t>
            </a:r>
            <a:endParaRPr lang="th-TH" sz="28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FB1B67-C8DC-4C33-A4FC-43E93580BFB3}"/>
              </a:ext>
            </a:extLst>
          </p:cNvPr>
          <p:cNvSpPr txBox="1"/>
          <p:nvPr/>
        </p:nvSpPr>
        <p:spPr>
          <a:xfrm>
            <a:off x="1677930" y="5355132"/>
            <a:ext cx="509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neun</a:t>
            </a:r>
            <a:r>
              <a:rPr lang="en-US" sz="24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 Euro </a:t>
            </a:r>
            <a:r>
              <a:rPr lang="en-US" sz="2400" b="1" dirty="0" err="1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neunundneunzig</a:t>
            </a:r>
            <a:endParaRPr lang="th-TH" sz="24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0AF112-CCEE-4C54-97A2-3252944634FB}"/>
              </a:ext>
            </a:extLst>
          </p:cNvPr>
          <p:cNvSpPr txBox="1"/>
          <p:nvPr/>
        </p:nvSpPr>
        <p:spPr>
          <a:xfrm>
            <a:off x="7929207" y="3478074"/>
            <a:ext cx="5093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neunundsechzig</a:t>
            </a:r>
            <a:r>
              <a:rPr lang="en-US" sz="28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 Euro</a:t>
            </a:r>
            <a:endParaRPr lang="th-TH" sz="28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8A2F91-141E-49AC-9DB7-B9BA5E257584}"/>
              </a:ext>
            </a:extLst>
          </p:cNvPr>
          <p:cNvSpPr txBox="1"/>
          <p:nvPr/>
        </p:nvSpPr>
        <p:spPr>
          <a:xfrm>
            <a:off x="7992564" y="4361160"/>
            <a:ext cx="5093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siebenundsiebzig</a:t>
            </a:r>
            <a:r>
              <a:rPr lang="en-US" sz="24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 Euro </a:t>
            </a:r>
            <a:r>
              <a:rPr lang="en-US" sz="2400" b="1" dirty="0" err="1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siebenundsiebzig</a:t>
            </a:r>
            <a:endParaRPr lang="th-TH" sz="24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46D224-2F2C-435A-BB7E-CAE0FF2885CE}"/>
              </a:ext>
            </a:extLst>
          </p:cNvPr>
          <p:cNvSpPr txBox="1"/>
          <p:nvPr/>
        </p:nvSpPr>
        <p:spPr>
          <a:xfrm>
            <a:off x="7468175" y="5704990"/>
            <a:ext cx="5093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einhundertachtundsiebzig</a:t>
            </a:r>
            <a:r>
              <a:rPr lang="en-US" sz="24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 Euro </a:t>
            </a:r>
            <a:r>
              <a:rPr lang="en-US" sz="2400" b="1" dirty="0" err="1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fünfundneunzig</a:t>
            </a:r>
            <a:endParaRPr lang="th-TH" sz="24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2012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01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2C240E-D28A-49B8-A4BE-C9BEF24B7BE8}"/>
              </a:ext>
            </a:extLst>
          </p:cNvPr>
          <p:cNvSpPr/>
          <p:nvPr/>
        </p:nvSpPr>
        <p:spPr>
          <a:xfrm>
            <a:off x="45525" y="73152"/>
            <a:ext cx="12100949" cy="6711696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4AA58-9A53-4DB6-90EF-A0B8E90E8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58694469">
            <a:hlinkClick r:id="" action="ppaction://media"/>
            <a:extLst>
              <a:ext uri="{FF2B5EF4-FFF2-40B4-BE49-F238E27FC236}">
                <a16:creationId xmlns:a16="http://schemas.microsoft.com/office/drawing/2014/main" id="{82965A5D-58CD-469F-A45C-D981AABF3AE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9785" y="4792951"/>
            <a:ext cx="812800" cy="8128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EFAE26-0CB7-471E-BD39-FF535A1EA39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625" t="36551" r="64219" b="39556"/>
          <a:stretch/>
        </p:blipFill>
        <p:spPr>
          <a:xfrm>
            <a:off x="538480" y="2117408"/>
            <a:ext cx="3743345" cy="2374394"/>
          </a:xfrm>
          <a:prstGeom prst="rect">
            <a:avLst/>
          </a:prstGeom>
          <a:ln w="762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55D117-D0A1-4581-B11B-2B7E6254724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1002" t="36551" r="36710" b="39556"/>
          <a:stretch/>
        </p:blipFill>
        <p:spPr>
          <a:xfrm>
            <a:off x="4546795" y="2139157"/>
            <a:ext cx="3627120" cy="2374394"/>
          </a:xfrm>
          <a:prstGeom prst="rect">
            <a:avLst/>
          </a:prstGeom>
          <a:ln w="762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BA1D17-513F-4744-B39B-C0D0D5E180EC}"/>
              </a:ext>
            </a:extLst>
          </p:cNvPr>
          <p:cNvSpPr txBox="1"/>
          <p:nvPr/>
        </p:nvSpPr>
        <p:spPr>
          <a:xfrm>
            <a:off x="3102969" y="3473334"/>
            <a:ext cx="1443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99,</a:t>
            </a:r>
            <a:endParaRPr lang="th-TH" sz="32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pic>
        <p:nvPicPr>
          <p:cNvPr id="10" name="9171F8DE">
            <a:hlinkClick r:id="" action="ppaction://media"/>
            <a:extLst>
              <a:ext uri="{FF2B5EF4-FFF2-40B4-BE49-F238E27FC236}">
                <a16:creationId xmlns:a16="http://schemas.microsoft.com/office/drawing/2014/main" id="{C8B0CD0E-1A76-4D39-B26D-FFAADB8E17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81825" y="4750606"/>
            <a:ext cx="855145" cy="8551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A85A2B-1F54-4966-9E54-9B94712AD8FD}"/>
              </a:ext>
            </a:extLst>
          </p:cNvPr>
          <p:cNvSpPr txBox="1"/>
          <p:nvPr/>
        </p:nvSpPr>
        <p:spPr>
          <a:xfrm>
            <a:off x="6657351" y="3464720"/>
            <a:ext cx="1443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0,50</a:t>
            </a:r>
            <a:endParaRPr lang="th-TH" sz="32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C0517B-A4C2-4B72-824D-F2B9FB149EF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7714" t="36551" r="11555" b="39556"/>
          <a:stretch/>
        </p:blipFill>
        <p:spPr>
          <a:xfrm>
            <a:off x="8438885" y="2139157"/>
            <a:ext cx="3373733" cy="2374394"/>
          </a:xfrm>
          <a:prstGeom prst="rect">
            <a:avLst/>
          </a:prstGeom>
          <a:ln w="762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FA4589-F691-4F51-BF30-42686B90FA8E}"/>
              </a:ext>
            </a:extLst>
          </p:cNvPr>
          <p:cNvSpPr txBox="1"/>
          <p:nvPr/>
        </p:nvSpPr>
        <p:spPr>
          <a:xfrm>
            <a:off x="10234525" y="3464305"/>
            <a:ext cx="1443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9,98</a:t>
            </a:r>
            <a:endParaRPr lang="th-TH" sz="32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pic>
        <p:nvPicPr>
          <p:cNvPr id="14" name="76E0834C">
            <a:hlinkClick r:id="" action="ppaction://media"/>
            <a:extLst>
              <a:ext uri="{FF2B5EF4-FFF2-40B4-BE49-F238E27FC236}">
                <a16:creationId xmlns:a16="http://schemas.microsoft.com/office/drawing/2014/main" id="{D253A1C8-9BF1-4DBE-8BAE-A10646A9CA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32745" y="4698753"/>
            <a:ext cx="958850" cy="9588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6636D7-59B6-452B-BE6E-01F01AC97AFA}"/>
              </a:ext>
            </a:extLst>
          </p:cNvPr>
          <p:cNvSpPr txBox="1"/>
          <p:nvPr/>
        </p:nvSpPr>
        <p:spPr>
          <a:xfrm>
            <a:off x="538480" y="552451"/>
            <a:ext cx="91566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latin typeface="Berlin Sans FB Demi" pitchFamily="34" charset="0"/>
              </a:rPr>
              <a:t>Wie </a:t>
            </a:r>
            <a:r>
              <a:rPr lang="en-US" sz="8000" b="1" dirty="0" err="1">
                <a:latin typeface="Berlin Sans FB Demi" pitchFamily="34" charset="0"/>
              </a:rPr>
              <a:t>viel</a:t>
            </a:r>
            <a:r>
              <a:rPr lang="en-US" sz="8000" b="1" dirty="0">
                <a:latin typeface="Berlin Sans FB Demi" pitchFamily="34" charset="0"/>
              </a:rPr>
              <a:t> </a:t>
            </a:r>
            <a:r>
              <a:rPr lang="en-US" sz="8000" b="1" dirty="0" err="1">
                <a:latin typeface="Berlin Sans FB Demi" pitchFamily="34" charset="0"/>
              </a:rPr>
              <a:t>koste</a:t>
            </a:r>
            <a:r>
              <a:rPr lang="en-US" sz="8000" b="1" dirty="0" err="1">
                <a:solidFill>
                  <a:srgbClr val="FF0000"/>
                </a:solidFill>
                <a:latin typeface="Berlin Sans FB Demi" pitchFamily="34" charset="0"/>
              </a:rPr>
              <a:t>t</a:t>
            </a:r>
            <a:r>
              <a:rPr lang="en-US" sz="8000" b="1" dirty="0">
                <a:solidFill>
                  <a:srgbClr val="FF0000"/>
                </a:solidFill>
                <a:latin typeface="Berlin Sans FB Demi" pitchFamily="34" charset="0"/>
              </a:rPr>
              <a:t> </a:t>
            </a:r>
            <a:r>
              <a:rPr lang="en-US" sz="8000" b="1" dirty="0">
                <a:latin typeface="Berlin Sans FB Demi" pitchFamily="34" charset="0"/>
              </a:rPr>
              <a:t>das?</a:t>
            </a:r>
            <a:endParaRPr lang="th-TH" sz="8000" b="1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28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66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23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2C240E-D28A-49B8-A4BE-C9BEF24B7BE8}"/>
              </a:ext>
            </a:extLst>
          </p:cNvPr>
          <p:cNvSpPr/>
          <p:nvPr/>
        </p:nvSpPr>
        <p:spPr>
          <a:xfrm>
            <a:off x="-2" y="73152"/>
            <a:ext cx="12100949" cy="6711696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4AA58-9A53-4DB6-90EF-A0B8E90E8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D9DEDE6B">
            <a:hlinkClick r:id="" action="ppaction://media"/>
            <a:extLst>
              <a:ext uri="{FF2B5EF4-FFF2-40B4-BE49-F238E27FC236}">
                <a16:creationId xmlns:a16="http://schemas.microsoft.com/office/drawing/2014/main" id="{E845E2F1-6DCB-4FD2-8D48-52AB4D04CD3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3360" y="4542472"/>
            <a:ext cx="624840" cy="62484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49A819-CF8A-41B9-A445-8CE456DDB0B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26" t="50000" r="1875" b="15778"/>
          <a:stretch/>
        </p:blipFill>
        <p:spPr>
          <a:xfrm>
            <a:off x="213360" y="2255520"/>
            <a:ext cx="11765280" cy="23469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C0863C-10D1-4CFB-A1BD-28F0EB287DBC}"/>
              </a:ext>
            </a:extLst>
          </p:cNvPr>
          <p:cNvSpPr txBox="1"/>
          <p:nvPr/>
        </p:nvSpPr>
        <p:spPr>
          <a:xfrm>
            <a:off x="355600" y="556020"/>
            <a:ext cx="105047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latin typeface="Berlin Sans FB Demi" pitchFamily="34" charset="0"/>
              </a:rPr>
              <a:t>Was </a:t>
            </a:r>
            <a:r>
              <a:rPr lang="en-US" sz="8000" b="1" dirty="0" err="1">
                <a:latin typeface="Berlin Sans FB Demi" pitchFamily="34" charset="0"/>
              </a:rPr>
              <a:t>koste</a:t>
            </a:r>
            <a:r>
              <a:rPr lang="en-US" sz="8000" b="1" dirty="0" err="1">
                <a:solidFill>
                  <a:srgbClr val="FF0000"/>
                </a:solidFill>
                <a:latin typeface="Berlin Sans FB Demi" pitchFamily="34" charset="0"/>
              </a:rPr>
              <a:t>n</a:t>
            </a:r>
            <a:r>
              <a:rPr lang="en-US" sz="8000" b="1" dirty="0">
                <a:solidFill>
                  <a:srgbClr val="FF0000"/>
                </a:solidFill>
                <a:latin typeface="Berlin Sans FB Demi" pitchFamily="34" charset="0"/>
              </a:rPr>
              <a:t> </a:t>
            </a:r>
            <a:r>
              <a:rPr lang="en-US" sz="8000" b="1" dirty="0">
                <a:latin typeface="Berlin Sans FB Demi" pitchFamily="34" charset="0"/>
              </a:rPr>
              <a:t>die </a:t>
            </a:r>
            <a:r>
              <a:rPr lang="en-US" sz="8000" b="1" dirty="0" err="1">
                <a:latin typeface="Berlin Sans FB Demi" pitchFamily="34" charset="0"/>
              </a:rPr>
              <a:t>Möbel</a:t>
            </a:r>
            <a:r>
              <a:rPr lang="en-US" sz="8000" b="1" dirty="0">
                <a:latin typeface="Berlin Sans FB Demi" pitchFamily="34" charset="0"/>
              </a:rPr>
              <a:t>?</a:t>
            </a:r>
            <a:endParaRPr lang="th-TH" sz="8000" b="1" dirty="0">
              <a:latin typeface="Berlin Sans FB Dem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AB9F7D-A357-47B2-97AF-F90C53AC8A17}"/>
              </a:ext>
            </a:extLst>
          </p:cNvPr>
          <p:cNvSpPr txBox="1"/>
          <p:nvPr/>
        </p:nvSpPr>
        <p:spPr>
          <a:xfrm>
            <a:off x="1655169" y="3890392"/>
            <a:ext cx="1443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89,</a:t>
            </a:r>
            <a:endParaRPr lang="th-TH" sz="32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F5E5D3-6D74-4672-90B3-9754A75654B7}"/>
              </a:ext>
            </a:extLst>
          </p:cNvPr>
          <p:cNvSpPr txBox="1"/>
          <p:nvPr/>
        </p:nvSpPr>
        <p:spPr>
          <a:xfrm>
            <a:off x="4383129" y="3946649"/>
            <a:ext cx="1443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495,</a:t>
            </a:r>
            <a:endParaRPr lang="th-TH" sz="32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pic>
        <p:nvPicPr>
          <p:cNvPr id="11" name="9BA5F92B">
            <a:hlinkClick r:id="" action="ppaction://media"/>
            <a:extLst>
              <a:ext uri="{FF2B5EF4-FFF2-40B4-BE49-F238E27FC236}">
                <a16:creationId xmlns:a16="http://schemas.microsoft.com/office/drawing/2014/main" id="{5586E956-4E92-4ED3-9136-51EF8F8915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84883" y="4475167"/>
            <a:ext cx="758190" cy="758190"/>
          </a:xfrm>
          <a:prstGeom prst="rect">
            <a:avLst/>
          </a:prstGeom>
        </p:spPr>
      </p:pic>
      <p:pic>
        <p:nvPicPr>
          <p:cNvPr id="12" name="06BC9E5E">
            <a:hlinkClick r:id="" action="ppaction://media"/>
            <a:extLst>
              <a:ext uri="{FF2B5EF4-FFF2-40B4-BE49-F238E27FC236}">
                <a16:creationId xmlns:a16="http://schemas.microsoft.com/office/drawing/2014/main" id="{8AFDD948-95FA-4031-926D-39C9DA4556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30880" y="4460244"/>
            <a:ext cx="788035" cy="7880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912137-8E61-4507-A564-C1A1FA725734}"/>
              </a:ext>
            </a:extLst>
          </p:cNvPr>
          <p:cNvSpPr txBox="1"/>
          <p:nvPr/>
        </p:nvSpPr>
        <p:spPr>
          <a:xfrm>
            <a:off x="7458971" y="3957697"/>
            <a:ext cx="1443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749,</a:t>
            </a:r>
            <a:endParaRPr lang="th-TH" sz="32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F13098-D5B4-4004-9160-68A3D06C2F3A}"/>
              </a:ext>
            </a:extLst>
          </p:cNvPr>
          <p:cNvSpPr txBox="1"/>
          <p:nvPr/>
        </p:nvSpPr>
        <p:spPr>
          <a:xfrm>
            <a:off x="10091451" y="3890392"/>
            <a:ext cx="1443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nakotmai Bold" panose="00000800000000000000" pitchFamily="50" charset="-34"/>
                <a:cs typeface="Anakotmai Bold" panose="00000800000000000000" pitchFamily="50" charset="-34"/>
              </a:rPr>
              <a:t>57,99</a:t>
            </a:r>
            <a:endParaRPr lang="th-TH" sz="3200" b="1" dirty="0">
              <a:solidFill>
                <a:srgbClr val="FF0000"/>
              </a:solidFill>
              <a:latin typeface="Anakotmai Bold" panose="00000800000000000000" pitchFamily="50" charset="-34"/>
              <a:cs typeface="Anakotmai Bold" panose="00000800000000000000" pitchFamily="50" charset="-34"/>
            </a:endParaRPr>
          </a:p>
        </p:txBody>
      </p:sp>
      <p:pic>
        <p:nvPicPr>
          <p:cNvPr id="15" name="D479FA24">
            <a:hlinkClick r:id="" action="ppaction://media"/>
            <a:extLst>
              <a:ext uri="{FF2B5EF4-FFF2-40B4-BE49-F238E27FC236}">
                <a16:creationId xmlns:a16="http://schemas.microsoft.com/office/drawing/2014/main" id="{15941D5B-8FDE-4382-A9F1-E041F5418E5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06723" y="4419899"/>
            <a:ext cx="895062" cy="89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81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78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0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739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9" grpId="0"/>
      <p:bldP spid="10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30CA-619C-4CDD-B524-568E653B9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BCD04-73AA-4B70-B31D-7B1ACA43E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6F3C631-A00B-4E44-8C0D-F008ED49CB2C}"/>
              </a:ext>
            </a:extLst>
          </p:cNvPr>
          <p:cNvSpPr/>
          <p:nvPr/>
        </p:nvSpPr>
        <p:spPr>
          <a:xfrm>
            <a:off x="-2" y="73152"/>
            <a:ext cx="12100949" cy="6711696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B17733-721B-41BC-B183-B254EF2219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99" t="33111" r="16626" b="34000"/>
          <a:stretch/>
        </p:blipFill>
        <p:spPr>
          <a:xfrm>
            <a:off x="-118676" y="1690688"/>
            <a:ext cx="12508796" cy="353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72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34</Words>
  <Application>Microsoft Office PowerPoint</Application>
  <PresentationFormat>แบบจอกว้าง</PresentationFormat>
  <Paragraphs>14</Paragraphs>
  <Slides>4</Slides>
  <Notes>0</Notes>
  <HiddenSlides>0</HiddenSlides>
  <MMClips>8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10" baseType="lpstr">
      <vt:lpstr>Anakotmai Bold</vt:lpstr>
      <vt:lpstr>Arial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Taronoi Vivy</cp:lastModifiedBy>
  <cp:revision>2</cp:revision>
  <dcterms:created xsi:type="dcterms:W3CDTF">2022-03-16T14:35:24Z</dcterms:created>
  <dcterms:modified xsi:type="dcterms:W3CDTF">2024-01-23T09:58:48Z</dcterms:modified>
</cp:coreProperties>
</file>