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642" r:id="rId2"/>
    <p:sldId id="645" r:id="rId3"/>
    <p:sldId id="646" r:id="rId4"/>
    <p:sldId id="648" r:id="rId5"/>
    <p:sldId id="649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49" d="100"/>
          <a:sy n="49" d="100"/>
        </p:scale>
        <p:origin x="48" y="7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D782C456-14DB-4EE6-880A-07BC31F4D286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B134D67E-7317-4743-95D5-B73A01DA9E4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2954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C456-14DB-4EE6-880A-07BC31F4D286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4D67E-7317-4743-95D5-B73A01DA9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610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C456-14DB-4EE6-880A-07BC31F4D286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4D67E-7317-4743-95D5-B73A01DA9E4B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1621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C456-14DB-4EE6-880A-07BC31F4D286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4D67E-7317-4743-95D5-B73A01DA9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064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C456-14DB-4EE6-880A-07BC31F4D286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4D67E-7317-4743-95D5-B73A01DA9E4B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1048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C456-14DB-4EE6-880A-07BC31F4D286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4D67E-7317-4743-95D5-B73A01DA9E4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7337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C456-14DB-4EE6-880A-07BC31F4D286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4D67E-7317-4743-95D5-B73A01DA9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501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C456-14DB-4EE6-880A-07BC31F4D286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4D67E-7317-4743-95D5-B73A01DA9E4B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629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C456-14DB-4EE6-880A-07BC31F4D286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4D67E-7317-4743-95D5-B73A01DA9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328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C456-14DB-4EE6-880A-07BC31F4D286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4D67E-7317-4743-95D5-B73A01DA9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690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C456-14DB-4EE6-880A-07BC31F4D286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4D67E-7317-4743-95D5-B73A01DA9E4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3843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C456-14DB-4EE6-880A-07BC31F4D286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4D67E-7317-4743-95D5-B73A01DA9E4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84732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C456-14DB-4EE6-880A-07BC31F4D286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4D67E-7317-4743-95D5-B73A01DA9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4577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C456-14DB-4EE6-880A-07BC31F4D286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4D67E-7317-4743-95D5-B73A01DA9E4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125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C456-14DB-4EE6-880A-07BC31F4D286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4D67E-7317-4743-95D5-B73A01DA9E4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7823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C456-14DB-4EE6-880A-07BC31F4D286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4D67E-7317-4743-95D5-B73A01DA9E4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06847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C456-14DB-4EE6-880A-07BC31F4D286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4D67E-7317-4743-95D5-B73A01DA9E4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688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782C456-14DB-4EE6-880A-07BC31F4D286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134D67E-7317-4743-95D5-B73A01DA9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18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16AC3-4133-421C-A957-9A67EF6C9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C5756-1575-4B73-AEF7-D739C23DCC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9DA8C8-EEDB-4202-A2F1-A66FC5F8FB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5316" t="23299" r="9052" b="14321"/>
          <a:stretch/>
        </p:blipFill>
        <p:spPr>
          <a:xfrm>
            <a:off x="163628" y="365759"/>
            <a:ext cx="11876544" cy="601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802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109C54F-B9AD-414C-972F-D7ACE84777B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7395" t="29755" r="23895" b="11859"/>
          <a:stretch/>
        </p:blipFill>
        <p:spPr>
          <a:xfrm>
            <a:off x="0" y="0"/>
            <a:ext cx="10458653" cy="6858000"/>
          </a:xfrm>
          <a:prstGeom prst="rect">
            <a:avLst/>
          </a:prstGeom>
        </p:spPr>
      </p:pic>
      <p:pic>
        <p:nvPicPr>
          <p:cNvPr id="6" name="75523506">
            <a:hlinkClick r:id="" action="ppaction://media"/>
            <a:extLst>
              <a:ext uri="{FF2B5EF4-FFF2-40B4-BE49-F238E27FC236}">
                <a16:creationId xmlns:a16="http://schemas.microsoft.com/office/drawing/2014/main" id="{ED1A21D4-5EDC-45E6-9742-5023A4C9DDE2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49364" y="459340"/>
            <a:ext cx="793549" cy="793549"/>
          </a:xfrm>
        </p:spPr>
      </p:pic>
    </p:spTree>
    <p:extLst>
      <p:ext uri="{BB962C8B-B14F-4D97-AF65-F5344CB8AC3E}">
        <p14:creationId xmlns:p14="http://schemas.microsoft.com/office/powerpoint/2010/main" val="1029745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50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22BA95D-D385-4755-9129-46CDB0EE53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4918" t="26232" r="20027" b="24058"/>
          <a:stretch/>
        </p:blipFill>
        <p:spPr>
          <a:xfrm>
            <a:off x="0" y="697477"/>
            <a:ext cx="12192000" cy="5240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000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>
            <a:extLst>
              <a:ext uri="{FF2B5EF4-FFF2-40B4-BE49-F238E27FC236}">
                <a16:creationId xmlns:a16="http://schemas.microsoft.com/office/drawing/2014/main" id="{94C99741-3434-4E39-BF60-AA2EA2A77F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ชื่อเรื่องรอง 5">
            <a:extLst>
              <a:ext uri="{FF2B5EF4-FFF2-40B4-BE49-F238E27FC236}">
                <a16:creationId xmlns:a16="http://schemas.microsoft.com/office/drawing/2014/main" id="{AA656205-4F33-4764-A430-84FCCFEAD6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22EEDC-D81B-420D-87C1-B122775AAF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632" t="26386" r="5816" b="17614"/>
          <a:stretch/>
        </p:blipFill>
        <p:spPr>
          <a:xfrm>
            <a:off x="0" y="1105211"/>
            <a:ext cx="12192199" cy="4647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932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>
            <a:extLst>
              <a:ext uri="{FF2B5EF4-FFF2-40B4-BE49-F238E27FC236}">
                <a16:creationId xmlns:a16="http://schemas.microsoft.com/office/drawing/2014/main" id="{9D5915B5-FB5F-4DC3-AAFE-3553B9BDCA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ชื่อเรื่องรอง 5">
            <a:extLst>
              <a:ext uri="{FF2B5EF4-FFF2-40B4-BE49-F238E27FC236}">
                <a16:creationId xmlns:a16="http://schemas.microsoft.com/office/drawing/2014/main" id="{AAE256C4-C4A6-408E-A11D-EC83AE3C96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322216-3C7E-43F0-B20C-77DCF86004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6079" t="24421" r="4237" b="14321"/>
          <a:stretch/>
        </p:blipFill>
        <p:spPr>
          <a:xfrm>
            <a:off x="0" y="1070810"/>
            <a:ext cx="12275514" cy="4716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1513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192</TotalTime>
  <Words>0</Words>
  <Application>Microsoft Office PowerPoint</Application>
  <PresentationFormat>แบบจอกว้าง</PresentationFormat>
  <Paragraphs>0</Paragraphs>
  <Slides>5</Slides>
  <Notes>0</Notes>
  <HiddenSlides>0</HiddenSlides>
  <MMClips>1</MMClips>
  <ScaleCrop>false</ScaleCrop>
  <HeadingPairs>
    <vt:vector size="6" baseType="variant">
      <vt:variant>
        <vt:lpstr>ฟอนต์ที่ถูกใช้</vt:lpstr>
      </vt:variant>
      <vt:variant>
        <vt:i4>2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5</vt:i4>
      </vt:variant>
    </vt:vector>
  </HeadingPairs>
  <TitlesOfParts>
    <vt:vector size="8" baseType="lpstr">
      <vt:lpstr>Arial</vt:lpstr>
      <vt:lpstr>Garamond</vt:lpstr>
      <vt:lpstr>Organic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Taronoi Vivy</cp:lastModifiedBy>
  <cp:revision>8</cp:revision>
  <dcterms:created xsi:type="dcterms:W3CDTF">2022-03-16T16:15:06Z</dcterms:created>
  <dcterms:modified xsi:type="dcterms:W3CDTF">2024-01-23T10:07:23Z</dcterms:modified>
</cp:coreProperties>
</file>