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74" r:id="rId4"/>
    <p:sldId id="276" r:id="rId5"/>
    <p:sldId id="284" r:id="rId6"/>
    <p:sldId id="262" r:id="rId7"/>
    <p:sldId id="285" r:id="rId8"/>
    <p:sldId id="27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EA648A"/>
    <a:srgbClr val="FFB7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42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77A25-AEF2-4F18-9846-B04A01F223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6CB55A-9BCB-4089-A742-71C399C5CC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02007-A93B-4E6E-874B-E6A8DCF6D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0E3AF-0109-4F67-9585-2EBD2DB4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051BA6-D7DA-43F3-A9B2-47354EDC8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5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99EA1-CBC4-4931-BC4A-251C3EA30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9A925-95FE-4AB0-A115-D05AB1E87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1C7FC-0357-40B6-86F7-22B0984FC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ED1D3-F0FF-41D9-8C4D-1F962BD48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E5DF7-85F0-4994-A6CC-868DC559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874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BE25A-41CB-4E85-A6A2-3C15A8733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B5A46-E7B6-4539-B7C8-63EC32ED2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3906D-40F6-44C0-A32C-E5E6CE5F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4F3AC-68BA-4CCD-A0C9-07868D03A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CEB3D-F853-4C61-B07F-367476E5F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85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A7ED9-A309-4F1E-AA34-58DE0BEB1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F3C70-B8D2-4F22-A830-A439D77384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198C08-47DD-4867-B4D8-04166FF2D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2BC7C-9145-4BB7-B9F2-129795D64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DE5E99-94BD-44EE-B6F0-1F32CA8E6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D7F717-AA3D-4B42-AA47-36B082E18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85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D57BA-8098-49CF-9409-31FE8661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2B685-8DC9-45F2-A9FD-A8F6B68FB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17BBB4-F7AC-4C1B-9449-B54810E03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C9DCCE-18CF-4BEC-BAE6-887F79F4FB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678011-865C-41EC-83B2-366BFE11BF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55F32D-11F8-4425-AEA4-C7349F439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9DBD0D-270F-4E64-9471-0AF20490C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9FA9A-C000-4CA5-B5D7-EEAB83F49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635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4EB94-C1E9-40F7-BE22-0044D6C0E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DF8F12-40B7-47D8-8682-9800B726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6E1C58-1F1B-4BDB-8FCC-5F2060A7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BDA84-2BFA-4C20-933F-BC70F709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76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D5E9B3-CAE9-4494-BB3F-D6041CE35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67D773-F64A-4769-BBB7-9212136C7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08AAE-B59A-4D00-A742-0C3D8266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6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F4BD2-6D54-4123-980D-54B70445D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80255-48F1-43B2-A8B3-2F77C52A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36127-AA34-4196-B2DC-07EBA6599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9E20D-14E4-44E6-9895-9E119349A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EEBC37-B43E-4ADF-998C-6546C79B5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58C142-072D-4761-9C84-4A1253EF4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46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449E5-695E-447E-9421-3011BA968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8E9AF6-DCF9-4C6A-A2A1-1001951ADE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B4ED6-578B-48E6-A5C6-70877BC46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481395-2666-4E95-A746-E8103C1A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91C78B-CA85-4781-88E2-50749C67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18F08-A6D0-4C87-940E-8D2225900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78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BC180-543C-48C6-89C8-9B924612D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DE6166-33B5-42BB-85F3-8B38AC612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1C8B8-BC23-430A-83C9-4444488A2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89E9-944F-4132-B65C-AECBD6022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BED45-F17C-45F0-9E67-AF368E503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9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279065-28AB-4B8B-BB85-3EDE48130B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6D66F0-75CB-4F45-8CB2-014CBC1B0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2B671-1035-4B1C-A0D9-52EC44C2B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10B3D-30E1-4DF0-9538-BFAEC3C2E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393C5-966F-4CAA-8AEF-F74CB0EDB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433A70-C5DA-41D1-8169-DCF76159F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275E0-BF5F-4062-A296-2A82F1DCE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22E68-320E-45E9-B679-198692BED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AD93-EDF6-4EDA-8B37-A76DD95765C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B9C8A-647A-42B2-8F99-858085B399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94C82-05D2-41AD-B476-19E851392C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226CF-4A1D-4C46-88D4-53DB7EE3B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50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microsoft.com/office/2007/relationships/hdphoto" Target="../media/hdphoto6.wdp"/><Relationship Id="rId18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image" Target="../media/image5.png"/><Relationship Id="rId16" Type="http://schemas.openxmlformats.org/officeDocument/2006/relationships/image" Target="../media/image15.png"/><Relationship Id="rId20" Type="http://schemas.microsoft.com/office/2007/relationships/hdphoto" Target="../media/hdphoto7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2.wdp"/><Relationship Id="rId5" Type="http://schemas.microsoft.com/office/2007/relationships/hdphoto" Target="../media/hdphoto4.wdp"/><Relationship Id="rId15" Type="http://schemas.openxmlformats.org/officeDocument/2006/relationships/image" Target="../media/image14.png"/><Relationship Id="rId10" Type="http://schemas.openxmlformats.org/officeDocument/2006/relationships/image" Target="../media/image11.png"/><Relationship Id="rId19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microsoft.com/office/2007/relationships/hdphoto" Target="../media/hdphoto8.wdp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2.xml"/><Relationship Id="rId5" Type="http://schemas.microsoft.com/office/2007/relationships/media" Target="../media/media3.mp3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6.jpeg"/><Relationship Id="rId3" Type="http://schemas.openxmlformats.org/officeDocument/2006/relationships/image" Target="../media/image5.png"/><Relationship Id="rId7" Type="http://schemas.openxmlformats.org/officeDocument/2006/relationships/image" Target="../media/image23.jpeg"/><Relationship Id="rId12" Type="http://schemas.openxmlformats.org/officeDocument/2006/relationships/image" Target="../media/image15.png"/><Relationship Id="rId2" Type="http://schemas.openxmlformats.org/officeDocument/2006/relationships/image" Target="../media/image21.jpe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5.png"/><Relationship Id="rId5" Type="http://schemas.openxmlformats.org/officeDocument/2006/relationships/image" Target="../media/image17.png"/><Relationship Id="rId1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22.jpeg"/><Relationship Id="rId9" Type="http://schemas.openxmlformats.org/officeDocument/2006/relationships/image" Target="../media/image8.png"/><Relationship Id="rId1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3FEE54-9C63-4BEB-8E91-D61DFD22C7AA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mage result for introduce myself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37" b="98421" l="1156" r="97688">
                        <a14:foregroundMark x1="36416" y1="5263" x2="52023" y2="12105"/>
                        <a14:foregroundMark x1="52023" y1="12105" x2="43931" y2="42105"/>
                        <a14:foregroundMark x1="93642" y1="31579" x2="86127" y2="37895"/>
                        <a14:foregroundMark x1="97688" y1="25789" x2="97688" y2="25789"/>
                        <a14:foregroundMark x1="9249" y1="62105" x2="8671" y2="69474"/>
                        <a14:foregroundMark x1="1734" y1="68947" x2="5780" y2="68421"/>
                        <a14:foregroundMark x1="50289" y1="37368" x2="47977" y2="84211"/>
                        <a14:foregroundMark x1="47977" y1="84211" x2="41618" y2="98421"/>
                        <a14:foregroundMark x1="41618" y1="98421" x2="34104" y2="8315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1053" y="2668062"/>
            <a:ext cx="3815047" cy="4189938"/>
          </a:xfrm>
          <a:prstGeom prst="rect">
            <a:avLst/>
          </a:prstGeom>
          <a:noFill/>
        </p:spPr>
      </p:pic>
      <p:pic>
        <p:nvPicPr>
          <p:cNvPr id="6" name="Picture 5" descr="Image result for tasche clipart">
            <a:extLst>
              <a:ext uri="{FF2B5EF4-FFF2-40B4-BE49-F238E27FC236}">
                <a16:creationId xmlns:a16="http://schemas.microsoft.com/office/drawing/2014/main" id="{6AF92592-8761-4A1A-8B2C-8FCDAD7F1634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53" b="97059" l="4636" r="98013">
                        <a14:foregroundMark x1="23841" y1="60000" x2="31788" y2="81176"/>
                        <a14:foregroundMark x1="31788" y1="81176" x2="58940" y2="85294"/>
                        <a14:foregroundMark x1="58940" y1="85294" x2="74834" y2="69412"/>
                        <a14:foregroundMark x1="74834" y1="69412" x2="75497" y2="67647"/>
                        <a14:foregroundMark x1="22517" y1="53529" x2="17881" y2="65882"/>
                        <a14:foregroundMark x1="17881" y1="65882" x2="20530" y2="88824"/>
                        <a14:foregroundMark x1="20530" y1="88824" x2="66887" y2="94706"/>
                        <a14:foregroundMark x1="66887" y1="94706" x2="81457" y2="78235"/>
                        <a14:foregroundMark x1="81457" y1="78235" x2="78808" y2="64118"/>
                        <a14:foregroundMark x1="78808" y1="64118" x2="80132" y2="61765"/>
                        <a14:foregroundMark x1="85430" y1="48235" x2="85430" y2="48235"/>
                        <a14:foregroundMark x1="85430" y1="48235" x2="85430" y2="48235"/>
                        <a14:foregroundMark x1="18543" y1="35294" x2="18543" y2="35294"/>
                        <a14:foregroundMark x1="18543" y1="35294" x2="18543" y2="35294"/>
                        <a14:foregroundMark x1="18543" y1="35294" x2="18543" y2="35294"/>
                        <a14:foregroundMark x1="33113" y1="7647" x2="33113" y2="7647"/>
                        <a14:foregroundMark x1="33113" y1="7647" x2="33113" y2="7647"/>
                        <a14:foregroundMark x1="41060" y1="2941" x2="59603" y2="2941"/>
                        <a14:foregroundMark x1="13245" y1="54706" x2="8609" y2="69412"/>
                        <a14:foregroundMark x1="8609" y1="69412" x2="17881" y2="91176"/>
                        <a14:foregroundMark x1="17881" y1="91176" x2="54305" y2="93529"/>
                        <a14:foregroundMark x1="54305" y1="93529" x2="72848" y2="88235"/>
                        <a14:foregroundMark x1="72848" y1="88235" x2="79470" y2="82941"/>
                        <a14:foregroundMark x1="76159" y1="57059" x2="87417" y2="68235"/>
                        <a14:foregroundMark x1="87417" y1="68235" x2="92053" y2="79412"/>
                        <a14:foregroundMark x1="92053" y1="79412" x2="86093" y2="91765"/>
                        <a14:foregroundMark x1="86093" y1="91765" x2="64238" y2="98235"/>
                        <a14:foregroundMark x1="64238" y1="98235" x2="5298" y2="87647"/>
                        <a14:foregroundMark x1="5298" y1="87647" x2="11258" y2="75294"/>
                        <a14:foregroundMark x1="11258" y1="75294" x2="13907" y2="72941"/>
                        <a14:foregroundMark x1="84106" y1="55294" x2="98013" y2="77059"/>
                        <a14:foregroundMark x1="98013" y1="77059" x2="96026" y2="88824"/>
                        <a14:foregroundMark x1="96026" y1="88824" x2="88742" y2="97059"/>
                        <a14:foregroundMark x1="88742" y1="97059" x2="88742" y2="97059"/>
                        <a14:foregroundMark x1="90066" y1="52941" x2="98013" y2="82941"/>
                        <a14:foregroundMark x1="98013" y1="82941" x2="91391" y2="93529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0610064">
            <a:off x="3205515" y="3243687"/>
            <a:ext cx="2236960" cy="23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lip Art Business Man Man Clipart, Tie, Accessories, Hand, Face Transparent  Png – Pngset.com">
            <a:extLst>
              <a:ext uri="{FF2B5EF4-FFF2-40B4-BE49-F238E27FC236}">
                <a16:creationId xmlns:a16="http://schemas.microsoft.com/office/drawing/2014/main" id="{FFF61CF6-2E59-4FBF-AB4D-33F7F4267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50" b="95536" l="7400" r="94000">
                        <a14:foregroundMark x1="52800" y1="18482" x2="62000" y2="7768"/>
                        <a14:foregroundMark x1="62000" y1="7768" x2="73300" y2="3750"/>
                        <a14:foregroundMark x1="73300" y1="3750" x2="87400" y2="21161"/>
                        <a14:foregroundMark x1="92200" y1="36071" x2="89200" y2="23929"/>
                        <a14:foregroundMark x1="89200" y1="23929" x2="91100" y2="19643"/>
                        <a14:foregroundMark x1="65100" y1="64554" x2="40100" y2="82679"/>
                        <a14:foregroundMark x1="40100" y1="82679" x2="27300" y2="80268"/>
                        <a14:foregroundMark x1="27300" y1="80268" x2="26200" y2="68393"/>
                        <a14:foregroundMark x1="26200" y1="68393" x2="21000" y2="61875"/>
                        <a14:foregroundMark x1="21000" y1="61875" x2="11900" y2="55536"/>
                        <a14:foregroundMark x1="11900" y1="55536" x2="7400" y2="54196"/>
                        <a14:foregroundMark x1="34200" y1="84732" x2="55700" y2="69464"/>
                        <a14:foregroundMark x1="55700" y1="69464" x2="66100" y2="97500"/>
                        <a14:foregroundMark x1="66100" y1="97500" x2="73300" y2="88482"/>
                        <a14:foregroundMark x1="73300" y1="88482" x2="75700" y2="73125"/>
                        <a14:foregroundMark x1="75700" y1="73125" x2="85000" y2="82411"/>
                        <a14:foregroundMark x1="85000" y1="82411" x2="88800" y2="92589"/>
                        <a14:foregroundMark x1="88800" y1="92589" x2="90000" y2="85357"/>
                        <a14:foregroundMark x1="90000" y1="85357" x2="82400" y2="71161"/>
                        <a14:foregroundMark x1="82400" y1="71161" x2="71800" y2="68393"/>
                        <a14:foregroundMark x1="71800" y1="68393" x2="55300" y2="69732"/>
                        <a14:foregroundMark x1="67700" y1="64821" x2="78500" y2="65536"/>
                        <a14:foregroundMark x1="78500" y1="65536" x2="90200" y2="80804"/>
                        <a14:foregroundMark x1="90200" y1="80804" x2="90500" y2="92768"/>
                        <a14:foregroundMark x1="90500" y1="92768" x2="82800" y2="96250"/>
                        <a14:foregroundMark x1="82800" y1="96250" x2="64600" y2="95804"/>
                        <a14:foregroundMark x1="64600" y1="95804" x2="56800" y2="92679"/>
                        <a14:foregroundMark x1="56800" y1="92679" x2="72500" y2="79196"/>
                        <a14:foregroundMark x1="72500" y1="79196" x2="72300" y2="68125"/>
                        <a14:foregroundMark x1="72300" y1="68125" x2="68800" y2="65000"/>
                        <a14:foregroundMark x1="94000" y1="92946" x2="90400" y2="72054"/>
                        <a14:foregroundMark x1="90400" y1="72054" x2="90200" y2="71696"/>
                        <a14:foregroundMark x1="92200" y1="94554" x2="60300" y2="95536"/>
                        <a14:foregroundMark x1="60300" y1="95536" x2="58300" y2="95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341" y="2668062"/>
            <a:ext cx="3897228" cy="4365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8663EA6B-2EB5-4978-A8D7-CDCA60180D6C}"/>
              </a:ext>
            </a:extLst>
          </p:cNvPr>
          <p:cNvSpPr/>
          <p:nvPr/>
        </p:nvSpPr>
        <p:spPr>
          <a:xfrm>
            <a:off x="136747" y="163095"/>
            <a:ext cx="4075317" cy="1375432"/>
          </a:xfrm>
          <a:prstGeom prst="wedgeEllipseCallout">
            <a:avLst>
              <a:gd name="adj1" fmla="val -17099"/>
              <a:gd name="adj2" fmla="val 134407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Entschuldigung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!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Wie </a:t>
            </a:r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heißt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das auf Deutsch?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EF3E2B3A-CD86-4FC0-BB44-553C42E94830}"/>
              </a:ext>
            </a:extLst>
          </p:cNvPr>
          <p:cNvSpPr/>
          <p:nvPr/>
        </p:nvSpPr>
        <p:spPr>
          <a:xfrm>
            <a:off x="6415019" y="701045"/>
            <a:ext cx="5731455" cy="1063291"/>
          </a:xfrm>
          <a:prstGeom prst="wedgeEllipseCallout">
            <a:avLst>
              <a:gd name="adj1" fmla="val 30915"/>
              <a:gd name="adj2" fmla="val 188508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Das  </a:t>
            </a:r>
            <a:r>
              <a:rPr lang="en-US" sz="32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ist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FF66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eine</a:t>
            </a:r>
            <a:r>
              <a:rPr lang="en-US" sz="3200" dirty="0">
                <a:solidFill>
                  <a:srgbClr val="FF66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FF66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Tasche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B34D82EE-67DF-4C5B-A9DC-BAF7D80A03B0}"/>
              </a:ext>
            </a:extLst>
          </p:cNvPr>
          <p:cNvSpPr/>
          <p:nvPr/>
        </p:nvSpPr>
        <p:spPr>
          <a:xfrm>
            <a:off x="3486452" y="350933"/>
            <a:ext cx="3495312" cy="1375432"/>
          </a:xfrm>
          <a:prstGeom prst="wedgeEllipseCallout">
            <a:avLst>
              <a:gd name="adj1" fmla="val -91714"/>
              <a:gd name="adj2" fmla="val 114676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Wie bitte? </a:t>
            </a:r>
          </a:p>
          <a:p>
            <a:pPr algn="ctr"/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Noch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einmal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bitte.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4F4D90CA-1BB5-4F94-9646-766B1B2CA4B0}"/>
              </a:ext>
            </a:extLst>
          </p:cNvPr>
          <p:cNvSpPr/>
          <p:nvPr/>
        </p:nvSpPr>
        <p:spPr>
          <a:xfrm>
            <a:off x="3158853" y="1840934"/>
            <a:ext cx="3495312" cy="1375432"/>
          </a:xfrm>
          <a:prstGeom prst="wedgeEllipseCallout">
            <a:avLst>
              <a:gd name="adj1" fmla="val -60105"/>
              <a:gd name="adj2" fmla="val 86807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Wie </a:t>
            </a:r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schreibt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man </a:t>
            </a:r>
            <a:r>
              <a:rPr lang="en-US" sz="28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Tasche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17A54D71-516A-4201-8308-978BCCBB462C}"/>
              </a:ext>
            </a:extLst>
          </p:cNvPr>
          <p:cNvSpPr/>
          <p:nvPr/>
        </p:nvSpPr>
        <p:spPr>
          <a:xfrm>
            <a:off x="6677217" y="2130314"/>
            <a:ext cx="3784618" cy="1063291"/>
          </a:xfrm>
          <a:prstGeom prst="wedgeEllipseCallout">
            <a:avLst>
              <a:gd name="adj1" fmla="val 34623"/>
              <a:gd name="adj2" fmla="val 112606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669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T-a-s-c-h-e</a:t>
            </a:r>
            <a:endParaRPr lang="en-US" sz="40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D19EA7EC-FCD7-40AA-AD1D-AE9D835CC093}"/>
              </a:ext>
            </a:extLst>
          </p:cNvPr>
          <p:cNvSpPr/>
          <p:nvPr/>
        </p:nvSpPr>
        <p:spPr>
          <a:xfrm>
            <a:off x="5258179" y="3475158"/>
            <a:ext cx="2465153" cy="1375432"/>
          </a:xfrm>
          <a:prstGeom prst="wedgeEllipseCallout">
            <a:avLst>
              <a:gd name="adj1" fmla="val -150021"/>
              <a:gd name="adj2" fmla="val -10268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Danke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CB0A0CBF-6FD7-4CCB-AB8B-6AF6047D2E28}"/>
              </a:ext>
            </a:extLst>
          </p:cNvPr>
          <p:cNvSpPr/>
          <p:nvPr/>
        </p:nvSpPr>
        <p:spPr>
          <a:xfrm>
            <a:off x="4681650" y="5355579"/>
            <a:ext cx="4107241" cy="1063291"/>
          </a:xfrm>
          <a:prstGeom prst="wedgeEllipseCallout">
            <a:avLst>
              <a:gd name="adj1" fmla="val 78064"/>
              <a:gd name="adj2" fmla="val -93924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Kein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Problem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8" grpId="1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9DA55CD-F7BF-4645-BC46-A3F246ABAB72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98339" y="365125"/>
            <a:ext cx="881202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Was </a:t>
            </a:r>
            <a:r>
              <a:rPr lang="en-US" sz="115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115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das?</a:t>
            </a:r>
            <a:endParaRPr lang="th-TH" sz="115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5" name="Picture 4" descr="Image result for tasche clipart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53" b="97647" l="0" r="94702">
                        <a14:foregroundMark x1="25166" y1="14118" x2="35099" y2="7059"/>
                        <a14:foregroundMark x1="35099" y1="7059" x2="56954" y2="2353"/>
                        <a14:foregroundMark x1="56954" y1="2353" x2="64238" y2="2353"/>
                        <a14:foregroundMark x1="18543" y1="57059" x2="23841" y2="74118"/>
                        <a14:foregroundMark x1="23841" y1="74118" x2="47682" y2="86471"/>
                        <a14:foregroundMark x1="47682" y1="86471" x2="78808" y2="80000"/>
                        <a14:foregroundMark x1="78808" y1="80000" x2="71523" y2="61176"/>
                        <a14:foregroundMark x1="71523" y1="61176" x2="27815" y2="63529"/>
                        <a14:foregroundMark x1="27815" y1="63529" x2="11921" y2="80000"/>
                        <a14:foregroundMark x1="11921" y1="80000" x2="12583" y2="92941"/>
                        <a14:foregroundMark x1="12583" y1="92941" x2="49669" y2="95294"/>
                        <a14:foregroundMark x1="49669" y1="95294" x2="82781" y2="88235"/>
                        <a14:foregroundMark x1="76821" y1="58235" x2="86755" y2="62941"/>
                        <a14:foregroundMark x1="86755" y1="62941" x2="91391" y2="82941"/>
                        <a14:foregroundMark x1="91391" y1="82941" x2="71523" y2="97647"/>
                        <a14:foregroundMark x1="71523" y1="97647" x2="15232" y2="93529"/>
                        <a14:foregroundMark x1="15232" y1="93529" x2="3311" y2="80000"/>
                        <a14:foregroundMark x1="3311" y1="80000" x2="6623" y2="62941"/>
                        <a14:foregroundMark x1="6623" y1="62941" x2="25166" y2="51765"/>
                        <a14:foregroundMark x1="25166" y1="51765" x2="60927" y2="48824"/>
                        <a14:foregroundMark x1="60927" y1="48824" x2="85430" y2="51765"/>
                        <a14:foregroundMark x1="85430" y1="51765" x2="94702" y2="57647"/>
                        <a14:foregroundMark x1="94702" y1="57647" x2="94702" y2="57647"/>
                        <a14:foregroundMark x1="96026" y1="84118" x2="12583" y2="96471"/>
                        <a14:foregroundMark x1="12583" y1="96471" x2="662" y2="91176"/>
                        <a14:foregroundMark x1="662" y1="91176" x2="1325" y2="75882"/>
                        <a14:foregroundMark x1="27815" y1="97647" x2="47020" y2="97647"/>
                        <a14:foregroundMark x1="47020" y1="97647" x2="49007" y2="97059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084195" y="1559293"/>
            <a:ext cx="4709466" cy="5188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BBC3C-D152-48B7-8FCE-6A9C58F11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B7073-61C4-4E6C-8EC1-FFAB96133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86F3DE9-012E-4E43-AA13-709F5CB04394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5A55F0-E6AA-44AC-B6F4-CAF85252DE65}"/>
              </a:ext>
            </a:extLst>
          </p:cNvPr>
          <p:cNvSpPr txBox="1"/>
          <p:nvPr/>
        </p:nvSpPr>
        <p:spPr>
          <a:xfrm>
            <a:off x="281586" y="-80090"/>
            <a:ext cx="726833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Das </a:t>
            </a:r>
            <a:r>
              <a:rPr lang="en-US" sz="13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138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…</a:t>
            </a:r>
            <a:endParaRPr lang="th-TH" sz="13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998BA9-9595-4CF3-92AB-B8ED06CA9CDD}"/>
              </a:ext>
            </a:extLst>
          </p:cNvPr>
          <p:cNvSpPr txBox="1"/>
          <p:nvPr/>
        </p:nvSpPr>
        <p:spPr>
          <a:xfrm>
            <a:off x="1544310" y="2363052"/>
            <a:ext cx="271420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 err="1">
                <a:solidFill>
                  <a:sysClr val="windowText" lastClr="0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e</a:t>
            </a:r>
            <a:r>
              <a:rPr lang="en-US" sz="13800" dirty="0" err="1">
                <a:solidFill>
                  <a:sysClr val="windowText" lastClr="0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in</a:t>
            </a:r>
            <a:endParaRPr lang="th-TH" sz="13800" dirty="0">
              <a:solidFill>
                <a:sysClr val="windowText" lastClr="00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16794-B163-4F19-91A7-1399F529C9BA}"/>
              </a:ext>
            </a:extLst>
          </p:cNvPr>
          <p:cNvSpPr txBox="1"/>
          <p:nvPr/>
        </p:nvSpPr>
        <p:spPr>
          <a:xfrm>
            <a:off x="7678830" y="2321004"/>
            <a:ext cx="372730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 err="1">
                <a:solidFill>
                  <a:sysClr val="windowText" lastClr="000000"/>
                </a:solidFill>
                <a:effectLst>
                  <a:glow rad="101600">
                    <a:srgbClr val="FF6699">
                      <a:alpha val="60000"/>
                    </a:srgbClr>
                  </a:glow>
                </a:effectLst>
                <a:latin typeface="Aharoni" pitchFamily="2" charset="-79"/>
                <a:cs typeface="Aharoni" pitchFamily="2" charset="-79"/>
              </a:rPr>
              <a:t>eine</a:t>
            </a:r>
            <a:endParaRPr lang="th-TH" sz="13800" dirty="0">
              <a:solidFill>
                <a:sysClr val="windowText" lastClr="000000"/>
              </a:solidFill>
              <a:effectLst>
                <a:glow rad="101600">
                  <a:srgbClr val="FF6699">
                    <a:alpha val="60000"/>
                  </a:srgbClr>
                </a:glow>
              </a:effectLst>
              <a:latin typeface="Aharoni" pitchFamily="2" charset="-79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9DB6643-7D4C-4111-BD72-E1DBDD3E4686}"/>
              </a:ext>
            </a:extLst>
          </p:cNvPr>
          <p:cNvSpPr/>
          <p:nvPr/>
        </p:nvSpPr>
        <p:spPr>
          <a:xfrm>
            <a:off x="5724326" y="1772836"/>
            <a:ext cx="1214162" cy="5165254"/>
          </a:xfrm>
          <a:custGeom>
            <a:avLst/>
            <a:gdLst>
              <a:gd name="connsiteX0" fmla="*/ 542399 w 1214162"/>
              <a:gd name="connsiteY0" fmla="*/ 0 h 4939748"/>
              <a:gd name="connsiteX1" fmla="*/ 5686 w 1214162"/>
              <a:gd name="connsiteY1" fmla="*/ 606287 h 4939748"/>
              <a:gd name="connsiteX2" fmla="*/ 293920 w 1214162"/>
              <a:gd name="connsiteY2" fmla="*/ 1480930 h 4939748"/>
              <a:gd name="connsiteX3" fmla="*/ 820694 w 1214162"/>
              <a:gd name="connsiteY3" fmla="*/ 2156791 h 4939748"/>
              <a:gd name="connsiteX4" fmla="*/ 532460 w 1214162"/>
              <a:gd name="connsiteY4" fmla="*/ 2981739 h 4939748"/>
              <a:gd name="connsiteX5" fmla="*/ 65320 w 1214162"/>
              <a:gd name="connsiteY5" fmla="*/ 3528391 h 4939748"/>
              <a:gd name="connsiteX6" fmla="*/ 820694 w 1214162"/>
              <a:gd name="connsiteY6" fmla="*/ 4353339 h 4939748"/>
              <a:gd name="connsiteX7" fmla="*/ 1198381 w 1214162"/>
              <a:gd name="connsiteY7" fmla="*/ 4671391 h 4939748"/>
              <a:gd name="connsiteX8" fmla="*/ 313799 w 1214162"/>
              <a:gd name="connsiteY8" fmla="*/ 4919869 h 4939748"/>
              <a:gd name="connsiteX9" fmla="*/ 313799 w 1214162"/>
              <a:gd name="connsiteY9" fmla="*/ 4919869 h 4939748"/>
              <a:gd name="connsiteX10" fmla="*/ 124955 w 1214162"/>
              <a:gd name="connsiteY10" fmla="*/ 4939748 h 493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4162" h="4939748">
                <a:moveTo>
                  <a:pt x="542399" y="0"/>
                </a:moveTo>
                <a:cubicBezTo>
                  <a:pt x="294749" y="179732"/>
                  <a:pt x="47099" y="359465"/>
                  <a:pt x="5686" y="606287"/>
                </a:cubicBezTo>
                <a:cubicBezTo>
                  <a:pt x="-35727" y="853109"/>
                  <a:pt x="158085" y="1222513"/>
                  <a:pt x="293920" y="1480930"/>
                </a:cubicBezTo>
                <a:cubicBezTo>
                  <a:pt x="429755" y="1739347"/>
                  <a:pt x="780937" y="1906656"/>
                  <a:pt x="820694" y="2156791"/>
                </a:cubicBezTo>
                <a:cubicBezTo>
                  <a:pt x="860451" y="2406926"/>
                  <a:pt x="658356" y="2753139"/>
                  <a:pt x="532460" y="2981739"/>
                </a:cubicBezTo>
                <a:cubicBezTo>
                  <a:pt x="406564" y="3210339"/>
                  <a:pt x="17281" y="3299791"/>
                  <a:pt x="65320" y="3528391"/>
                </a:cubicBezTo>
                <a:cubicBezTo>
                  <a:pt x="113359" y="3756991"/>
                  <a:pt x="631851" y="4162839"/>
                  <a:pt x="820694" y="4353339"/>
                </a:cubicBezTo>
                <a:cubicBezTo>
                  <a:pt x="1009537" y="4543839"/>
                  <a:pt x="1282864" y="4576969"/>
                  <a:pt x="1198381" y="4671391"/>
                </a:cubicBezTo>
                <a:cubicBezTo>
                  <a:pt x="1113898" y="4765813"/>
                  <a:pt x="313799" y="4919869"/>
                  <a:pt x="313799" y="4919869"/>
                </a:cubicBezTo>
                <a:lnTo>
                  <a:pt x="313799" y="4919869"/>
                </a:lnTo>
                <a:lnTo>
                  <a:pt x="124955" y="4939748"/>
                </a:lnTo>
              </a:path>
            </a:pathLst>
          </a:custGeom>
          <a:noFill/>
          <a:ln w="762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86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214CE64-8C17-438C-8716-1668E6915577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Picture 4" descr="Image result for soap clipar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0785" y="1253502"/>
            <a:ext cx="2108155" cy="1145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Image result for watch clipar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13447" y="132410"/>
            <a:ext cx="816003" cy="1325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DBD8AB3-3772-4642-87F4-75042C0DF53A}"/>
              </a:ext>
            </a:extLst>
          </p:cNvPr>
          <p:cNvSpPr txBox="1"/>
          <p:nvPr/>
        </p:nvSpPr>
        <p:spPr>
          <a:xfrm>
            <a:off x="1675947" y="2484363"/>
            <a:ext cx="2702984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Geldbörse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0" name="Picture 9" descr="Image result for necklace clipart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03" b="84103" l="10000" r="91111">
                        <a14:foregroundMark x1="42222" y1="4615" x2="75000" y2="27692"/>
                        <a14:foregroundMark x1="75000" y1="27692" x2="73889" y2="54872"/>
                        <a14:foregroundMark x1="73889" y1="54872" x2="55556" y2="67179"/>
                        <a14:foregroundMark x1="55556" y1="67179" x2="30556" y2="66667"/>
                        <a14:foregroundMark x1="30556" y1="66667" x2="21111" y2="49744"/>
                        <a14:foregroundMark x1="21111" y1="49744" x2="26667" y2="31282"/>
                        <a14:foregroundMark x1="31111" y1="25641" x2="10000" y2="31795"/>
                        <a14:foregroundMark x1="10000" y1="31795" x2="59444" y2="50769"/>
                        <a14:foregroundMark x1="59444" y1="50769" x2="65000" y2="35385"/>
                        <a14:foregroundMark x1="39444" y1="43077" x2="62778" y2="56923"/>
                        <a14:foregroundMark x1="62778" y1="56923" x2="62778" y2="41026"/>
                        <a14:foregroundMark x1="49444" y1="40513" x2="48889" y2="37436"/>
                        <a14:foregroundMark x1="32222" y1="35385" x2="50000" y2="42564"/>
                        <a14:foregroundMark x1="50000" y1="42564" x2="71111" y2="43077"/>
                        <a14:foregroundMark x1="29444" y1="43077" x2="46111" y2="60000"/>
                        <a14:foregroundMark x1="46111" y1="60000" x2="68333" y2="59487"/>
                        <a14:foregroundMark x1="68333" y1="59487" x2="76111" y2="53846"/>
                        <a14:foregroundMark x1="34444" y1="40513" x2="60556" y2="43077"/>
                        <a14:foregroundMark x1="60556" y1="43077" x2="61111" y2="42564"/>
                        <a14:foregroundMark x1="71111" y1="24103" x2="79444" y2="25128"/>
                        <a14:foregroundMark x1="50000" y1="84615" x2="57222" y2="67692"/>
                        <a14:foregroundMark x1="91111" y1="28205" x2="85000" y2="44615"/>
                      </a14:backgroundRemoval>
                    </a14:imgEffect>
                  </a14:imgLayer>
                </a14:imgProps>
              </a:ext>
            </a:extLst>
          </a:blip>
          <a:srcRect b="8116"/>
          <a:stretch>
            <a:fillRect/>
          </a:stretch>
        </p:blipFill>
        <p:spPr bwMode="auto">
          <a:xfrm>
            <a:off x="10427564" y="1197481"/>
            <a:ext cx="1604539" cy="149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Image result for geldboerse clipart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870" y="2482726"/>
            <a:ext cx="1920385" cy="162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Image result for feuerzeug clipart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3889" l="9630" r="89630">
                        <a14:foregroundMark x1="63704" y1="26111" x2="63704" y2="47778"/>
                        <a14:foregroundMark x1="60741" y1="20556" x2="60741" y2="42222"/>
                        <a14:foregroundMark x1="60741" y1="17778" x2="68889" y2="36667"/>
                        <a14:foregroundMark x1="62963" y1="16667" x2="70370" y2="48889"/>
                        <a14:foregroundMark x1="70370" y1="48889" x2="68889" y2="62222"/>
                        <a14:foregroundMark x1="42963" y1="88889" x2="42963" y2="91111"/>
                        <a14:foregroundMark x1="45185" y1="93889" x2="45185" y2="93889"/>
                        <a14:foregroundMark x1="63704" y1="13333" x2="64444" y2="54444"/>
                        <a14:foregroundMark x1="65926" y1="26111" x2="70370" y2="50000"/>
                        <a14:foregroundMark x1="70370" y1="50000" x2="68889" y2="56667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234629" y="3225660"/>
            <a:ext cx="1467068" cy="2074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08A8A56-7DE3-433E-8488-B79BEEFB4969}"/>
              </a:ext>
            </a:extLst>
          </p:cNvPr>
          <p:cNvSpPr txBox="1"/>
          <p:nvPr/>
        </p:nvSpPr>
        <p:spPr>
          <a:xfrm>
            <a:off x="1048855" y="5928033"/>
            <a:ext cx="2335896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Schlüssel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2" name="Picture 11" descr="Image result for pencil clipart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115806" flipH="1">
            <a:off x="420689" y="4008741"/>
            <a:ext cx="1692380" cy="159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Image result for tasche clipart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65" b="98824" l="3311" r="94702">
                        <a14:foregroundMark x1="23179" y1="58235" x2="51656" y2="85882"/>
                        <a14:foregroundMark x1="51656" y1="85882" x2="81457" y2="68824"/>
                        <a14:foregroundMark x1="81457" y1="68824" x2="80132" y2="64706"/>
                        <a14:foregroundMark x1="87417" y1="56471" x2="67550" y2="94118"/>
                        <a14:foregroundMark x1="67550" y1="94118" x2="25166" y2="95882"/>
                        <a14:foregroundMark x1="25166" y1="95882" x2="19205" y2="60588"/>
                        <a14:foregroundMark x1="19205" y1="60588" x2="19205" y2="59412"/>
                        <a14:foregroundMark x1="83444" y1="43529" x2="87417" y2="33529"/>
                        <a14:foregroundMark x1="13245" y1="59412" x2="10596" y2="85294"/>
                        <a14:foregroundMark x1="10596" y1="85294" x2="46358" y2="92941"/>
                        <a14:foregroundMark x1="46358" y1="92941" x2="91391" y2="91176"/>
                        <a14:foregroundMark x1="91391" y1="91176" x2="96026" y2="68824"/>
                        <a14:foregroundMark x1="17881" y1="52941" x2="13245" y2="90000"/>
                        <a14:foregroundMark x1="13245" y1="90000" x2="26490" y2="98824"/>
                        <a14:foregroundMark x1="25166" y1="51176" x2="23841" y2="21176"/>
                        <a14:foregroundMark x1="52980" y1="1765" x2="80795" y2="8824"/>
                        <a14:foregroundMark x1="84106" y1="20588" x2="60265" y2="2941"/>
                        <a14:foregroundMark x1="60265" y1="2941" x2="32450" y2="4706"/>
                        <a14:foregroundMark x1="17881" y1="50000" x2="3311" y2="84118"/>
                        <a14:foregroundMark x1="3311" y1="84118" x2="22517" y2="98824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42322" y="-68545"/>
            <a:ext cx="1507330" cy="162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Image result for bottle clipart"/>
          <p:cNvPicPr/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74" b="96154" l="33080" r="61217">
                        <a14:foregroundMark x1="44867" y1="7265" x2="34221" y2="45726"/>
                        <a14:foregroundMark x1="34221" y1="45726" x2="38023" y2="95726"/>
                        <a14:foregroundMark x1="38023" y1="95726" x2="55894" y2="91453"/>
                        <a14:foregroundMark x1="55894" y1="91453" x2="61217" y2="40598"/>
                        <a14:foregroundMark x1="61217" y1="40598" x2="55513" y2="26496"/>
                        <a14:foregroundMark x1="42586" y1="8974" x2="44487" y2="6410"/>
                        <a14:foregroundMark x1="46008" y1="4274" x2="53612" y2="35470"/>
                        <a14:foregroundMark x1="53612" y1="35470" x2="52471" y2="61111"/>
                        <a14:foregroundMark x1="52471" y1="61111" x2="50570" y2="44017"/>
                        <a14:foregroundMark x1="56654" y1="47436" x2="58175" y2="69231"/>
                        <a14:foregroundMark x1="58175" y1="69231" x2="58175" y2="69231"/>
                        <a14:foregroundMark x1="35361" y1="92735" x2="58555" y2="90598"/>
                        <a14:foregroundMark x1="58555" y1="90598" x2="61217" y2="88462"/>
                        <a14:foregroundMark x1="41445" y1="96154" x2="54373" y2="95299"/>
                        <a14:foregroundMark x1="55513" y1="54701" x2="55133" y2="58120"/>
                      </a14:backgroundRemoval>
                    </a14:imgEffect>
                  </a14:imgLayer>
                </a14:imgProps>
              </a:ext>
            </a:extLst>
          </a:blip>
          <a:srcRect l="30980" r="38420"/>
          <a:stretch>
            <a:fillRect/>
          </a:stretch>
        </p:blipFill>
        <p:spPr bwMode="auto">
          <a:xfrm>
            <a:off x="2450882" y="199715"/>
            <a:ext cx="755126" cy="198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Image result for schluessel clipart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60733" y="5103957"/>
            <a:ext cx="1434790" cy="1438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052B00B-8433-459A-B380-4D60576EC7CE}"/>
              </a:ext>
            </a:extLst>
          </p:cNvPr>
          <p:cNvSpPr txBox="1"/>
          <p:nvPr/>
        </p:nvSpPr>
        <p:spPr>
          <a:xfrm>
            <a:off x="8926323" y="5574090"/>
            <a:ext cx="2837636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Streichholz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6D5AF8-07B7-4789-A125-3C8F4F402716}"/>
              </a:ext>
            </a:extLst>
          </p:cNvPr>
          <p:cNvSpPr txBox="1"/>
          <p:nvPr/>
        </p:nvSpPr>
        <p:spPr>
          <a:xfrm>
            <a:off x="235477" y="1574713"/>
            <a:ext cx="1792478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Tasche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F19544-3744-44BF-AD11-7D63F9F50788}"/>
              </a:ext>
            </a:extLst>
          </p:cNvPr>
          <p:cNvSpPr txBox="1"/>
          <p:nvPr/>
        </p:nvSpPr>
        <p:spPr>
          <a:xfrm>
            <a:off x="190870" y="4946113"/>
            <a:ext cx="113043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Stift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8" name="Picture 17" descr="Image result for streichholz"/>
          <p:cNvPicPr/>
          <p:nvPr/>
        </p:nvPicPr>
        <p:blipFill>
          <a:blip r:embed="rId15" cstate="print"/>
          <a:srcRect t="72727"/>
          <a:stretch>
            <a:fillRect/>
          </a:stretch>
        </p:blipFill>
        <p:spPr bwMode="auto">
          <a:xfrm rot="1354703">
            <a:off x="8003631" y="5909443"/>
            <a:ext cx="1874577" cy="757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ABCA55A-F92E-4C49-A66D-BE0ADF91D33F}"/>
              </a:ext>
            </a:extLst>
          </p:cNvPr>
          <p:cNvSpPr txBox="1"/>
          <p:nvPr/>
        </p:nvSpPr>
        <p:spPr>
          <a:xfrm>
            <a:off x="7930001" y="4442784"/>
            <a:ext cx="2714205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Feuerzeug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424957-D952-4C8E-8BB9-A60FB11DE5F8}"/>
              </a:ext>
            </a:extLst>
          </p:cNvPr>
          <p:cNvSpPr txBox="1"/>
          <p:nvPr/>
        </p:nvSpPr>
        <p:spPr>
          <a:xfrm>
            <a:off x="2105713" y="4063941"/>
            <a:ext cx="3203121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Fotoapparat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ABB120-B660-4A6B-A2B7-89D6814E4289}"/>
              </a:ext>
            </a:extLst>
          </p:cNvPr>
          <p:cNvSpPr txBox="1"/>
          <p:nvPr/>
        </p:nvSpPr>
        <p:spPr>
          <a:xfrm>
            <a:off x="3091017" y="287593"/>
            <a:ext cx="1936749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Flasche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88B6FA-807F-46A4-BEF7-C4B0809ADF2B}"/>
              </a:ext>
            </a:extLst>
          </p:cNvPr>
          <p:cNvSpPr txBox="1"/>
          <p:nvPr/>
        </p:nvSpPr>
        <p:spPr>
          <a:xfrm>
            <a:off x="5187716" y="924815"/>
            <a:ext cx="1380506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Seife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16AA60-C4AD-4512-9C2B-BFA29806EE9D}"/>
              </a:ext>
            </a:extLst>
          </p:cNvPr>
          <p:cNvSpPr txBox="1"/>
          <p:nvPr/>
        </p:nvSpPr>
        <p:spPr>
          <a:xfrm>
            <a:off x="7106643" y="1272682"/>
            <a:ext cx="1428501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Seife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8" name="Picture 27" descr="Image result for glasses clipart">
            <a:extLst>
              <a:ext uri="{FF2B5EF4-FFF2-40B4-BE49-F238E27FC236}">
                <a16:creationId xmlns:a16="http://schemas.microsoft.com/office/drawing/2014/main" id="{14E6DDF7-B9C3-4095-9A1B-97429A197F97}"/>
              </a:ext>
            </a:extLst>
          </p:cNvPr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666899" y="316255"/>
            <a:ext cx="2108155" cy="107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41F704B-37F6-454E-B597-B95BC670D995}"/>
              </a:ext>
            </a:extLst>
          </p:cNvPr>
          <p:cNvSpPr txBox="1"/>
          <p:nvPr/>
        </p:nvSpPr>
        <p:spPr>
          <a:xfrm>
            <a:off x="9910584" y="199715"/>
            <a:ext cx="1124621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Uhr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47429E-7F6D-4C1A-8C1A-9C89754DCB42}"/>
              </a:ext>
            </a:extLst>
          </p:cNvPr>
          <p:cNvSpPr txBox="1"/>
          <p:nvPr/>
        </p:nvSpPr>
        <p:spPr>
          <a:xfrm>
            <a:off x="9250650" y="1819884"/>
            <a:ext cx="1467068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Kette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15AD3E-1BC6-499C-9D1A-630DB586FDB9}"/>
              </a:ext>
            </a:extLst>
          </p:cNvPr>
          <p:cNvSpPr txBox="1"/>
          <p:nvPr/>
        </p:nvSpPr>
        <p:spPr>
          <a:xfrm>
            <a:off x="4534584" y="3445379"/>
            <a:ext cx="2132315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Kamera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3" name="Picture 12" descr="Image result for fotoapparat clipart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301871" y="2435748"/>
            <a:ext cx="1699709" cy="1575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19B9949-EF34-4A58-93DB-E6830AA4629C}"/>
              </a:ext>
            </a:extLst>
          </p:cNvPr>
          <p:cNvSpPr txBox="1"/>
          <p:nvPr/>
        </p:nvSpPr>
        <p:spPr>
          <a:xfrm>
            <a:off x="7900871" y="2817650"/>
            <a:ext cx="3813865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Kugelschreiber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7" name="Picture 6" descr="Image result for pen clipart"/>
          <p:cNvPicPr/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047542" y="2188595"/>
            <a:ext cx="1402175" cy="1835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869C604-5C9A-46A9-998F-4DA6A04501D0}"/>
              </a:ext>
            </a:extLst>
          </p:cNvPr>
          <p:cNvSpPr txBox="1"/>
          <p:nvPr/>
        </p:nvSpPr>
        <p:spPr>
          <a:xfrm>
            <a:off x="4388081" y="5928033"/>
            <a:ext cx="1800493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Schirm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6" name="Picture 5" descr="Image result for cute umbrella clipart"/>
          <p:cNvPicPr/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286" b="98286" l="1220" r="98780">
                        <a14:foregroundMark x1="26220" y1="8571" x2="29268" y2="19429"/>
                        <a14:foregroundMark x1="18902" y1="2286" x2="41463" y2="10857"/>
                        <a14:foregroundMark x1="41463" y1="10857" x2="54268" y2="21714"/>
                        <a14:foregroundMark x1="54268" y1="21714" x2="56707" y2="25714"/>
                        <a14:foregroundMark x1="84756" y1="41714" x2="92683" y2="67429"/>
                        <a14:foregroundMark x1="92683" y1="67429" x2="90854" y2="91429"/>
                        <a14:foregroundMark x1="90854" y1="91429" x2="81098" y2="93143"/>
                        <a14:foregroundMark x1="84146" y1="29143" x2="84146" y2="29143"/>
                        <a14:foregroundMark x1="94512" y1="65714" x2="97561" y2="85143"/>
                        <a14:foregroundMark x1="97561" y1="85143" x2="81707" y2="98857"/>
                        <a14:foregroundMark x1="84146" y1="29143" x2="84146" y2="29143"/>
                        <a14:foregroundMark x1="10366" y1="82857" x2="26829" y2="74286"/>
                        <a14:foregroundMark x1="26829" y1="74286" x2="26829" y2="74286"/>
                        <a14:foregroundMark x1="1220" y1="90286" x2="6098" y2="98286"/>
                        <a14:foregroundMark x1="31707" y1="66286" x2="74390" y2="42857"/>
                        <a14:foregroundMark x1="98780" y1="94286" x2="98780" y2="9428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0586082">
            <a:off x="5733623" y="4759881"/>
            <a:ext cx="1669197" cy="178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627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C3F1B8-AC29-480B-878D-258C3B495E4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3682" t="23030" r="12613" b="45879"/>
          <a:stretch/>
        </p:blipFill>
        <p:spPr>
          <a:xfrm>
            <a:off x="96982" y="843105"/>
            <a:ext cx="12275127" cy="3283528"/>
          </a:xfrm>
          <a:prstGeom prst="rect">
            <a:avLst/>
          </a:prstGeom>
        </p:spPr>
      </p:pic>
      <p:pic>
        <p:nvPicPr>
          <p:cNvPr id="6" name="74032DE0">
            <a:hlinkClick r:id="" action="ppaction://media"/>
            <a:extLst>
              <a:ext uri="{FF2B5EF4-FFF2-40B4-BE49-F238E27FC236}">
                <a16:creationId xmlns:a16="http://schemas.microsoft.com/office/drawing/2014/main" id="{C64187E4-891B-4DE6-9087-07E30D512E48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3663" y="4294910"/>
            <a:ext cx="826655" cy="826655"/>
          </a:xfrm>
        </p:spPr>
      </p:pic>
      <p:pic>
        <p:nvPicPr>
          <p:cNvPr id="7" name="CCA645A0">
            <a:hlinkClick r:id="" action="ppaction://media"/>
            <a:extLst>
              <a:ext uri="{FF2B5EF4-FFF2-40B4-BE49-F238E27FC236}">
                <a16:creationId xmlns:a16="http://schemas.microsoft.com/office/drawing/2014/main" id="{3F9260E6-7329-4464-813C-39E03FB2A78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183946" y="4294910"/>
            <a:ext cx="826655" cy="826655"/>
          </a:xfrm>
          <a:prstGeom prst="rect">
            <a:avLst/>
          </a:prstGeom>
        </p:spPr>
      </p:pic>
      <p:pic>
        <p:nvPicPr>
          <p:cNvPr id="8" name="494BEE94">
            <a:hlinkClick r:id="" action="ppaction://media"/>
            <a:extLst>
              <a:ext uri="{FF2B5EF4-FFF2-40B4-BE49-F238E27FC236}">
                <a16:creationId xmlns:a16="http://schemas.microsoft.com/office/drawing/2014/main" id="{85EE6C60-74C7-4017-95ED-A99CE9EA7AC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587999" y="4294910"/>
            <a:ext cx="826655" cy="826655"/>
          </a:xfrm>
          <a:prstGeom prst="rect">
            <a:avLst/>
          </a:prstGeom>
        </p:spPr>
      </p:pic>
      <p:pic>
        <p:nvPicPr>
          <p:cNvPr id="9" name="D82BF25E">
            <a:hlinkClick r:id="" action="ppaction://media"/>
            <a:extLst>
              <a:ext uri="{FF2B5EF4-FFF2-40B4-BE49-F238E27FC236}">
                <a16:creationId xmlns:a16="http://schemas.microsoft.com/office/drawing/2014/main" id="{A14FABD4-75C1-43A3-AE2B-D49E928274A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771678" y="4373131"/>
            <a:ext cx="748434" cy="748434"/>
          </a:xfrm>
          <a:prstGeom prst="rect">
            <a:avLst/>
          </a:prstGeom>
        </p:spPr>
      </p:pic>
      <p:pic>
        <p:nvPicPr>
          <p:cNvPr id="10" name="A50ABD25">
            <a:hlinkClick r:id="" action="ppaction://media"/>
            <a:extLst>
              <a:ext uri="{FF2B5EF4-FFF2-40B4-BE49-F238E27FC236}">
                <a16:creationId xmlns:a16="http://schemas.microsoft.com/office/drawing/2014/main" id="{461CDFA0-FC2D-41CD-AA23-EA64271ED07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390982" y="4373131"/>
            <a:ext cx="803924" cy="80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07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5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418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88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888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3" descr="Image result for feuerzeug clipar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049" y="83754"/>
            <a:ext cx="2234297" cy="282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Image result for soap clipar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6976" y="3210420"/>
            <a:ext cx="300039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mage result for cute umbrella clipart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586082">
            <a:off x="8104367" y="2740989"/>
            <a:ext cx="2984187" cy="321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mage result for pen clipart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92123" y="1708545"/>
            <a:ext cx="207170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Image result for watch clipart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589292" y="4013768"/>
            <a:ext cx="164307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mage result for buch clipart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12430" y="3795706"/>
            <a:ext cx="1972363" cy="2164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Image result for necklace clipart"/>
          <p:cNvPicPr/>
          <p:nvPr/>
        </p:nvPicPr>
        <p:blipFill>
          <a:blip r:embed="rId8"/>
          <a:srcRect b="8116"/>
          <a:stretch>
            <a:fillRect/>
          </a:stretch>
        </p:blipFill>
        <p:spPr bwMode="auto">
          <a:xfrm>
            <a:off x="5667372" y="4000504"/>
            <a:ext cx="250033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Image result for geldboerse clipart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2140" y="83754"/>
            <a:ext cx="357190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Image result for pencil clipart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flipH="1">
            <a:off x="2129824" y="4581553"/>
            <a:ext cx="2286017" cy="253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Image result for fotoapparat clipart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75544" y="498074"/>
            <a:ext cx="2764985" cy="261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Image result for glasses clipart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5797" y="3033019"/>
            <a:ext cx="2781999" cy="144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Image result for tasche clipart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18947" y="268929"/>
            <a:ext cx="2200971" cy="257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Image result for bottle clipart"/>
          <p:cNvPicPr/>
          <p:nvPr/>
        </p:nvPicPr>
        <p:blipFill>
          <a:blip r:embed="rId14" cstate="print"/>
          <a:srcRect l="30980" r="38420"/>
          <a:stretch>
            <a:fillRect/>
          </a:stretch>
        </p:blipFill>
        <p:spPr bwMode="auto">
          <a:xfrm>
            <a:off x="584727" y="4013768"/>
            <a:ext cx="1000132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Image result for schluessel clipart"/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649799" y="129588"/>
            <a:ext cx="239078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Image result for streichholz"/>
          <p:cNvPicPr/>
          <p:nvPr/>
        </p:nvPicPr>
        <p:blipFill>
          <a:blip r:embed="rId16" cstate="print"/>
          <a:srcRect t="72727"/>
          <a:stretch>
            <a:fillRect/>
          </a:stretch>
        </p:blipFill>
        <p:spPr bwMode="auto">
          <a:xfrm rot="1354703">
            <a:off x="4845250" y="5680001"/>
            <a:ext cx="3268527" cy="115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81681-617C-4E7E-AAC3-5498CF2D3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8EB94-6E0E-4011-837E-D5BB9439C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B56AC57-5EF5-4BCA-BF58-773C6C5A381F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4B6CA4-6F23-4BDD-90DE-9B7E6477B7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3682" t="34538" r="12613" b="13418"/>
          <a:stretch/>
        </p:blipFill>
        <p:spPr>
          <a:xfrm>
            <a:off x="45525" y="680588"/>
            <a:ext cx="12275127" cy="5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13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664A6-2E50-44DE-BE04-6C8361348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B64A9-CF7C-4C12-82D7-B70178318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69F5EE-29DC-4397-999E-24FD1FDE3345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406378-4019-497D-87B4-2124951C74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728" t="24652" r="1819" b="26061"/>
          <a:stretch/>
        </p:blipFill>
        <p:spPr>
          <a:xfrm>
            <a:off x="0" y="997528"/>
            <a:ext cx="12257946" cy="383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00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54</Words>
  <Application>Microsoft Office PowerPoint</Application>
  <PresentationFormat>แบบจอกว้าง</PresentationFormat>
  <Paragraphs>28</Paragraphs>
  <Slides>8</Slides>
  <Notes>0</Notes>
  <HiddenSlides>0</HiddenSlides>
  <MMClips>5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13" baseType="lpstr">
      <vt:lpstr>Aharoni</vt:lpstr>
      <vt:lpstr>Arial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6</cp:revision>
  <dcterms:created xsi:type="dcterms:W3CDTF">2022-03-22T01:55:02Z</dcterms:created>
  <dcterms:modified xsi:type="dcterms:W3CDTF">2024-01-24T01:53:45Z</dcterms:modified>
</cp:coreProperties>
</file>