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93" r:id="rId4"/>
    <p:sldId id="296" r:id="rId5"/>
    <p:sldId id="290" r:id="rId6"/>
    <p:sldId id="288" r:id="rId7"/>
    <p:sldId id="289" r:id="rId8"/>
    <p:sldId id="294" r:id="rId9"/>
    <p:sldId id="29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EA648A"/>
    <a:srgbClr val="FFB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77A25-AEF2-4F18-9846-B04A01F223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CB55A-9BCB-4089-A742-71C399C5C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02007-A93B-4E6E-874B-E6A8DCF6D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0E3AF-0109-4F67-9585-2EBD2DB4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51BA6-D7DA-43F3-A9B2-47354EDC8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9EA1-CBC4-4931-BC4A-251C3EA30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9A925-95FE-4AB0-A115-D05AB1E87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1C7FC-0357-40B6-86F7-22B0984FC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ED1D3-F0FF-41D9-8C4D-1F962BD48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E5DF7-85F0-4994-A6CC-868DC559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7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E25A-41CB-4E85-A6A2-3C15A8733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B5A46-E7B6-4539-B7C8-63EC32ED2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3906D-40F6-44C0-A32C-E5E6CE5F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4F3AC-68BA-4CCD-A0C9-07868D03A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CEB3D-F853-4C61-B07F-367476E5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8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A7ED9-A309-4F1E-AA34-58DE0BEB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F3C70-B8D2-4F22-A830-A439D7738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198C08-47DD-4867-B4D8-04166FF2D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2BC7C-9145-4BB7-B9F2-129795D64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DE5E99-94BD-44EE-B6F0-1F32CA8E6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7F717-AA3D-4B42-AA47-36B082E1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8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D57BA-8098-49CF-9409-31FE8661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2B685-8DC9-45F2-A9FD-A8F6B68FB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7BBB4-F7AC-4C1B-9449-B54810E03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C9DCCE-18CF-4BEC-BAE6-887F79F4FB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678011-865C-41EC-83B2-366BFE11B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55F32D-11F8-4425-AEA4-C7349F439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9DBD0D-270F-4E64-9471-0AF20490C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9FA9A-C000-4CA5-B5D7-EEAB83F4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63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4EB94-C1E9-40F7-BE22-0044D6C0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DF8F12-40B7-47D8-8682-9800B726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E1C58-1F1B-4BDB-8FCC-5F2060A7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BDA84-2BFA-4C20-933F-BC70F709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76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D5E9B3-CAE9-4494-BB3F-D6041CE3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7D773-F64A-4769-BBB7-9212136C7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08AAE-B59A-4D00-A742-0C3D8266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F4BD2-6D54-4123-980D-54B70445D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80255-48F1-43B2-A8B3-2F77C52A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36127-AA34-4196-B2DC-07EBA6599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9E20D-14E4-44E6-9895-9E119349A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EBC37-B43E-4ADF-998C-6546C79B5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8C142-072D-4761-9C84-4A1253EF4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4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449E5-695E-447E-9421-3011BA968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E9AF6-DCF9-4C6A-A2A1-1001951AD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B4ED6-578B-48E6-A5C6-70877BC46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81395-2666-4E95-A746-E8103C1A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1C78B-CA85-4781-88E2-50749C67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18F08-A6D0-4C87-940E-8D2225900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78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BC180-543C-48C6-89C8-9B924612D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DE6166-33B5-42BB-85F3-8B38AC612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1C8B8-BC23-430A-83C9-4444488A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89E9-944F-4132-B65C-AECBD6022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BED45-F17C-45F0-9E67-AF368E50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9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279065-28AB-4B8B-BB85-3EDE48130B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6D66F0-75CB-4F45-8CB2-014CBC1B0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2B671-1035-4B1C-A0D9-52EC44C2B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10B3D-30E1-4DF0-9538-BFAEC3C2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393C5-966F-4CAA-8AEF-F74CB0EDB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433A70-C5DA-41D1-8169-DCF76159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275E0-BF5F-4062-A296-2A82F1DCE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22E68-320E-45E9-B679-198692BED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B9C8A-647A-42B2-8F99-858085B399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94C82-05D2-41AD-B476-19E851392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F480E-3689-4326-BE75-B8D04C6F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BBCF-584A-4269-B003-6383A264A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45A825-6B4B-4E77-BB1B-2444C372324C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856DCA-0D94-4DE2-8E16-56490646AE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295" t="28687" r="2727" b="30303"/>
          <a:stretch/>
        </p:blipFill>
        <p:spPr>
          <a:xfrm>
            <a:off x="606135" y="246333"/>
            <a:ext cx="10848110" cy="28124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85AF22-4D3C-4489-B980-42BA0DBACF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1023" t="38587" r="16705" b="24035"/>
          <a:stretch/>
        </p:blipFill>
        <p:spPr>
          <a:xfrm>
            <a:off x="606135" y="3324748"/>
            <a:ext cx="10979728" cy="319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13EEC-0AFA-41CF-B0F2-35E410A6E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34143-8EBA-4BFC-AE99-0F1262792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21BF2E-8CD4-4117-812D-0E4947A2263E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4C396-DAC7-4C67-BBF0-211245FAB2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73" t="39393" r="2386" b="23031"/>
          <a:stretch/>
        </p:blipFill>
        <p:spPr>
          <a:xfrm>
            <a:off x="168234" y="258858"/>
            <a:ext cx="11855530" cy="25769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521ADC-B81B-4164-89CF-0BD1FAAC4A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910" t="33535" r="27273" b="15152"/>
          <a:stretch/>
        </p:blipFill>
        <p:spPr>
          <a:xfrm>
            <a:off x="1524000" y="3080087"/>
            <a:ext cx="8756073" cy="35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6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3FEE54-9C63-4BEB-8E91-D61DFD22C7AA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age result for introduce myself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37" b="98421" l="1156" r="97688">
                        <a14:foregroundMark x1="36416" y1="5263" x2="52023" y2="12105"/>
                        <a14:foregroundMark x1="52023" y1="12105" x2="43931" y2="42105"/>
                        <a14:foregroundMark x1="93642" y1="31579" x2="86127" y2="37895"/>
                        <a14:foregroundMark x1="97688" y1="25789" x2="97688" y2="25789"/>
                        <a14:foregroundMark x1="9249" y1="62105" x2="8671" y2="69474"/>
                        <a14:foregroundMark x1="1734" y1="68947" x2="5780" y2="68421"/>
                        <a14:foregroundMark x1="50289" y1="37368" x2="47977" y2="84211"/>
                        <a14:foregroundMark x1="47977" y1="84211" x2="41618" y2="98421"/>
                        <a14:foregroundMark x1="41618" y1="98421" x2="34104" y2="8315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1053" y="2668062"/>
            <a:ext cx="3815047" cy="4189938"/>
          </a:xfrm>
          <a:prstGeom prst="rect">
            <a:avLst/>
          </a:prstGeom>
          <a:noFill/>
        </p:spPr>
      </p:pic>
      <p:pic>
        <p:nvPicPr>
          <p:cNvPr id="2" name="Picture 2" descr="Clip Art Business Man Man Clipart, Tie, Accessories, Hand, Face Transparent  Png – Pngset.com">
            <a:extLst>
              <a:ext uri="{FF2B5EF4-FFF2-40B4-BE49-F238E27FC236}">
                <a16:creationId xmlns:a16="http://schemas.microsoft.com/office/drawing/2014/main" id="{FFF61CF6-2E59-4FBF-AB4D-33F7F4267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0" b="95536" l="7400" r="94000">
                        <a14:foregroundMark x1="52800" y1="18482" x2="62000" y2="7768"/>
                        <a14:foregroundMark x1="62000" y1="7768" x2="73300" y2="3750"/>
                        <a14:foregroundMark x1="73300" y1="3750" x2="87400" y2="21161"/>
                        <a14:foregroundMark x1="92200" y1="36071" x2="89200" y2="23929"/>
                        <a14:foregroundMark x1="89200" y1="23929" x2="91100" y2="19643"/>
                        <a14:foregroundMark x1="65100" y1="64554" x2="40100" y2="82679"/>
                        <a14:foregroundMark x1="40100" y1="82679" x2="27300" y2="80268"/>
                        <a14:foregroundMark x1="27300" y1="80268" x2="26200" y2="68393"/>
                        <a14:foregroundMark x1="26200" y1="68393" x2="21000" y2="61875"/>
                        <a14:foregroundMark x1="21000" y1="61875" x2="11900" y2="55536"/>
                        <a14:foregroundMark x1="11900" y1="55536" x2="7400" y2="54196"/>
                        <a14:foregroundMark x1="34200" y1="84732" x2="55700" y2="69464"/>
                        <a14:foregroundMark x1="55700" y1="69464" x2="66100" y2="97500"/>
                        <a14:foregroundMark x1="66100" y1="97500" x2="73300" y2="88482"/>
                        <a14:foregroundMark x1="73300" y1="88482" x2="75700" y2="73125"/>
                        <a14:foregroundMark x1="75700" y1="73125" x2="85000" y2="82411"/>
                        <a14:foregroundMark x1="85000" y1="82411" x2="88800" y2="92589"/>
                        <a14:foregroundMark x1="88800" y1="92589" x2="90000" y2="85357"/>
                        <a14:foregroundMark x1="90000" y1="85357" x2="82400" y2="71161"/>
                        <a14:foregroundMark x1="82400" y1="71161" x2="71800" y2="68393"/>
                        <a14:foregroundMark x1="71800" y1="68393" x2="55300" y2="69732"/>
                        <a14:foregroundMark x1="67700" y1="64821" x2="78500" y2="65536"/>
                        <a14:foregroundMark x1="78500" y1="65536" x2="90200" y2="80804"/>
                        <a14:foregroundMark x1="90200" y1="80804" x2="90500" y2="92768"/>
                        <a14:foregroundMark x1="90500" y1="92768" x2="82800" y2="96250"/>
                        <a14:foregroundMark x1="82800" y1="96250" x2="64600" y2="95804"/>
                        <a14:foregroundMark x1="64600" y1="95804" x2="56800" y2="92679"/>
                        <a14:foregroundMark x1="56800" y1="92679" x2="72500" y2="79196"/>
                        <a14:foregroundMark x1="72500" y1="79196" x2="72300" y2="68125"/>
                        <a14:foregroundMark x1="72300" y1="68125" x2="68800" y2="65000"/>
                        <a14:foregroundMark x1="94000" y1="92946" x2="90400" y2="72054"/>
                        <a14:foregroundMark x1="90400" y1="72054" x2="90200" y2="71696"/>
                        <a14:foregroundMark x1="92200" y1="94554" x2="60300" y2="95536"/>
                        <a14:foregroundMark x1="60300" y1="95536" x2="58300" y2="95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341" y="2668062"/>
            <a:ext cx="3897228" cy="436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8663EA6B-2EB5-4978-A8D7-CDCA60180D6C}"/>
              </a:ext>
            </a:extLst>
          </p:cNvPr>
          <p:cNvSpPr/>
          <p:nvPr/>
        </p:nvSpPr>
        <p:spPr>
          <a:xfrm>
            <a:off x="136747" y="163095"/>
            <a:ext cx="4075317" cy="1375432"/>
          </a:xfrm>
          <a:prstGeom prst="wedgeEllipseCallout">
            <a:avLst>
              <a:gd name="adj1" fmla="val -17099"/>
              <a:gd name="adj2" fmla="val 134407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Entschuldigung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!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heißt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das auf Deutsch?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EF3E2B3A-CD86-4FC0-BB44-553C42E94830}"/>
              </a:ext>
            </a:extLst>
          </p:cNvPr>
          <p:cNvSpPr/>
          <p:nvPr/>
        </p:nvSpPr>
        <p:spPr>
          <a:xfrm>
            <a:off x="8013341" y="701045"/>
            <a:ext cx="4133133" cy="1063291"/>
          </a:xfrm>
          <a:prstGeom prst="wedgeEllipseCallout">
            <a:avLst>
              <a:gd name="adj1" fmla="val 30915"/>
              <a:gd name="adj2" fmla="val 188508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Das  </a:t>
            </a:r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ist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eine</a:t>
            </a:r>
            <a:r>
              <a:rPr lang="en-US" sz="3200" dirty="0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Flasche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B34D82EE-67DF-4C5B-A9DC-BAF7D80A03B0}"/>
              </a:ext>
            </a:extLst>
          </p:cNvPr>
          <p:cNvSpPr/>
          <p:nvPr/>
        </p:nvSpPr>
        <p:spPr>
          <a:xfrm>
            <a:off x="3509504" y="754658"/>
            <a:ext cx="3167713" cy="804723"/>
          </a:xfrm>
          <a:prstGeom prst="wedgeEllipseCallout">
            <a:avLst>
              <a:gd name="adj1" fmla="val -88215"/>
              <a:gd name="adj2" fmla="val 181821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bitte? 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4F4D90CA-1BB5-4F94-9646-766B1B2CA4B0}"/>
              </a:ext>
            </a:extLst>
          </p:cNvPr>
          <p:cNvSpPr/>
          <p:nvPr/>
        </p:nvSpPr>
        <p:spPr>
          <a:xfrm>
            <a:off x="3158853" y="1840934"/>
            <a:ext cx="3495312" cy="1375432"/>
          </a:xfrm>
          <a:prstGeom prst="wedgeEllipseCallout">
            <a:avLst>
              <a:gd name="adj1" fmla="val -60105"/>
              <a:gd name="adj2" fmla="val 86807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schreibt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man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Flasche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17A54D71-516A-4201-8308-978BCCBB462C}"/>
              </a:ext>
            </a:extLst>
          </p:cNvPr>
          <p:cNvSpPr/>
          <p:nvPr/>
        </p:nvSpPr>
        <p:spPr>
          <a:xfrm>
            <a:off x="6677217" y="2130314"/>
            <a:ext cx="4107240" cy="1063291"/>
          </a:xfrm>
          <a:prstGeom prst="wedgeEllipseCallout">
            <a:avLst>
              <a:gd name="adj1" fmla="val 34623"/>
              <a:gd name="adj2" fmla="val 112606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F-l-a-s-c-h-e</a:t>
            </a:r>
            <a:endParaRPr lang="en-US" sz="40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D19EA7EC-FCD7-40AA-AD1D-AE9D835CC093}"/>
              </a:ext>
            </a:extLst>
          </p:cNvPr>
          <p:cNvSpPr/>
          <p:nvPr/>
        </p:nvSpPr>
        <p:spPr>
          <a:xfrm>
            <a:off x="5258179" y="3475158"/>
            <a:ext cx="2465153" cy="1375432"/>
          </a:xfrm>
          <a:prstGeom prst="wedgeEllipseCallout">
            <a:avLst>
              <a:gd name="adj1" fmla="val -150021"/>
              <a:gd name="adj2" fmla="val -10268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Danke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CB0A0CBF-6FD7-4CCB-AB8B-6AF6047D2E28}"/>
              </a:ext>
            </a:extLst>
          </p:cNvPr>
          <p:cNvSpPr/>
          <p:nvPr/>
        </p:nvSpPr>
        <p:spPr>
          <a:xfrm>
            <a:off x="4681650" y="5355579"/>
            <a:ext cx="4107241" cy="1063291"/>
          </a:xfrm>
          <a:prstGeom prst="wedgeEllipseCallout">
            <a:avLst>
              <a:gd name="adj1" fmla="val 78064"/>
              <a:gd name="adj2" fmla="val -93924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Bitteschön</a:t>
            </a:r>
            <a:endParaRPr lang="en-US" sz="3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14" descr="Image result for bottle clipart">
            <a:extLst>
              <a:ext uri="{FF2B5EF4-FFF2-40B4-BE49-F238E27FC236}">
                <a16:creationId xmlns:a16="http://schemas.microsoft.com/office/drawing/2014/main" id="{DABE269D-49F4-427E-A616-D1E3D303C40D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>
            <a:off x="3269673" y="2855900"/>
            <a:ext cx="681955" cy="1994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079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3FEE54-9C63-4BEB-8E91-D61DFD22C7AA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age result for introduce myself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37" b="98421" l="1156" r="97688">
                        <a14:foregroundMark x1="36416" y1="5263" x2="52023" y2="12105"/>
                        <a14:foregroundMark x1="52023" y1="12105" x2="43931" y2="42105"/>
                        <a14:foregroundMark x1="93642" y1="31579" x2="86127" y2="37895"/>
                        <a14:foregroundMark x1="97688" y1="25789" x2="97688" y2="25789"/>
                        <a14:foregroundMark x1="9249" y1="62105" x2="8671" y2="69474"/>
                        <a14:foregroundMark x1="1734" y1="68947" x2="5780" y2="68421"/>
                        <a14:foregroundMark x1="50289" y1="37368" x2="47977" y2="84211"/>
                        <a14:foregroundMark x1="47977" y1="84211" x2="41618" y2="98421"/>
                        <a14:foregroundMark x1="41618" y1="98421" x2="34104" y2="8315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1053" y="2668062"/>
            <a:ext cx="3815047" cy="4189938"/>
          </a:xfrm>
          <a:prstGeom prst="rect">
            <a:avLst/>
          </a:prstGeom>
          <a:noFill/>
        </p:spPr>
      </p:pic>
      <p:pic>
        <p:nvPicPr>
          <p:cNvPr id="2" name="Picture 2" descr="Clip Art Business Man Man Clipart, Tie, Accessories, Hand, Face Transparent  Png – Pngset.com">
            <a:extLst>
              <a:ext uri="{FF2B5EF4-FFF2-40B4-BE49-F238E27FC236}">
                <a16:creationId xmlns:a16="http://schemas.microsoft.com/office/drawing/2014/main" id="{FFF61CF6-2E59-4FBF-AB4D-33F7F4267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0" b="95536" l="7400" r="94000">
                        <a14:foregroundMark x1="52800" y1="18482" x2="62000" y2="7768"/>
                        <a14:foregroundMark x1="62000" y1="7768" x2="73300" y2="3750"/>
                        <a14:foregroundMark x1="73300" y1="3750" x2="87400" y2="21161"/>
                        <a14:foregroundMark x1="92200" y1="36071" x2="89200" y2="23929"/>
                        <a14:foregroundMark x1="89200" y1="23929" x2="91100" y2="19643"/>
                        <a14:foregroundMark x1="65100" y1="64554" x2="40100" y2="82679"/>
                        <a14:foregroundMark x1="40100" y1="82679" x2="27300" y2="80268"/>
                        <a14:foregroundMark x1="27300" y1="80268" x2="26200" y2="68393"/>
                        <a14:foregroundMark x1="26200" y1="68393" x2="21000" y2="61875"/>
                        <a14:foregroundMark x1="21000" y1="61875" x2="11900" y2="55536"/>
                        <a14:foregroundMark x1="11900" y1="55536" x2="7400" y2="54196"/>
                        <a14:foregroundMark x1="34200" y1="84732" x2="55700" y2="69464"/>
                        <a14:foregroundMark x1="55700" y1="69464" x2="66100" y2="97500"/>
                        <a14:foregroundMark x1="66100" y1="97500" x2="73300" y2="88482"/>
                        <a14:foregroundMark x1="73300" y1="88482" x2="75700" y2="73125"/>
                        <a14:foregroundMark x1="75700" y1="73125" x2="85000" y2="82411"/>
                        <a14:foregroundMark x1="85000" y1="82411" x2="88800" y2="92589"/>
                        <a14:foregroundMark x1="88800" y1="92589" x2="90000" y2="85357"/>
                        <a14:foregroundMark x1="90000" y1="85357" x2="82400" y2="71161"/>
                        <a14:foregroundMark x1="82400" y1="71161" x2="71800" y2="68393"/>
                        <a14:foregroundMark x1="71800" y1="68393" x2="55300" y2="69732"/>
                        <a14:foregroundMark x1="67700" y1="64821" x2="78500" y2="65536"/>
                        <a14:foregroundMark x1="78500" y1="65536" x2="90200" y2="80804"/>
                        <a14:foregroundMark x1="90200" y1="80804" x2="90500" y2="92768"/>
                        <a14:foregroundMark x1="90500" y1="92768" x2="82800" y2="96250"/>
                        <a14:foregroundMark x1="82800" y1="96250" x2="64600" y2="95804"/>
                        <a14:foregroundMark x1="64600" y1="95804" x2="56800" y2="92679"/>
                        <a14:foregroundMark x1="56800" y1="92679" x2="72500" y2="79196"/>
                        <a14:foregroundMark x1="72500" y1="79196" x2="72300" y2="68125"/>
                        <a14:foregroundMark x1="72300" y1="68125" x2="68800" y2="65000"/>
                        <a14:foregroundMark x1="94000" y1="92946" x2="90400" y2="72054"/>
                        <a14:foregroundMark x1="90400" y1="72054" x2="90200" y2="71696"/>
                        <a14:foregroundMark x1="92200" y1="94554" x2="60300" y2="95536"/>
                        <a14:foregroundMark x1="60300" y1="95536" x2="58300" y2="95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341" y="2668062"/>
            <a:ext cx="3897228" cy="436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8663EA6B-2EB5-4978-A8D7-CDCA60180D6C}"/>
              </a:ext>
            </a:extLst>
          </p:cNvPr>
          <p:cNvSpPr/>
          <p:nvPr/>
        </p:nvSpPr>
        <p:spPr>
          <a:xfrm>
            <a:off x="206020" y="124918"/>
            <a:ext cx="4130453" cy="1375432"/>
          </a:xfrm>
          <a:prstGeom prst="wedgeEllipseCallout">
            <a:avLst>
              <a:gd name="adj1" fmla="val -17099"/>
              <a:gd name="adj2" fmla="val 134407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Entschuldigung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!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heißt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das auf Deutsch?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EF3E2B3A-CD86-4FC0-BB44-553C42E94830}"/>
              </a:ext>
            </a:extLst>
          </p:cNvPr>
          <p:cNvSpPr/>
          <p:nvPr/>
        </p:nvSpPr>
        <p:spPr>
          <a:xfrm>
            <a:off x="8013341" y="701045"/>
            <a:ext cx="4133133" cy="1063291"/>
          </a:xfrm>
          <a:prstGeom prst="wedgeEllipseCallout">
            <a:avLst>
              <a:gd name="adj1" fmla="val 30915"/>
              <a:gd name="adj2" fmla="val 188508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Das  </a:t>
            </a:r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ist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ein</a:t>
            </a:r>
            <a:r>
              <a:rPr lang="en-US" sz="3200" dirty="0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Schirm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17A54D71-516A-4201-8308-978BCCBB462C}"/>
              </a:ext>
            </a:extLst>
          </p:cNvPr>
          <p:cNvSpPr/>
          <p:nvPr/>
        </p:nvSpPr>
        <p:spPr>
          <a:xfrm>
            <a:off x="7152933" y="2130314"/>
            <a:ext cx="3631523" cy="1063291"/>
          </a:xfrm>
          <a:prstGeom prst="wedgeEllipseCallout">
            <a:avLst>
              <a:gd name="adj1" fmla="val 34623"/>
              <a:gd name="adj2" fmla="val 112606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S-c-h-</a:t>
            </a:r>
            <a:r>
              <a:rPr lang="en-US" sz="4000" dirty="0" err="1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4000" dirty="0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-r-m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D19EA7EC-FCD7-40AA-AD1D-AE9D835CC093}"/>
              </a:ext>
            </a:extLst>
          </p:cNvPr>
          <p:cNvSpPr/>
          <p:nvPr/>
        </p:nvSpPr>
        <p:spPr>
          <a:xfrm>
            <a:off x="5258179" y="3475158"/>
            <a:ext cx="2465153" cy="1375432"/>
          </a:xfrm>
          <a:prstGeom prst="wedgeEllipseCallout">
            <a:avLst>
              <a:gd name="adj1" fmla="val -150021"/>
              <a:gd name="adj2" fmla="val -1026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Vielen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Dank.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CB0A0CBF-6FD7-4CCB-AB8B-6AF6047D2E28}"/>
              </a:ext>
            </a:extLst>
          </p:cNvPr>
          <p:cNvSpPr/>
          <p:nvPr/>
        </p:nvSpPr>
        <p:spPr>
          <a:xfrm>
            <a:off x="4681650" y="5355579"/>
            <a:ext cx="4107241" cy="1063291"/>
          </a:xfrm>
          <a:prstGeom prst="wedgeEllipseCallout">
            <a:avLst>
              <a:gd name="adj1" fmla="val 78064"/>
              <a:gd name="adj2" fmla="val -93924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Bitteschön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kein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Problem</a:t>
            </a:r>
          </a:p>
        </p:txBody>
      </p:sp>
      <p:pic>
        <p:nvPicPr>
          <p:cNvPr id="14" name="Picture 13" descr="Image result for cute umbrella clipart">
            <a:extLst>
              <a:ext uri="{FF2B5EF4-FFF2-40B4-BE49-F238E27FC236}">
                <a16:creationId xmlns:a16="http://schemas.microsoft.com/office/drawing/2014/main" id="{5EC539CF-74B3-4DC3-B53F-99CEFE741ED8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86" b="98286" l="1220" r="98780">
                        <a14:foregroundMark x1="26220" y1="8571" x2="29268" y2="19429"/>
                        <a14:foregroundMark x1="18902" y1="2286" x2="41463" y2="10857"/>
                        <a14:foregroundMark x1="41463" y1="10857" x2="54268" y2="21714"/>
                        <a14:foregroundMark x1="54268" y1="21714" x2="56707" y2="25714"/>
                        <a14:foregroundMark x1="84756" y1="41714" x2="92683" y2="67429"/>
                        <a14:foregroundMark x1="92683" y1="67429" x2="90854" y2="91429"/>
                        <a14:foregroundMark x1="90854" y1="91429" x2="81098" y2="93143"/>
                        <a14:foregroundMark x1="84146" y1="29143" x2="84146" y2="29143"/>
                        <a14:foregroundMark x1="94512" y1="65714" x2="97561" y2="85143"/>
                        <a14:foregroundMark x1="97561" y1="85143" x2="81707" y2="98857"/>
                        <a14:foregroundMark x1="84146" y1="29143" x2="84146" y2="29143"/>
                        <a14:foregroundMark x1="10366" y1="82857" x2="26829" y2="74286"/>
                        <a14:foregroundMark x1="26829" y1="74286" x2="26829" y2="74286"/>
                        <a14:foregroundMark x1="1220" y1="90286" x2="6098" y2="98286"/>
                        <a14:foregroundMark x1="31707" y1="66286" x2="74390" y2="42857"/>
                        <a14:foregroundMark x1="98780" y1="94286" x2="98780" y2="942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586082">
            <a:off x="3148400" y="1457935"/>
            <a:ext cx="2439988" cy="2527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B34D82EE-67DF-4C5B-A9DC-BAF7D80A03B0}"/>
              </a:ext>
            </a:extLst>
          </p:cNvPr>
          <p:cNvSpPr/>
          <p:nvPr/>
        </p:nvSpPr>
        <p:spPr>
          <a:xfrm>
            <a:off x="3778061" y="901276"/>
            <a:ext cx="2960235" cy="750082"/>
          </a:xfrm>
          <a:prstGeom prst="wedgeEllipseCallout">
            <a:avLst>
              <a:gd name="adj1" fmla="val -101542"/>
              <a:gd name="adj2" fmla="val 186712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bitte? 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4F4D90CA-1BB5-4F94-9646-766B1B2CA4B0}"/>
              </a:ext>
            </a:extLst>
          </p:cNvPr>
          <p:cNvSpPr/>
          <p:nvPr/>
        </p:nvSpPr>
        <p:spPr>
          <a:xfrm>
            <a:off x="3158853" y="1840934"/>
            <a:ext cx="3495312" cy="1375432"/>
          </a:xfrm>
          <a:prstGeom prst="wedgeEllipseCallout">
            <a:avLst>
              <a:gd name="adj1" fmla="val -60105"/>
              <a:gd name="adj2" fmla="val 86807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schreibt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man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Schirm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617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8" grpId="1" animBg="1"/>
      <p:bldP spid="11" grpId="0" animBg="1"/>
      <p:bldP spid="12" grpId="0" animBg="1"/>
      <p:bldP spid="13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4D5B-9C57-4DCD-9C1A-AFD1CBF57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CD0C3-EEE9-41FF-86D2-37C7A59B5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5A5F174-986C-45FA-AE0D-0EB991545260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12DC14-24E8-4EBF-B0E1-D59BD6142B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591" t="22828" r="46338" b="48607"/>
          <a:stretch/>
        </p:blipFill>
        <p:spPr>
          <a:xfrm>
            <a:off x="243876" y="681037"/>
            <a:ext cx="11704246" cy="517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64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E7B52-C929-4C03-A77E-050257ECC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1AD9-DB51-4867-94D7-E71C3645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59A157-C632-44A8-BF5C-881605E35082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D2FA25-4D91-4D86-87DC-8407E37AD8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274" t="22829" r="4545" b="13723"/>
          <a:stretch/>
        </p:blipFill>
        <p:spPr>
          <a:xfrm>
            <a:off x="0" y="73152"/>
            <a:ext cx="12212283" cy="4797281"/>
          </a:xfrm>
          <a:prstGeom prst="rect">
            <a:avLst/>
          </a:prstGeom>
        </p:spPr>
      </p:pic>
      <p:pic>
        <p:nvPicPr>
          <p:cNvPr id="7" name="Picture 6" descr="Image result for introduce myself clipart">
            <a:extLst>
              <a:ext uri="{FF2B5EF4-FFF2-40B4-BE49-F238E27FC236}">
                <a16:creationId xmlns:a16="http://schemas.microsoft.com/office/drawing/2014/main" id="{D3D853D6-776D-45BA-BD41-C1E9B9965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7" b="98421" l="1156" r="97688">
                        <a14:foregroundMark x1="36416" y1="5263" x2="52023" y2="12105"/>
                        <a14:foregroundMark x1="52023" y1="12105" x2="43931" y2="42105"/>
                        <a14:foregroundMark x1="93642" y1="31579" x2="86127" y2="37895"/>
                        <a14:foregroundMark x1="97688" y1="25789" x2="97688" y2="25789"/>
                        <a14:foregroundMark x1="9249" y1="62105" x2="8671" y2="69474"/>
                        <a14:foregroundMark x1="1734" y1="68947" x2="5780" y2="68421"/>
                        <a14:foregroundMark x1="50289" y1="37368" x2="47977" y2="84211"/>
                        <a14:foregroundMark x1="47977" y1="84211" x2="41618" y2="98421"/>
                        <a14:foregroundMark x1="41618" y1="98421" x2="34104" y2="8315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1" y="4426371"/>
            <a:ext cx="2147455" cy="2358477"/>
          </a:xfrm>
          <a:prstGeom prst="rect">
            <a:avLst/>
          </a:prstGeom>
          <a:noFill/>
        </p:spPr>
      </p:pic>
      <p:pic>
        <p:nvPicPr>
          <p:cNvPr id="8" name="Picture 2" descr="Clip Art Business Man Man Clipart, Tie, Accessories, Hand, Face Transparent  Png – Pngset.com">
            <a:extLst>
              <a:ext uri="{FF2B5EF4-FFF2-40B4-BE49-F238E27FC236}">
                <a16:creationId xmlns:a16="http://schemas.microsoft.com/office/drawing/2014/main" id="{FE48FEC3-CDA3-4D3D-B9EC-2C6F3E3C4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50" b="95536" l="7400" r="94000">
                        <a14:foregroundMark x1="52800" y1="18482" x2="62000" y2="7768"/>
                        <a14:foregroundMark x1="62000" y1="7768" x2="73300" y2="3750"/>
                        <a14:foregroundMark x1="73300" y1="3750" x2="87400" y2="21161"/>
                        <a14:foregroundMark x1="92200" y1="36071" x2="89200" y2="23929"/>
                        <a14:foregroundMark x1="89200" y1="23929" x2="91100" y2="19643"/>
                        <a14:foregroundMark x1="65100" y1="64554" x2="40100" y2="82679"/>
                        <a14:foregroundMark x1="40100" y1="82679" x2="27300" y2="80268"/>
                        <a14:foregroundMark x1="27300" y1="80268" x2="26200" y2="68393"/>
                        <a14:foregroundMark x1="26200" y1="68393" x2="21000" y2="61875"/>
                        <a14:foregroundMark x1="21000" y1="61875" x2="11900" y2="55536"/>
                        <a14:foregroundMark x1="11900" y1="55536" x2="7400" y2="54196"/>
                        <a14:foregroundMark x1="34200" y1="84732" x2="55700" y2="69464"/>
                        <a14:foregroundMark x1="55700" y1="69464" x2="66100" y2="97500"/>
                        <a14:foregroundMark x1="66100" y1="97500" x2="73300" y2="88482"/>
                        <a14:foregroundMark x1="73300" y1="88482" x2="75700" y2="73125"/>
                        <a14:foregroundMark x1="75700" y1="73125" x2="85000" y2="82411"/>
                        <a14:foregroundMark x1="85000" y1="82411" x2="88800" y2="92589"/>
                        <a14:foregroundMark x1="88800" y1="92589" x2="90000" y2="85357"/>
                        <a14:foregroundMark x1="90000" y1="85357" x2="82400" y2="71161"/>
                        <a14:foregroundMark x1="82400" y1="71161" x2="71800" y2="68393"/>
                        <a14:foregroundMark x1="71800" y1="68393" x2="55300" y2="69732"/>
                        <a14:foregroundMark x1="67700" y1="64821" x2="78500" y2="65536"/>
                        <a14:foregroundMark x1="78500" y1="65536" x2="90200" y2="80804"/>
                        <a14:foregroundMark x1="90200" y1="80804" x2="90500" y2="92768"/>
                        <a14:foregroundMark x1="90500" y1="92768" x2="82800" y2="96250"/>
                        <a14:foregroundMark x1="82800" y1="96250" x2="64600" y2="95804"/>
                        <a14:foregroundMark x1="64600" y1="95804" x2="56800" y2="92679"/>
                        <a14:foregroundMark x1="56800" y1="92679" x2="72500" y2="79196"/>
                        <a14:foregroundMark x1="72500" y1="79196" x2="72300" y2="68125"/>
                        <a14:foregroundMark x1="72300" y1="68125" x2="68800" y2="65000"/>
                        <a14:foregroundMark x1="94000" y1="92946" x2="90400" y2="72054"/>
                        <a14:foregroundMark x1="90400" y1="72054" x2="90200" y2="71696"/>
                        <a14:foregroundMark x1="92200" y1="94554" x2="60300" y2="95536"/>
                        <a14:foregroundMark x1="60300" y1="95536" x2="58300" y2="95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127" y="4673045"/>
            <a:ext cx="2005944" cy="224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19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99DC5-D751-4DE5-B363-B685004BC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C7B1-406D-4176-80FC-544717BBD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2912E6-D661-4BE0-BF75-9C9391595EEF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33BC3B-01C3-472C-BC42-6E0ADE71E7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8" t="26621" r="18750" b="19798"/>
          <a:stretch/>
        </p:blipFill>
        <p:spPr>
          <a:xfrm>
            <a:off x="0" y="73151"/>
            <a:ext cx="12201286" cy="5080739"/>
          </a:xfrm>
          <a:prstGeom prst="rect">
            <a:avLst/>
          </a:prstGeom>
        </p:spPr>
      </p:pic>
      <p:pic>
        <p:nvPicPr>
          <p:cNvPr id="7" name="Picture 6" descr="Image result for introduce myself clipart">
            <a:extLst>
              <a:ext uri="{FF2B5EF4-FFF2-40B4-BE49-F238E27FC236}">
                <a16:creationId xmlns:a16="http://schemas.microsoft.com/office/drawing/2014/main" id="{378FD731-B9DC-4C71-83AD-4A2F4F71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7" b="98421" l="1156" r="97688">
                        <a14:foregroundMark x1="36416" y1="5263" x2="52023" y2="12105"/>
                        <a14:foregroundMark x1="52023" y1="12105" x2="43931" y2="42105"/>
                        <a14:foregroundMark x1="93642" y1="31579" x2="86127" y2="37895"/>
                        <a14:foregroundMark x1="97688" y1="25789" x2="97688" y2="25789"/>
                        <a14:foregroundMark x1="9249" y1="62105" x2="8671" y2="69474"/>
                        <a14:foregroundMark x1="1734" y1="68947" x2="5780" y2="68421"/>
                        <a14:foregroundMark x1="50289" y1="37368" x2="47977" y2="84211"/>
                        <a14:foregroundMark x1="47977" y1="84211" x2="41618" y2="98421"/>
                        <a14:foregroundMark x1="41618" y1="98421" x2="34104" y2="8315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048998" y="4617176"/>
            <a:ext cx="2147455" cy="2358477"/>
          </a:xfrm>
          <a:prstGeom prst="rect">
            <a:avLst/>
          </a:prstGeom>
          <a:noFill/>
        </p:spPr>
      </p:pic>
      <p:pic>
        <p:nvPicPr>
          <p:cNvPr id="8" name="Picture 2" descr="Clip Art Business Man Man Clipart, Tie, Accessories, Hand, Face Transparent  Png – Pngset.com">
            <a:extLst>
              <a:ext uri="{FF2B5EF4-FFF2-40B4-BE49-F238E27FC236}">
                <a16:creationId xmlns:a16="http://schemas.microsoft.com/office/drawing/2014/main" id="{B924AE5E-1027-46F3-83C7-14A548560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50" b="95536" l="7400" r="94000">
                        <a14:foregroundMark x1="52800" y1="18482" x2="62000" y2="7768"/>
                        <a14:foregroundMark x1="62000" y1="7768" x2="73300" y2="3750"/>
                        <a14:foregroundMark x1="73300" y1="3750" x2="87400" y2="21161"/>
                        <a14:foregroundMark x1="92200" y1="36071" x2="89200" y2="23929"/>
                        <a14:foregroundMark x1="89200" y1="23929" x2="91100" y2="19643"/>
                        <a14:foregroundMark x1="65100" y1="64554" x2="40100" y2="82679"/>
                        <a14:foregroundMark x1="40100" y1="82679" x2="27300" y2="80268"/>
                        <a14:foregroundMark x1="27300" y1="80268" x2="26200" y2="68393"/>
                        <a14:foregroundMark x1="26200" y1="68393" x2="21000" y2="61875"/>
                        <a14:foregroundMark x1="21000" y1="61875" x2="11900" y2="55536"/>
                        <a14:foregroundMark x1="11900" y1="55536" x2="7400" y2="54196"/>
                        <a14:foregroundMark x1="34200" y1="84732" x2="55700" y2="69464"/>
                        <a14:foregroundMark x1="55700" y1="69464" x2="66100" y2="97500"/>
                        <a14:foregroundMark x1="66100" y1="97500" x2="73300" y2="88482"/>
                        <a14:foregroundMark x1="73300" y1="88482" x2="75700" y2="73125"/>
                        <a14:foregroundMark x1="75700" y1="73125" x2="85000" y2="82411"/>
                        <a14:foregroundMark x1="85000" y1="82411" x2="88800" y2="92589"/>
                        <a14:foregroundMark x1="88800" y1="92589" x2="90000" y2="85357"/>
                        <a14:foregroundMark x1="90000" y1="85357" x2="82400" y2="71161"/>
                        <a14:foregroundMark x1="82400" y1="71161" x2="71800" y2="68393"/>
                        <a14:foregroundMark x1="71800" y1="68393" x2="55300" y2="69732"/>
                        <a14:foregroundMark x1="67700" y1="64821" x2="78500" y2="65536"/>
                        <a14:foregroundMark x1="78500" y1="65536" x2="90200" y2="80804"/>
                        <a14:foregroundMark x1="90200" y1="80804" x2="90500" y2="92768"/>
                        <a14:foregroundMark x1="90500" y1="92768" x2="82800" y2="96250"/>
                        <a14:foregroundMark x1="82800" y1="96250" x2="64600" y2="95804"/>
                        <a14:foregroundMark x1="64600" y1="95804" x2="56800" y2="92679"/>
                        <a14:foregroundMark x1="56800" y1="92679" x2="72500" y2="79196"/>
                        <a14:foregroundMark x1="72500" y1="79196" x2="72300" y2="68125"/>
                        <a14:foregroundMark x1="72300" y1="68125" x2="68800" y2="65000"/>
                        <a14:foregroundMark x1="94000" y1="92946" x2="90400" y2="72054"/>
                        <a14:foregroundMark x1="90400" y1="72054" x2="90200" y2="71696"/>
                        <a14:foregroundMark x1="92200" y1="94554" x2="60300" y2="95536"/>
                        <a14:foregroundMark x1="60300" y1="95536" x2="58300" y2="95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366" y="4561307"/>
            <a:ext cx="2105705" cy="235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887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81893-35A2-4F11-9026-5D4545401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C6E81-0603-4902-82E9-3CBB9435D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590C53D-57F8-49F8-9A66-0D1291E8190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D8443D-B717-46BF-9790-B13019F2F2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591" t="53695" r="22519" b="11619"/>
          <a:stretch/>
        </p:blipFill>
        <p:spPr>
          <a:xfrm>
            <a:off x="0" y="1080388"/>
            <a:ext cx="122433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2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3FEE54-9C63-4BEB-8E91-D61DFD22C7AA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age result for introduce myself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37" b="98421" l="1156" r="97688">
                        <a14:foregroundMark x1="36416" y1="5263" x2="52023" y2="12105"/>
                        <a14:foregroundMark x1="52023" y1="12105" x2="43931" y2="42105"/>
                        <a14:foregroundMark x1="93642" y1="31579" x2="86127" y2="37895"/>
                        <a14:foregroundMark x1="97688" y1="25789" x2="97688" y2="25789"/>
                        <a14:foregroundMark x1="9249" y1="62105" x2="8671" y2="69474"/>
                        <a14:foregroundMark x1="1734" y1="68947" x2="5780" y2="68421"/>
                        <a14:foregroundMark x1="50289" y1="37368" x2="47977" y2="84211"/>
                        <a14:foregroundMark x1="47977" y1="84211" x2="41618" y2="98421"/>
                        <a14:foregroundMark x1="41618" y1="98421" x2="34104" y2="8315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1053" y="2668062"/>
            <a:ext cx="3815047" cy="4189938"/>
          </a:xfrm>
          <a:prstGeom prst="rect">
            <a:avLst/>
          </a:prstGeom>
          <a:noFill/>
        </p:spPr>
      </p:pic>
      <p:pic>
        <p:nvPicPr>
          <p:cNvPr id="2" name="Picture 2" descr="Clip Art Business Man Man Clipart, Tie, Accessories, Hand, Face Transparent  Png – Pngset.com">
            <a:extLst>
              <a:ext uri="{FF2B5EF4-FFF2-40B4-BE49-F238E27FC236}">
                <a16:creationId xmlns:a16="http://schemas.microsoft.com/office/drawing/2014/main" id="{FFF61CF6-2E59-4FBF-AB4D-33F7F4267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0" b="95536" l="7400" r="94000">
                        <a14:foregroundMark x1="52800" y1="18482" x2="62000" y2="7768"/>
                        <a14:foregroundMark x1="62000" y1="7768" x2="73300" y2="3750"/>
                        <a14:foregroundMark x1="73300" y1="3750" x2="87400" y2="21161"/>
                        <a14:foregroundMark x1="92200" y1="36071" x2="89200" y2="23929"/>
                        <a14:foregroundMark x1="89200" y1="23929" x2="91100" y2="19643"/>
                        <a14:foregroundMark x1="65100" y1="64554" x2="40100" y2="82679"/>
                        <a14:foregroundMark x1="40100" y1="82679" x2="27300" y2="80268"/>
                        <a14:foregroundMark x1="27300" y1="80268" x2="26200" y2="68393"/>
                        <a14:foregroundMark x1="26200" y1="68393" x2="21000" y2="61875"/>
                        <a14:foregroundMark x1="21000" y1="61875" x2="11900" y2="55536"/>
                        <a14:foregroundMark x1="11900" y1="55536" x2="7400" y2="54196"/>
                        <a14:foregroundMark x1="34200" y1="84732" x2="55700" y2="69464"/>
                        <a14:foregroundMark x1="55700" y1="69464" x2="66100" y2="97500"/>
                        <a14:foregroundMark x1="66100" y1="97500" x2="73300" y2="88482"/>
                        <a14:foregroundMark x1="73300" y1="88482" x2="75700" y2="73125"/>
                        <a14:foregroundMark x1="75700" y1="73125" x2="85000" y2="82411"/>
                        <a14:foregroundMark x1="85000" y1="82411" x2="88800" y2="92589"/>
                        <a14:foregroundMark x1="88800" y1="92589" x2="90000" y2="85357"/>
                        <a14:foregroundMark x1="90000" y1="85357" x2="82400" y2="71161"/>
                        <a14:foregroundMark x1="82400" y1="71161" x2="71800" y2="68393"/>
                        <a14:foregroundMark x1="71800" y1="68393" x2="55300" y2="69732"/>
                        <a14:foregroundMark x1="67700" y1="64821" x2="78500" y2="65536"/>
                        <a14:foregroundMark x1="78500" y1="65536" x2="90200" y2="80804"/>
                        <a14:foregroundMark x1="90200" y1="80804" x2="90500" y2="92768"/>
                        <a14:foregroundMark x1="90500" y1="92768" x2="82800" y2="96250"/>
                        <a14:foregroundMark x1="82800" y1="96250" x2="64600" y2="95804"/>
                        <a14:foregroundMark x1="64600" y1="95804" x2="56800" y2="92679"/>
                        <a14:foregroundMark x1="56800" y1="92679" x2="72500" y2="79196"/>
                        <a14:foregroundMark x1="72500" y1="79196" x2="72300" y2="68125"/>
                        <a14:foregroundMark x1="72300" y1="68125" x2="68800" y2="65000"/>
                        <a14:foregroundMark x1="94000" y1="92946" x2="90400" y2="72054"/>
                        <a14:foregroundMark x1="90400" y1="72054" x2="90200" y2="71696"/>
                        <a14:foregroundMark x1="92200" y1="94554" x2="60300" y2="95536"/>
                        <a14:foregroundMark x1="60300" y1="95536" x2="58300" y2="95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341" y="2668062"/>
            <a:ext cx="3897228" cy="436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8663EA6B-2EB5-4978-A8D7-CDCA60180D6C}"/>
              </a:ext>
            </a:extLst>
          </p:cNvPr>
          <p:cNvSpPr/>
          <p:nvPr/>
        </p:nvSpPr>
        <p:spPr>
          <a:xfrm>
            <a:off x="136747" y="163095"/>
            <a:ext cx="4075317" cy="1375432"/>
          </a:xfrm>
          <a:prstGeom prst="wedgeEllipseCallout">
            <a:avLst>
              <a:gd name="adj1" fmla="val -17099"/>
              <a:gd name="adj2" fmla="val 134407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Entschuldigung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!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heißt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das auf Deutsch?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EF3E2B3A-CD86-4FC0-BB44-553C42E94830}"/>
              </a:ext>
            </a:extLst>
          </p:cNvPr>
          <p:cNvSpPr/>
          <p:nvPr/>
        </p:nvSpPr>
        <p:spPr>
          <a:xfrm>
            <a:off x="6415019" y="701045"/>
            <a:ext cx="5731455" cy="1063291"/>
          </a:xfrm>
          <a:prstGeom prst="wedgeEllipseCallout">
            <a:avLst>
              <a:gd name="adj1" fmla="val 30915"/>
              <a:gd name="adj2" fmla="val 188508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Das  </a:t>
            </a:r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ist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eine</a:t>
            </a:r>
            <a:r>
              <a:rPr lang="en-US" sz="3200" dirty="0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Brille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B34D82EE-67DF-4C5B-A9DC-BAF7D80A03B0}"/>
              </a:ext>
            </a:extLst>
          </p:cNvPr>
          <p:cNvSpPr/>
          <p:nvPr/>
        </p:nvSpPr>
        <p:spPr>
          <a:xfrm>
            <a:off x="3486452" y="350933"/>
            <a:ext cx="3495312" cy="1375432"/>
          </a:xfrm>
          <a:prstGeom prst="wedgeEllipseCallout">
            <a:avLst>
              <a:gd name="adj1" fmla="val -91714"/>
              <a:gd name="adj2" fmla="val 114676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bitte? </a:t>
            </a: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Noch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einmal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bitte.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4F4D90CA-1BB5-4F94-9646-766B1B2CA4B0}"/>
              </a:ext>
            </a:extLst>
          </p:cNvPr>
          <p:cNvSpPr/>
          <p:nvPr/>
        </p:nvSpPr>
        <p:spPr>
          <a:xfrm>
            <a:off x="3158853" y="1840934"/>
            <a:ext cx="3495312" cy="1375432"/>
          </a:xfrm>
          <a:prstGeom prst="wedgeEllipseCallout">
            <a:avLst>
              <a:gd name="adj1" fmla="val -60105"/>
              <a:gd name="adj2" fmla="val 86807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schreibt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man Brille?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17A54D71-516A-4201-8308-978BCCBB462C}"/>
              </a:ext>
            </a:extLst>
          </p:cNvPr>
          <p:cNvSpPr/>
          <p:nvPr/>
        </p:nvSpPr>
        <p:spPr>
          <a:xfrm>
            <a:off x="6677217" y="2130314"/>
            <a:ext cx="3784618" cy="1063291"/>
          </a:xfrm>
          <a:prstGeom prst="wedgeEllipseCallout">
            <a:avLst>
              <a:gd name="adj1" fmla="val 34623"/>
              <a:gd name="adj2" fmla="val 112606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B-r-</a:t>
            </a:r>
            <a:r>
              <a:rPr lang="en-US" sz="4000" dirty="0" err="1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4000" dirty="0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-l-l-e</a:t>
            </a:r>
            <a:endParaRPr lang="en-US" sz="40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D19EA7EC-FCD7-40AA-AD1D-AE9D835CC093}"/>
              </a:ext>
            </a:extLst>
          </p:cNvPr>
          <p:cNvSpPr/>
          <p:nvPr/>
        </p:nvSpPr>
        <p:spPr>
          <a:xfrm>
            <a:off x="5258179" y="3475158"/>
            <a:ext cx="2465153" cy="1375432"/>
          </a:xfrm>
          <a:prstGeom prst="wedgeEllipseCallout">
            <a:avLst>
              <a:gd name="adj1" fmla="val -150021"/>
              <a:gd name="adj2" fmla="val -10268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Vielen</a:t>
            </a:r>
            <a:endParaRPr lang="en-US" sz="3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Dank.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CB0A0CBF-6FD7-4CCB-AB8B-6AF6047D2E28}"/>
              </a:ext>
            </a:extLst>
          </p:cNvPr>
          <p:cNvSpPr/>
          <p:nvPr/>
        </p:nvSpPr>
        <p:spPr>
          <a:xfrm>
            <a:off x="4681650" y="5355579"/>
            <a:ext cx="4107241" cy="1063291"/>
          </a:xfrm>
          <a:prstGeom prst="wedgeEllipseCallout">
            <a:avLst>
              <a:gd name="adj1" fmla="val 78064"/>
              <a:gd name="adj2" fmla="val -93924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Bitteschön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</a:t>
            </a:r>
          </a:p>
          <a:p>
            <a:pPr algn="ctr"/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kein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Problem</a:t>
            </a:r>
          </a:p>
        </p:txBody>
      </p:sp>
      <p:pic>
        <p:nvPicPr>
          <p:cNvPr id="14" name="Picture 13" descr="Image result for glasses clipart">
            <a:extLst>
              <a:ext uri="{FF2B5EF4-FFF2-40B4-BE49-F238E27FC236}">
                <a16:creationId xmlns:a16="http://schemas.microsoft.com/office/drawing/2014/main" id="{F55E423E-6D89-43D9-98C6-D0B3E12952DB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32468" y="3641635"/>
            <a:ext cx="1634820" cy="860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955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87</Words>
  <Application>Microsoft Office PowerPoint</Application>
  <PresentationFormat>แบบจอกว้าง</PresentationFormat>
  <Paragraphs>27</Paragraphs>
  <Slides>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6</cp:revision>
  <dcterms:created xsi:type="dcterms:W3CDTF">2022-03-22T01:55:02Z</dcterms:created>
  <dcterms:modified xsi:type="dcterms:W3CDTF">2024-01-24T01:54:12Z</dcterms:modified>
</cp:coreProperties>
</file>