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58" r:id="rId4"/>
    <p:sldId id="260" r:id="rId5"/>
    <p:sldId id="263" r:id="rId6"/>
    <p:sldId id="264" r:id="rId7"/>
    <p:sldId id="265" r:id="rId8"/>
    <p:sldId id="282" r:id="rId9"/>
    <p:sldId id="281" r:id="rId10"/>
    <p:sldId id="266" r:id="rId11"/>
    <p:sldId id="267" r:id="rId12"/>
    <p:sldId id="268" r:id="rId13"/>
    <p:sldId id="269" r:id="rId14"/>
    <p:sldId id="270" r:id="rId15"/>
    <p:sldId id="283" r:id="rId16"/>
    <p:sldId id="286" r:id="rId17"/>
    <p:sldId id="289" r:id="rId18"/>
    <p:sldId id="290" r:id="rId19"/>
    <p:sldId id="287" r:id="rId20"/>
    <p:sldId id="28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738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84C48-D8B8-4A3B-B852-09E596C01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2582AE-D984-43B3-961E-ED72ECEEB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E3F87-3F65-4115-B0AE-635BD89DB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06A43-4371-45BD-8986-FD81FA211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27F94-2F84-412C-AF3A-5F1C0A17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40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BAD1-D1C4-410A-BD2D-2C9C1F03A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549BF-EAEF-4BAF-8C47-7A3FD49AC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F4542-4B43-4AE4-86C7-B1E15DEC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505CC-E119-430E-AB3C-9143ECD01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13F0E-5A81-4E19-93B2-6B6EE964F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68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4FDDD-2B83-47F6-812C-7D18AEE70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7C6F2-13F3-47F4-A619-12DCCF0A7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3ACB9-7AA3-4F43-91EC-2B43C326C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A46B6-3AA3-428F-A672-D768A334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C48D5-8AEA-4A76-ABA3-51429ED8A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15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2108E-8613-46B6-BD91-AC978EEF7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F0A4-EA1F-49A1-972F-CA163AE753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F7D2E8-71A6-4CE5-BCE2-1D23FECF3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C1978-61C0-4334-893E-94E216634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3EAB9B-6A7A-4A9C-9C2A-9B9C51459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3AC66-5769-41C0-9CEF-FF52D44F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5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65514-6FE6-4A25-A048-AF24D868F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0B000D-203F-4AF8-90C9-6A53000DE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51732-CAF9-4CB0-9AFC-D30169CD7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C1599F-96D2-4DBE-9CC3-1A3B76EB0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885E15-F434-4795-84BE-DD52DBB5C9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BDD1EF-D3BC-4E8A-8BC5-A05CD3BF2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71CFD0-8168-49EB-B4C3-E953C22DF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20C8C3-384E-41E9-A796-FFE631DCF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43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B4F43-9BC7-4281-A2B2-673387643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C277B-9020-4CB8-ADF7-EF66685DD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E284B2-AAC6-429A-AFBD-FA3F591EA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FFB903-9EB3-435F-A17A-8071C97BD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66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CF705D-C840-49FB-95A3-4E9396BB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3F53CB-9AFB-45AA-B40C-4B95515D3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D0EBF-F082-464F-B635-77ABCDE3C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30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A2BEB-7F60-4BE8-AF38-8FD0EF8AC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3A3EB-E80C-45C2-BE66-1012533A7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38CFE-83D2-4C55-B2BE-6155304ED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0280-B517-45E6-89A6-7D3B86FE5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57AD9-2D87-4050-884A-BF891DE7C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EA703-5879-4523-A372-DF8AD3C4F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00707-BC3B-439B-98AB-1B72FE32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A9578E-536B-4182-9F74-072F42B6FF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02BCF-8B76-49E2-831B-4F087758F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F1416B-B76C-4458-88E5-FD67E3D81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83F7C0-4EB8-4255-AC16-A30A3344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8B0A9-AF92-4056-AFCE-62A22BFE8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6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63F4B-02D5-4502-BF18-4C9C26B70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30D6D-4832-4AC6-9817-7BA6E2405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5AFF5-EF11-4E03-A967-9B1B0F62F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98092-EBE2-4230-A015-572A988DC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209C-4353-4BFF-AD3C-779336E27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90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5C1BA2-07DC-450B-8C8B-047B8FF14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CD7629-7CC8-49D5-A98F-181163261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526E1-020F-4070-A786-936CFC1F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43BF6-C48A-4D96-9A92-34E4FD582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E6C4F-1E3D-4455-B6B2-9694179FE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7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A13740-92C4-41CD-A48A-E7081E26F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B58FB-07EA-4912-9F9C-12FFA7A91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C6FF6-A279-41E9-A15C-CE40C3150B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0C53B-1284-4388-8FF4-9DB49FCA912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AC027-5E81-4559-9DA7-8EE6E5EEE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0FD6C-520C-475D-A27E-AC9DF15D1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75F7B-C9C0-4BE6-BF22-A499C0DD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1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20" Type="http://schemas.microsoft.com/office/2007/relationships/hdphoto" Target="../media/hdphoto5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19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5941644/ein-eine-kein-keine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4731955/ein-kein-eine-keine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7558996/negation-nicht-und-kei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214CE64-8C17-438C-8716-1668E6915577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Picture 4" descr="Image result for soap clipa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0785" y="1253502"/>
            <a:ext cx="2108155" cy="1145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mage result for watch clipar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13447" y="132410"/>
            <a:ext cx="816003" cy="1325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DBD8AB3-3772-4642-87F4-75042C0DF53A}"/>
              </a:ext>
            </a:extLst>
          </p:cNvPr>
          <p:cNvSpPr txBox="1"/>
          <p:nvPr/>
        </p:nvSpPr>
        <p:spPr>
          <a:xfrm>
            <a:off x="1675947" y="2484363"/>
            <a:ext cx="2702984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Geldbörse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0" name="Picture 9" descr="Image result for necklace clipart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03" b="84103" l="10000" r="91111">
                        <a14:foregroundMark x1="42222" y1="4615" x2="75000" y2="27692"/>
                        <a14:foregroundMark x1="75000" y1="27692" x2="73889" y2="54872"/>
                        <a14:foregroundMark x1="73889" y1="54872" x2="55556" y2="67179"/>
                        <a14:foregroundMark x1="55556" y1="67179" x2="30556" y2="66667"/>
                        <a14:foregroundMark x1="30556" y1="66667" x2="21111" y2="49744"/>
                        <a14:foregroundMark x1="21111" y1="49744" x2="26667" y2="31282"/>
                        <a14:foregroundMark x1="31111" y1="25641" x2="10000" y2="31795"/>
                        <a14:foregroundMark x1="10000" y1="31795" x2="59444" y2="50769"/>
                        <a14:foregroundMark x1="59444" y1="50769" x2="65000" y2="35385"/>
                        <a14:foregroundMark x1="39444" y1="43077" x2="62778" y2="56923"/>
                        <a14:foregroundMark x1="62778" y1="56923" x2="62778" y2="41026"/>
                        <a14:foregroundMark x1="49444" y1="40513" x2="48889" y2="37436"/>
                        <a14:foregroundMark x1="32222" y1="35385" x2="50000" y2="42564"/>
                        <a14:foregroundMark x1="50000" y1="42564" x2="71111" y2="43077"/>
                        <a14:foregroundMark x1="29444" y1="43077" x2="46111" y2="60000"/>
                        <a14:foregroundMark x1="46111" y1="60000" x2="68333" y2="59487"/>
                        <a14:foregroundMark x1="68333" y1="59487" x2="76111" y2="53846"/>
                        <a14:foregroundMark x1="34444" y1="40513" x2="60556" y2="43077"/>
                        <a14:foregroundMark x1="60556" y1="43077" x2="61111" y2="42564"/>
                        <a14:foregroundMark x1="71111" y1="24103" x2="79444" y2="25128"/>
                        <a14:foregroundMark x1="50000" y1="84615" x2="57222" y2="67692"/>
                        <a14:foregroundMark x1="91111" y1="28205" x2="85000" y2="44615"/>
                      </a14:backgroundRemoval>
                    </a14:imgEffect>
                  </a14:imgLayer>
                </a14:imgProps>
              </a:ext>
            </a:extLst>
          </a:blip>
          <a:srcRect b="8116"/>
          <a:stretch>
            <a:fillRect/>
          </a:stretch>
        </p:blipFill>
        <p:spPr bwMode="auto">
          <a:xfrm>
            <a:off x="10427564" y="1197481"/>
            <a:ext cx="1604539" cy="149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age result for geldboerse clipart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870" y="2482726"/>
            <a:ext cx="1920385" cy="162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Image result for feuerzeug clipart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3889" l="9630" r="89630">
                        <a14:foregroundMark x1="63704" y1="26111" x2="63704" y2="47778"/>
                        <a14:foregroundMark x1="60741" y1="20556" x2="60741" y2="42222"/>
                        <a14:foregroundMark x1="60741" y1="17778" x2="68889" y2="36667"/>
                        <a14:foregroundMark x1="62963" y1="16667" x2="70370" y2="48889"/>
                        <a14:foregroundMark x1="70370" y1="48889" x2="68889" y2="62222"/>
                        <a14:foregroundMark x1="42963" y1="88889" x2="42963" y2="91111"/>
                        <a14:foregroundMark x1="45185" y1="93889" x2="45185" y2="93889"/>
                        <a14:foregroundMark x1="63704" y1="13333" x2="64444" y2="54444"/>
                        <a14:foregroundMark x1="65926" y1="26111" x2="70370" y2="50000"/>
                        <a14:foregroundMark x1="70370" y1="50000" x2="68889" y2="56667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234629" y="3225660"/>
            <a:ext cx="1467068" cy="207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08A8A56-7DE3-433E-8488-B79BEEFB4969}"/>
              </a:ext>
            </a:extLst>
          </p:cNvPr>
          <p:cNvSpPr txBox="1"/>
          <p:nvPr/>
        </p:nvSpPr>
        <p:spPr>
          <a:xfrm>
            <a:off x="1048855" y="5928033"/>
            <a:ext cx="2335896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Schlüssel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2" name="Picture 11" descr="Image result for pencil clipart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115806" flipH="1">
            <a:off x="420689" y="4008741"/>
            <a:ext cx="1692380" cy="159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age result for tasche clipart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65" b="98824" l="3311" r="94702">
                        <a14:foregroundMark x1="23179" y1="58235" x2="51656" y2="85882"/>
                        <a14:foregroundMark x1="51656" y1="85882" x2="81457" y2="68824"/>
                        <a14:foregroundMark x1="81457" y1="68824" x2="80132" y2="64706"/>
                        <a14:foregroundMark x1="87417" y1="56471" x2="67550" y2="94118"/>
                        <a14:foregroundMark x1="67550" y1="94118" x2="25166" y2="95882"/>
                        <a14:foregroundMark x1="25166" y1="95882" x2="19205" y2="60588"/>
                        <a14:foregroundMark x1="19205" y1="60588" x2="19205" y2="59412"/>
                        <a14:foregroundMark x1="83444" y1="43529" x2="87417" y2="33529"/>
                        <a14:foregroundMark x1="13245" y1="59412" x2="10596" y2="85294"/>
                        <a14:foregroundMark x1="10596" y1="85294" x2="46358" y2="92941"/>
                        <a14:foregroundMark x1="46358" y1="92941" x2="91391" y2="91176"/>
                        <a14:foregroundMark x1="91391" y1="91176" x2="96026" y2="68824"/>
                        <a14:foregroundMark x1="17881" y1="52941" x2="13245" y2="90000"/>
                        <a14:foregroundMark x1="13245" y1="90000" x2="26490" y2="98824"/>
                        <a14:foregroundMark x1="25166" y1="51176" x2="23841" y2="21176"/>
                        <a14:foregroundMark x1="52980" y1="1765" x2="80795" y2="8824"/>
                        <a14:foregroundMark x1="84106" y1="20588" x2="60265" y2="2941"/>
                        <a14:foregroundMark x1="60265" y1="2941" x2="32450" y2="4706"/>
                        <a14:foregroundMark x1="17881" y1="50000" x2="3311" y2="84118"/>
                        <a14:foregroundMark x1="3311" y1="84118" x2="22517" y2="9882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2322" y="-68545"/>
            <a:ext cx="1507330" cy="162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Image result for bottle clipart"/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74" b="96154" l="33080" r="61217">
                        <a14:foregroundMark x1="44867" y1="7265" x2="34221" y2="45726"/>
                        <a14:foregroundMark x1="34221" y1="45726" x2="38023" y2="95726"/>
                        <a14:foregroundMark x1="38023" y1="95726" x2="55894" y2="91453"/>
                        <a14:foregroundMark x1="55894" y1="91453" x2="61217" y2="40598"/>
                        <a14:foregroundMark x1="61217" y1="40598" x2="55513" y2="26496"/>
                        <a14:foregroundMark x1="42586" y1="8974" x2="44487" y2="6410"/>
                        <a14:foregroundMark x1="46008" y1="4274" x2="53612" y2="35470"/>
                        <a14:foregroundMark x1="53612" y1="35470" x2="52471" y2="61111"/>
                        <a14:foregroundMark x1="52471" y1="61111" x2="50570" y2="44017"/>
                        <a14:foregroundMark x1="56654" y1="47436" x2="58175" y2="69231"/>
                        <a14:foregroundMark x1="58175" y1="69231" x2="58175" y2="69231"/>
                        <a14:foregroundMark x1="35361" y1="92735" x2="58555" y2="90598"/>
                        <a14:foregroundMark x1="58555" y1="90598" x2="61217" y2="88462"/>
                        <a14:foregroundMark x1="41445" y1="96154" x2="54373" y2="95299"/>
                        <a14:foregroundMark x1="55513" y1="54701" x2="55133" y2="58120"/>
                      </a14:backgroundRemoval>
                    </a14:imgEffect>
                  </a14:imgLayer>
                </a14:imgProps>
              </a:ext>
            </a:extLst>
          </a:blip>
          <a:srcRect l="30980" r="38420"/>
          <a:stretch>
            <a:fillRect/>
          </a:stretch>
        </p:blipFill>
        <p:spPr bwMode="auto">
          <a:xfrm>
            <a:off x="2450882" y="199715"/>
            <a:ext cx="755126" cy="198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Image result for schluessel clipart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60733" y="5103957"/>
            <a:ext cx="1434790" cy="143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52B00B-8433-459A-B380-4D60576EC7CE}"/>
              </a:ext>
            </a:extLst>
          </p:cNvPr>
          <p:cNvSpPr txBox="1"/>
          <p:nvPr/>
        </p:nvSpPr>
        <p:spPr>
          <a:xfrm>
            <a:off x="8926323" y="5574090"/>
            <a:ext cx="2837636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Streichholz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6D5AF8-07B7-4789-A125-3C8F4F402716}"/>
              </a:ext>
            </a:extLst>
          </p:cNvPr>
          <p:cNvSpPr txBox="1"/>
          <p:nvPr/>
        </p:nvSpPr>
        <p:spPr>
          <a:xfrm>
            <a:off x="235477" y="1574713"/>
            <a:ext cx="1792478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Tasche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F19544-3744-44BF-AD11-7D63F9F50788}"/>
              </a:ext>
            </a:extLst>
          </p:cNvPr>
          <p:cNvSpPr txBox="1"/>
          <p:nvPr/>
        </p:nvSpPr>
        <p:spPr>
          <a:xfrm>
            <a:off x="190870" y="4946113"/>
            <a:ext cx="113043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Stift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8" name="Picture 17" descr="Image result for streichholz"/>
          <p:cNvPicPr/>
          <p:nvPr/>
        </p:nvPicPr>
        <p:blipFill>
          <a:blip r:embed="rId15" cstate="print"/>
          <a:srcRect t="72727"/>
          <a:stretch>
            <a:fillRect/>
          </a:stretch>
        </p:blipFill>
        <p:spPr bwMode="auto">
          <a:xfrm rot="1354703">
            <a:off x="8003631" y="5909443"/>
            <a:ext cx="1874577" cy="757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ABCA55A-F92E-4C49-A66D-BE0ADF91D33F}"/>
              </a:ext>
            </a:extLst>
          </p:cNvPr>
          <p:cNvSpPr txBox="1"/>
          <p:nvPr/>
        </p:nvSpPr>
        <p:spPr>
          <a:xfrm>
            <a:off x="7930001" y="4442784"/>
            <a:ext cx="2714205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Feuerzeug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424957-D952-4C8E-8BB9-A60FB11DE5F8}"/>
              </a:ext>
            </a:extLst>
          </p:cNvPr>
          <p:cNvSpPr txBox="1"/>
          <p:nvPr/>
        </p:nvSpPr>
        <p:spPr>
          <a:xfrm>
            <a:off x="2105713" y="4063941"/>
            <a:ext cx="3203121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Fotoapparat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ABB120-B660-4A6B-A2B7-89D6814E4289}"/>
              </a:ext>
            </a:extLst>
          </p:cNvPr>
          <p:cNvSpPr txBox="1"/>
          <p:nvPr/>
        </p:nvSpPr>
        <p:spPr>
          <a:xfrm>
            <a:off x="3091017" y="287593"/>
            <a:ext cx="1936749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Flasche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88B6FA-807F-46A4-BEF7-C4B0809ADF2B}"/>
              </a:ext>
            </a:extLst>
          </p:cNvPr>
          <p:cNvSpPr txBox="1"/>
          <p:nvPr/>
        </p:nvSpPr>
        <p:spPr>
          <a:xfrm>
            <a:off x="5187716" y="924815"/>
            <a:ext cx="1380506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Seife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16AA60-C4AD-4512-9C2B-BFA29806EE9D}"/>
              </a:ext>
            </a:extLst>
          </p:cNvPr>
          <p:cNvSpPr txBox="1"/>
          <p:nvPr/>
        </p:nvSpPr>
        <p:spPr>
          <a:xfrm>
            <a:off x="7106643" y="1272682"/>
            <a:ext cx="1428501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Seife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8" name="Picture 27" descr="Image result for glasses clipart">
            <a:extLst>
              <a:ext uri="{FF2B5EF4-FFF2-40B4-BE49-F238E27FC236}">
                <a16:creationId xmlns:a16="http://schemas.microsoft.com/office/drawing/2014/main" id="{14E6DDF7-B9C3-4095-9A1B-97429A197F97}"/>
              </a:ext>
            </a:extLst>
          </p:cNvPr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66899" y="316255"/>
            <a:ext cx="2108155" cy="107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41F704B-37F6-454E-B597-B95BC670D995}"/>
              </a:ext>
            </a:extLst>
          </p:cNvPr>
          <p:cNvSpPr txBox="1"/>
          <p:nvPr/>
        </p:nvSpPr>
        <p:spPr>
          <a:xfrm>
            <a:off x="9910584" y="199715"/>
            <a:ext cx="1124621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Uhr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47429E-7F6D-4C1A-8C1A-9C89754DCB42}"/>
              </a:ext>
            </a:extLst>
          </p:cNvPr>
          <p:cNvSpPr txBox="1"/>
          <p:nvPr/>
        </p:nvSpPr>
        <p:spPr>
          <a:xfrm>
            <a:off x="9250650" y="1819884"/>
            <a:ext cx="1467068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Kette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15AD3E-1BC6-499C-9D1A-630DB586FDB9}"/>
              </a:ext>
            </a:extLst>
          </p:cNvPr>
          <p:cNvSpPr txBox="1"/>
          <p:nvPr/>
        </p:nvSpPr>
        <p:spPr>
          <a:xfrm>
            <a:off x="4534584" y="3445379"/>
            <a:ext cx="2132315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Kamera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3" name="Picture 12" descr="Image result for fotoapparat clipart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01871" y="2435748"/>
            <a:ext cx="1699709" cy="1575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19B9949-EF34-4A58-93DB-E6830AA4629C}"/>
              </a:ext>
            </a:extLst>
          </p:cNvPr>
          <p:cNvSpPr txBox="1"/>
          <p:nvPr/>
        </p:nvSpPr>
        <p:spPr>
          <a:xfrm>
            <a:off x="7900871" y="2817650"/>
            <a:ext cx="3813865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Kugelschreiber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7" name="Picture 6" descr="Image result for pen clipart"/>
          <p:cNvPicPr/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047542" y="2188595"/>
            <a:ext cx="1402175" cy="183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869C604-5C9A-46A9-998F-4DA6A04501D0}"/>
              </a:ext>
            </a:extLst>
          </p:cNvPr>
          <p:cNvSpPr txBox="1"/>
          <p:nvPr/>
        </p:nvSpPr>
        <p:spPr>
          <a:xfrm>
            <a:off x="4388081" y="5928033"/>
            <a:ext cx="1800493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Schirm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6" name="Picture 5" descr="Image result for cute umbrella clipart"/>
          <p:cNvPicPr/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286" b="98286" l="1220" r="98780">
                        <a14:foregroundMark x1="26220" y1="8571" x2="29268" y2="19429"/>
                        <a14:foregroundMark x1="18902" y1="2286" x2="41463" y2="10857"/>
                        <a14:foregroundMark x1="41463" y1="10857" x2="54268" y2="21714"/>
                        <a14:foregroundMark x1="54268" y1="21714" x2="56707" y2="25714"/>
                        <a14:foregroundMark x1="84756" y1="41714" x2="92683" y2="67429"/>
                        <a14:foregroundMark x1="92683" y1="67429" x2="90854" y2="91429"/>
                        <a14:foregroundMark x1="90854" y1="91429" x2="81098" y2="93143"/>
                        <a14:foregroundMark x1="84146" y1="29143" x2="84146" y2="29143"/>
                        <a14:foregroundMark x1="94512" y1="65714" x2="97561" y2="85143"/>
                        <a14:foregroundMark x1="97561" y1="85143" x2="81707" y2="98857"/>
                        <a14:foregroundMark x1="84146" y1="29143" x2="84146" y2="29143"/>
                        <a14:foregroundMark x1="10366" y1="82857" x2="26829" y2="74286"/>
                        <a14:foregroundMark x1="26829" y1="74286" x2="26829" y2="74286"/>
                        <a14:foregroundMark x1="1220" y1="90286" x2="6098" y2="98286"/>
                        <a14:foregroundMark x1="31707" y1="66286" x2="74390" y2="42857"/>
                        <a14:foregroundMark x1="98780" y1="94286" x2="98780" y2="9428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0586082">
            <a:off x="5733623" y="4759881"/>
            <a:ext cx="1669197" cy="178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627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1A90-CFA9-492D-AA17-B5294886D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5D4D9-4F1F-40C7-AB2D-0B32AE5B6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DD3D632-CDA0-450D-835F-4683423865C8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351CC9-DD70-4399-A9AF-E5A4B39A1418}"/>
              </a:ext>
            </a:extLst>
          </p:cNvPr>
          <p:cNvSpPr txBox="1"/>
          <p:nvPr/>
        </p:nvSpPr>
        <p:spPr>
          <a:xfrm>
            <a:off x="657438" y="2227401"/>
            <a:ext cx="11222944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199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das</a:t>
            </a:r>
            <a:r>
              <a:rPr lang="en-US" sz="13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…..?</a:t>
            </a:r>
            <a:endParaRPr lang="th-TH" sz="13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94129E-B5FD-412A-86A5-C1DAD59510FF}"/>
              </a:ext>
            </a:extLst>
          </p:cNvPr>
          <p:cNvSpPr txBox="1"/>
          <p:nvPr/>
        </p:nvSpPr>
        <p:spPr>
          <a:xfrm>
            <a:off x="7318871" y="-32788"/>
            <a:ext cx="4873129" cy="1107996"/>
          </a:xfrm>
          <a:prstGeom prst="rect">
            <a:avLst/>
          </a:prstGeom>
          <a:solidFill>
            <a:srgbClr val="FFB7DB"/>
          </a:solidFill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ysClr val="windowText" lastClr="000000"/>
                </a:solidFill>
                <a:effectLst>
                  <a:glow rad="101600">
                    <a:srgbClr val="FF6699">
                      <a:alpha val="60000"/>
                    </a:srgbClr>
                  </a:glow>
                </a:effectLst>
                <a:latin typeface="+mj-lt"/>
                <a:cs typeface="Aharoni" pitchFamily="2" charset="-79"/>
              </a:rPr>
              <a:t>Ja/</a:t>
            </a:r>
            <a:r>
              <a:rPr lang="en-US" sz="6600" b="1" dirty="0" err="1">
                <a:solidFill>
                  <a:sysClr val="windowText" lastClr="000000"/>
                </a:solidFill>
                <a:effectLst>
                  <a:glow rad="101600">
                    <a:srgbClr val="FF6699">
                      <a:alpha val="60000"/>
                    </a:srgbClr>
                  </a:glow>
                </a:effectLst>
                <a:latin typeface="+mj-lt"/>
                <a:cs typeface="Aharoni" pitchFamily="2" charset="-79"/>
              </a:rPr>
              <a:t>Nein-Frage</a:t>
            </a:r>
            <a:endParaRPr lang="th-TH" sz="6600" b="1" dirty="0">
              <a:solidFill>
                <a:sysClr val="windowText" lastClr="000000"/>
              </a:solidFill>
              <a:effectLst>
                <a:glow rad="101600">
                  <a:srgbClr val="FF6699">
                    <a:alpha val="60000"/>
                  </a:srgbClr>
                </a:glo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480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4150" y="5376747"/>
            <a:ext cx="29049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FF6161"/>
                </a:solidFill>
                <a:latin typeface="Aharoni" pitchFamily="2" charset="-79"/>
                <a:cs typeface="Aharoni" pitchFamily="2" charset="-79"/>
              </a:rPr>
              <a:t>Brille</a:t>
            </a:r>
            <a:endParaRPr lang="th-TH" sz="8800" dirty="0">
              <a:solidFill>
                <a:srgbClr val="FF6161"/>
              </a:solidFill>
              <a:latin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4233" y="29183"/>
            <a:ext cx="437331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Schl</a:t>
            </a:r>
            <a:r>
              <a:rPr lang="en-US" sz="8800" dirty="0" err="1">
                <a:solidFill>
                  <a:schemeClr val="accent1">
                    <a:lumMod val="75000"/>
                  </a:schemeClr>
                </a:solidFill>
                <a:latin typeface="Berlin Sans FB"/>
                <a:cs typeface="Aharoni" pitchFamily="2" charset="-79"/>
              </a:rPr>
              <a:t>üssel</a:t>
            </a:r>
            <a:endParaRPr lang="th-TH" sz="8800" dirty="0">
              <a:solidFill>
                <a:schemeClr val="accent1">
                  <a:lumMod val="75000"/>
                </a:schemeClr>
              </a:solidFill>
              <a:latin typeface="Aharoni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73266" y="1610926"/>
            <a:ext cx="575510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Feuerzeug</a:t>
            </a:r>
            <a:endParaRPr lang="th-TH" sz="8800" dirty="0">
              <a:solidFill>
                <a:schemeClr val="accent6">
                  <a:lumMod val="75000"/>
                </a:schemeClr>
              </a:solidFill>
              <a:latin typeface="Aharoni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97" y="4169490"/>
            <a:ext cx="60228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Streichholz</a:t>
            </a:r>
            <a:endParaRPr lang="th-TH" sz="8800" dirty="0">
              <a:solidFill>
                <a:schemeClr val="accent6">
                  <a:lumMod val="75000"/>
                </a:schemeClr>
              </a:solidFill>
              <a:latin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6300" y="36281"/>
            <a:ext cx="40831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Bleistift</a:t>
            </a:r>
            <a:endParaRPr lang="th-TH" sz="8800" dirty="0">
              <a:solidFill>
                <a:schemeClr val="accent1">
                  <a:lumMod val="75000"/>
                </a:schemeClr>
              </a:solidFill>
              <a:latin typeface="Aharoni" pitchFamily="2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04547" y="938738"/>
            <a:ext cx="37240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FF6161"/>
                </a:solidFill>
                <a:latin typeface="Aharoni" pitchFamily="2" charset="-79"/>
                <a:cs typeface="Aharoni" pitchFamily="2" charset="-79"/>
              </a:rPr>
              <a:t>Tasche</a:t>
            </a:r>
            <a:endParaRPr lang="th-TH" sz="8800" dirty="0">
              <a:solidFill>
                <a:srgbClr val="FF6161"/>
              </a:solidFill>
              <a:latin typeface="Aharoni" pitchFamily="2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8085" y="1714341"/>
            <a:ext cx="270298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Buch</a:t>
            </a:r>
            <a:endParaRPr lang="th-TH" sz="8800" dirty="0">
              <a:solidFill>
                <a:schemeClr val="accent6">
                  <a:lumMod val="75000"/>
                </a:schemeClr>
              </a:solidFill>
              <a:latin typeface="Aharoni" pitchFamily="2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38349" y="2786058"/>
            <a:ext cx="404469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FF6161"/>
                </a:solidFill>
                <a:latin typeface="Aharoni" pitchFamily="2" charset="-79"/>
                <a:cs typeface="Aharoni" pitchFamily="2" charset="-79"/>
              </a:rPr>
              <a:t>Flasche</a:t>
            </a:r>
            <a:endParaRPr lang="th-TH" sz="8800" dirty="0">
              <a:solidFill>
                <a:srgbClr val="FF6161"/>
              </a:solidFill>
              <a:latin typeface="Aharoni" pitchFamily="2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55509" y="5247074"/>
            <a:ext cx="301076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FF6161"/>
                </a:solidFill>
                <a:latin typeface="Aharoni" pitchFamily="2" charset="-79"/>
                <a:cs typeface="Aharoni" pitchFamily="2" charset="-79"/>
              </a:rPr>
              <a:t>Kette</a:t>
            </a:r>
            <a:endParaRPr lang="th-TH" sz="8800" dirty="0">
              <a:solidFill>
                <a:srgbClr val="FF6161"/>
              </a:solidFill>
              <a:latin typeface="Aharoni" pitchFamily="2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44770" y="3812490"/>
            <a:ext cx="81740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Kugelschreiber</a:t>
            </a:r>
            <a:endParaRPr lang="th-TH" sz="8800" dirty="0">
              <a:solidFill>
                <a:schemeClr val="accent1">
                  <a:lumMod val="75000"/>
                </a:schemeClr>
              </a:solidFill>
              <a:latin typeface="Aharoni" pitchFamily="2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2226" y="842559"/>
            <a:ext cx="524694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FF6161"/>
                </a:solidFill>
                <a:latin typeface="Aharoni" pitchFamily="2" charset="-79"/>
                <a:cs typeface="Aharoni" pitchFamily="2" charset="-79"/>
              </a:rPr>
              <a:t>Geldb</a:t>
            </a:r>
            <a:r>
              <a:rPr lang="en-US" sz="8800" dirty="0" err="1">
                <a:solidFill>
                  <a:srgbClr val="FF6161"/>
                </a:solidFill>
                <a:latin typeface="Berlin Sans FB"/>
                <a:cs typeface="Aharoni" pitchFamily="2" charset="-79"/>
              </a:rPr>
              <a:t>örse</a:t>
            </a:r>
            <a:endParaRPr lang="th-TH" sz="8800" dirty="0">
              <a:solidFill>
                <a:srgbClr val="FF6161"/>
              </a:solidFill>
              <a:latin typeface="Aharoni" pitchFamily="2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81818" y="2214554"/>
            <a:ext cx="28151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FF6161"/>
                </a:solidFill>
                <a:latin typeface="Aharoni" pitchFamily="2" charset="-79"/>
                <a:cs typeface="Aharoni" pitchFamily="2" charset="-79"/>
              </a:rPr>
              <a:t>Seife</a:t>
            </a:r>
            <a:endParaRPr lang="th-TH" sz="8800" dirty="0">
              <a:solidFill>
                <a:srgbClr val="FF6161"/>
              </a:solidFill>
              <a:latin typeface="Aharoni" pitchFamily="2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8064" y="455440"/>
            <a:ext cx="21259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FF6161"/>
                </a:solidFill>
                <a:latin typeface="Aharoni" pitchFamily="2" charset="-79"/>
                <a:cs typeface="Aharoni" pitchFamily="2" charset="-79"/>
              </a:rPr>
              <a:t>Uhr</a:t>
            </a:r>
            <a:endParaRPr lang="th-TH" sz="8800" dirty="0">
              <a:solidFill>
                <a:srgbClr val="FF6161"/>
              </a:solidFill>
              <a:latin typeface="Aharoni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4705" y="3025351"/>
            <a:ext cx="37385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Schirm</a:t>
            </a:r>
            <a:endParaRPr lang="th-TH" sz="8800" dirty="0">
              <a:solidFill>
                <a:schemeClr val="accent1">
                  <a:lumMod val="75000"/>
                </a:schemeClr>
              </a:solidFill>
              <a:latin typeface="Aharoni" pitchFamily="2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51666" y="2841434"/>
            <a:ext cx="684033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Fotoapparat</a:t>
            </a:r>
            <a:endParaRPr lang="th-TH" sz="8800" dirty="0">
              <a:solidFill>
                <a:schemeClr val="accent1">
                  <a:lumMod val="75000"/>
                </a:schemeClr>
              </a:solidFill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" decel="100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10" grpId="0"/>
      <p:bldP spid="10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97461" y="122069"/>
            <a:ext cx="29049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Brille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13201" y="4595359"/>
            <a:ext cx="437331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Schl</a:t>
            </a:r>
            <a:r>
              <a:rPr lang="en-US" sz="8800" dirty="0" err="1">
                <a:solidFill>
                  <a:sysClr val="windowText" lastClr="000000"/>
                </a:solidFill>
                <a:latin typeface="Berlin Sans FB"/>
                <a:cs typeface="Aharoni" pitchFamily="2" charset="-79"/>
              </a:rPr>
              <a:t>üssel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67240" y="5572140"/>
            <a:ext cx="575510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Feuerzeug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10004" y="1081568"/>
            <a:ext cx="60228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Streichholz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7614" y="2804925"/>
            <a:ext cx="40831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Bleistift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7183" y="3770064"/>
            <a:ext cx="37240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Tasche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36617" y="583538"/>
            <a:ext cx="270298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Buch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17904" y="2725572"/>
            <a:ext cx="404469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Flasche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2902" y="3046789"/>
            <a:ext cx="301076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Kette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0716" y="4661587"/>
            <a:ext cx="81740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Kugelschreiber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8834" y="1944439"/>
            <a:ext cx="524694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Geldb</a:t>
            </a:r>
            <a:r>
              <a:rPr lang="en-US" sz="8800" dirty="0" err="1">
                <a:solidFill>
                  <a:sysClr val="windowText" lastClr="000000"/>
                </a:solidFill>
                <a:latin typeface="Berlin Sans FB"/>
                <a:cs typeface="Aharoni" pitchFamily="2" charset="-79"/>
              </a:rPr>
              <a:t>örse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87603" y="5643226"/>
            <a:ext cx="28151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Seife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77300" y="1689606"/>
            <a:ext cx="21259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Uhr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32802" y="3724234"/>
            <a:ext cx="37385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Schirm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52728" y="0"/>
            <a:ext cx="684033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Fotoapparat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00" decel="100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10" grpId="0"/>
      <p:bldP spid="10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6A855D-D245-4938-ABB6-77DE9AED36FC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1215504" y="2845175"/>
            <a:ext cx="100094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latin typeface="Aharoni" pitchFamily="2" charset="-79"/>
                <a:cs typeface="Aharoni" pitchFamily="2" charset="-79"/>
              </a:rPr>
              <a:t>A:Ist das </a:t>
            </a:r>
            <a:r>
              <a:rPr lang="en-US" sz="80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eine</a:t>
            </a:r>
            <a:r>
              <a:rPr lang="en-US" sz="8000" dirty="0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Kette</a:t>
            </a:r>
            <a:r>
              <a:rPr lang="en-US" sz="8000" dirty="0">
                <a:latin typeface="Aharoni" pitchFamily="2" charset="-79"/>
                <a:cs typeface="Aharoni" pitchFamily="2" charset="-79"/>
              </a:rPr>
              <a:t>?</a:t>
            </a:r>
            <a:endParaRPr lang="th-TH" sz="8000" dirty="0">
              <a:latin typeface="Aharoni" pitchFamily="2" charset="-79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7800109" y="88384"/>
            <a:ext cx="3339993" cy="2597867"/>
          </a:xfrm>
          <a:prstGeom prst="cloudCallout">
            <a:avLst>
              <a:gd name="adj1" fmla="val -62187"/>
              <a:gd name="adj2" fmla="val 682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142875">
                <a:solidFill>
                  <a:schemeClr val="tx1"/>
                </a:solidFill>
              </a:ln>
            </a:endParaRPr>
          </a:p>
        </p:txBody>
      </p:sp>
      <p:pic>
        <p:nvPicPr>
          <p:cNvPr id="6" name="Picture 5" descr="Image result for necklace clipart"/>
          <p:cNvPicPr/>
          <p:nvPr/>
        </p:nvPicPr>
        <p:blipFill>
          <a:blip r:embed="rId2"/>
          <a:srcRect b="8116"/>
          <a:stretch>
            <a:fillRect/>
          </a:stretch>
        </p:blipFill>
        <p:spPr bwMode="auto">
          <a:xfrm>
            <a:off x="8482178" y="464634"/>
            <a:ext cx="1950295" cy="1703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mage result for buch clipart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99" b="96552" l="1563" r="97917">
                        <a14:foregroundMark x1="56250" y1="4598" x2="6771" y2="14943"/>
                        <a14:foregroundMark x1="6771" y1="14943" x2="8854" y2="54598"/>
                        <a14:foregroundMark x1="8854" y1="54598" x2="18229" y2="82184"/>
                        <a14:foregroundMark x1="18229" y1="82184" x2="43229" y2="86207"/>
                        <a14:foregroundMark x1="52083" y1="2299" x2="77083" y2="31609"/>
                        <a14:foregroundMark x1="77083" y1="31609" x2="85417" y2="51149"/>
                        <a14:foregroundMark x1="85417" y1="51149" x2="88542" y2="77586"/>
                        <a14:foregroundMark x1="88542" y1="77586" x2="40625" y2="85057"/>
                        <a14:foregroundMark x1="28646" y1="93103" x2="82292" y2="71264"/>
                        <a14:foregroundMark x1="82292" y1="71264" x2="93229" y2="74713"/>
                        <a14:foregroundMark x1="90104" y1="54598" x2="71875" y2="67241"/>
                        <a14:foregroundMark x1="71875" y1="67241" x2="48958" y2="72989"/>
                        <a14:foregroundMark x1="48958" y1="72989" x2="68750" y2="75287"/>
                        <a14:foregroundMark x1="68750" y1="75287" x2="77083" y2="74713"/>
                        <a14:foregroundMark x1="43750" y1="94828" x2="21875" y2="90805"/>
                        <a14:foregroundMark x1="21875" y1="90805" x2="17708" y2="49425"/>
                        <a14:foregroundMark x1="1563" y1="14943" x2="17708" y2="41379"/>
                        <a14:foregroundMark x1="97917" y1="58046" x2="97917" y2="58046"/>
                        <a14:foregroundMark x1="34896" y1="96552" x2="22917" y2="94253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0717002">
            <a:off x="605955" y="190630"/>
            <a:ext cx="2540931" cy="2603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215504" y="4369217"/>
            <a:ext cx="1055930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B:</a:t>
            </a:r>
            <a:r>
              <a:rPr lang="en-US" sz="6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Nein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,das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keine</a:t>
            </a:r>
            <a:r>
              <a:rPr lang="en-US" sz="6600" dirty="0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Kette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ein</a:t>
            </a:r>
            <a:r>
              <a:rPr lang="en-US" sz="66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Buch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chemeClr val="accent6">
                  <a:lumMod val="50000"/>
                </a:schemeClr>
              </a:solidFill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A504F7C-72A5-4DBB-970C-938446BF7D8B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1002608" y="2992433"/>
            <a:ext cx="100174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Aharoni" pitchFamily="2" charset="-79"/>
                <a:cs typeface="Aharoni" pitchFamily="2" charset="-79"/>
              </a:rPr>
              <a:t>A:Ist das 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ein</a:t>
            </a:r>
            <a:r>
              <a:rPr lang="en-US" sz="72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Schl</a:t>
            </a:r>
            <a:r>
              <a:rPr lang="en-US" sz="7200" dirty="0" err="1">
                <a:solidFill>
                  <a:schemeClr val="accent5"/>
                </a:solidFill>
                <a:latin typeface="Berlin Sans FB"/>
                <a:cs typeface="Aharoni" pitchFamily="2" charset="-79"/>
              </a:rPr>
              <a:t>ü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ssel</a:t>
            </a:r>
            <a:r>
              <a:rPr lang="en-US" sz="7200" dirty="0">
                <a:latin typeface="Aharoni" pitchFamily="2" charset="-79"/>
                <a:cs typeface="Aharoni" pitchFamily="2" charset="-79"/>
              </a:rPr>
              <a:t>?</a:t>
            </a:r>
            <a:endParaRPr lang="th-TH" sz="7200" dirty="0">
              <a:latin typeface="Aharoni" pitchFamily="2" charset="-79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8326582" y="280364"/>
            <a:ext cx="3551989" cy="2577132"/>
          </a:xfrm>
          <a:prstGeom prst="cloudCallout">
            <a:avLst>
              <a:gd name="adj1" fmla="val -62187"/>
              <a:gd name="adj2" fmla="val 682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142875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9412" y="4357248"/>
            <a:ext cx="1147461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B:</a:t>
            </a:r>
            <a:r>
              <a:rPr lang="en-US" sz="6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Nein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,das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kein</a:t>
            </a:r>
            <a:r>
              <a:rPr lang="en-US" sz="66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Schl</a:t>
            </a:r>
            <a:r>
              <a:rPr lang="en-US" sz="6600" dirty="0" err="1">
                <a:solidFill>
                  <a:schemeClr val="accent5"/>
                </a:solidFill>
                <a:latin typeface="Berlin Sans FB"/>
                <a:cs typeface="Aharoni" pitchFamily="2" charset="-79"/>
              </a:rPr>
              <a:t>ü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ssel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eine</a:t>
            </a:r>
            <a:r>
              <a:rPr lang="en-US" sz="6600" dirty="0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Brille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chemeClr val="accent6">
                  <a:lumMod val="50000"/>
                </a:schemeClr>
              </a:solidFill>
              <a:latin typeface="Aharoni" pitchFamily="2" charset="-79"/>
            </a:endParaRPr>
          </a:p>
        </p:txBody>
      </p:sp>
      <p:pic>
        <p:nvPicPr>
          <p:cNvPr id="9" name="Picture 8" descr="Image result for schluessel clipa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24719" y="512618"/>
            <a:ext cx="2154685" cy="2096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mage result for glasses clipar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412" y="352324"/>
            <a:ext cx="4446007" cy="2427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790007B-546A-4E90-B9AF-16C9174E042C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70940" y="3087133"/>
            <a:ext cx="119170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latin typeface="Aharoni" pitchFamily="2" charset="-79"/>
                <a:cs typeface="Aharoni" pitchFamily="2" charset="-79"/>
              </a:rPr>
              <a:t>A:Ist das </a:t>
            </a:r>
            <a:r>
              <a:rPr lang="en-US" sz="8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ein</a:t>
            </a:r>
            <a:r>
              <a:rPr lang="en-US" sz="80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Feuerzeug</a:t>
            </a:r>
            <a:r>
              <a:rPr lang="en-US" sz="8000" dirty="0">
                <a:latin typeface="Aharoni" pitchFamily="2" charset="-79"/>
                <a:cs typeface="Aharoni" pitchFamily="2" charset="-79"/>
              </a:rPr>
              <a:t>?</a:t>
            </a:r>
            <a:endParaRPr lang="th-TH" sz="8000" dirty="0">
              <a:latin typeface="Aharoni" pitchFamily="2" charset="-79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8326582" y="214290"/>
            <a:ext cx="3491345" cy="2500330"/>
          </a:xfrm>
          <a:prstGeom prst="cloudCallout">
            <a:avLst>
              <a:gd name="adj1" fmla="val -62187"/>
              <a:gd name="adj2" fmla="val 682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142875">
                <a:solidFill>
                  <a:schemeClr val="tx1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696" y="4477650"/>
            <a:ext cx="1213184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B:</a:t>
            </a:r>
            <a:r>
              <a:rPr lang="en-US" sz="6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Nein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,das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kein</a:t>
            </a:r>
            <a:r>
              <a:rPr lang="en-US" sz="66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Feuerzeug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ein</a:t>
            </a:r>
            <a:r>
              <a:rPr lang="en-US" sz="66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Schirm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latin typeface="Aharoni" pitchFamily="2" charset="-79"/>
            </a:endParaRPr>
          </a:p>
        </p:txBody>
      </p:sp>
      <p:pic>
        <p:nvPicPr>
          <p:cNvPr id="7" name="Picture 6" descr="Image result for feuerzeug clipar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7363" y="435608"/>
            <a:ext cx="1532334" cy="1884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mage result for cute umbrella clipart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43" b="97143" l="3049" r="98171">
                        <a14:foregroundMark x1="26829" y1="5143" x2="37805" y2="13143"/>
                        <a14:foregroundMark x1="87805" y1="53714" x2="98171" y2="80000"/>
                        <a14:foregroundMark x1="98171" y1="80000" x2="85366" y2="85714"/>
                        <a14:foregroundMark x1="82317" y1="92000" x2="88415" y2="88571"/>
                        <a14:foregroundMark x1="82317" y1="95429" x2="87805" y2="86286"/>
                        <a14:foregroundMark x1="85366" y1="28000" x2="71951" y2="40571"/>
                        <a14:foregroundMark x1="32927" y1="66286" x2="11585" y2="81143"/>
                        <a14:foregroundMark x1="9146" y1="97143" x2="3049" y2="94857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7607071">
            <a:off x="394222" y="-81666"/>
            <a:ext cx="3480154" cy="360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1A90-CFA9-492D-AA17-B5294886D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5D4D9-4F1F-40C7-AB2D-0B32AE5B6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DD3D632-CDA0-450D-835F-4683423865C8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351CC9-DD70-4399-A9AF-E5A4B39A1418}"/>
              </a:ext>
            </a:extLst>
          </p:cNvPr>
          <p:cNvSpPr txBox="1"/>
          <p:nvPr/>
        </p:nvSpPr>
        <p:spPr>
          <a:xfrm>
            <a:off x="374467" y="314614"/>
            <a:ext cx="91646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9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das       ……?</a:t>
            </a:r>
            <a:endParaRPr lang="th-TH" sz="8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94129E-B5FD-412A-86A5-C1DAD59510FF}"/>
              </a:ext>
            </a:extLst>
          </p:cNvPr>
          <p:cNvSpPr txBox="1"/>
          <p:nvPr/>
        </p:nvSpPr>
        <p:spPr>
          <a:xfrm>
            <a:off x="9222276" y="-56286"/>
            <a:ext cx="2969724" cy="707886"/>
          </a:xfrm>
          <a:prstGeom prst="rect">
            <a:avLst/>
          </a:prstGeom>
          <a:solidFill>
            <a:srgbClr val="FFB7DB"/>
          </a:solidFill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ysClr val="windowText" lastClr="000000"/>
                </a:solidFill>
                <a:effectLst>
                  <a:glow rad="101600">
                    <a:srgbClr val="FF6699">
                      <a:alpha val="60000"/>
                    </a:srgbClr>
                  </a:glow>
                </a:effectLst>
                <a:latin typeface="+mj-lt"/>
                <a:cs typeface="Aharoni" pitchFamily="2" charset="-79"/>
              </a:rPr>
              <a:t>Ja/</a:t>
            </a:r>
            <a:r>
              <a:rPr lang="en-US" sz="4000" b="1" dirty="0" err="1">
                <a:solidFill>
                  <a:sysClr val="windowText" lastClr="000000"/>
                </a:solidFill>
                <a:effectLst>
                  <a:glow rad="101600">
                    <a:srgbClr val="FF6699">
                      <a:alpha val="60000"/>
                    </a:srgbClr>
                  </a:glow>
                </a:effectLst>
                <a:latin typeface="+mj-lt"/>
                <a:cs typeface="Aharoni" pitchFamily="2" charset="-79"/>
              </a:rPr>
              <a:t>Nein-Frage</a:t>
            </a:r>
            <a:endParaRPr lang="th-TH" sz="4000" b="1" dirty="0">
              <a:solidFill>
                <a:sysClr val="windowText" lastClr="000000"/>
              </a:solidFill>
              <a:effectLst>
                <a:glow rad="101600">
                  <a:srgbClr val="FF6699">
                    <a:alpha val="60000"/>
                  </a:srgbClr>
                </a:glow>
              </a:effectLst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2EEA0C-817A-4F66-A6AD-261E79C13777}"/>
              </a:ext>
            </a:extLst>
          </p:cNvPr>
          <p:cNvSpPr txBox="1"/>
          <p:nvPr/>
        </p:nvSpPr>
        <p:spPr>
          <a:xfrm>
            <a:off x="4722794" y="269390"/>
            <a:ext cx="15039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e</a:t>
            </a:r>
            <a:r>
              <a:rPr lang="en-US" sz="7200" dirty="0" err="1">
                <a:solidFill>
                  <a:sysClr val="windowText" lastClr="0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in</a:t>
            </a:r>
            <a:endParaRPr lang="th-TH" sz="7200" dirty="0">
              <a:solidFill>
                <a:sysClr val="windowText" lastClr="00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8009DB-44ED-47DE-84BF-8834C5963091}"/>
              </a:ext>
            </a:extLst>
          </p:cNvPr>
          <p:cNvSpPr txBox="1"/>
          <p:nvPr/>
        </p:nvSpPr>
        <p:spPr>
          <a:xfrm>
            <a:off x="4327793" y="1090523"/>
            <a:ext cx="20329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effectLst>
                  <a:glow rad="101600">
                    <a:srgbClr val="FF6699">
                      <a:alpha val="60000"/>
                    </a:srgbClr>
                  </a:glow>
                </a:effectLst>
                <a:latin typeface="Aharoni" pitchFamily="2" charset="-79"/>
                <a:cs typeface="Aharoni" pitchFamily="2" charset="-79"/>
              </a:rPr>
              <a:t>eine</a:t>
            </a:r>
            <a:endParaRPr lang="th-TH" sz="7200" dirty="0">
              <a:solidFill>
                <a:sysClr val="windowText" lastClr="000000"/>
              </a:solidFill>
              <a:effectLst>
                <a:glow rad="101600">
                  <a:srgbClr val="FF6699">
                    <a:alpha val="60000"/>
                  </a:srgbClr>
                </a:glow>
              </a:effectLst>
              <a:latin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A70CB8-8B04-4BF7-8D34-97C8102088F7}"/>
              </a:ext>
            </a:extLst>
          </p:cNvPr>
          <p:cNvSpPr txBox="1"/>
          <p:nvPr/>
        </p:nvSpPr>
        <p:spPr>
          <a:xfrm>
            <a:off x="2714324" y="2602978"/>
            <a:ext cx="70070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kein</a:t>
            </a:r>
            <a:r>
              <a:rPr lang="en-US" sz="72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Stift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5DEA2E-39EE-46ED-A444-28962A12F998}"/>
              </a:ext>
            </a:extLst>
          </p:cNvPr>
          <p:cNvSpPr/>
          <p:nvPr/>
        </p:nvSpPr>
        <p:spPr>
          <a:xfrm>
            <a:off x="300064" y="2096536"/>
            <a:ext cx="2368734" cy="1982547"/>
          </a:xfrm>
          <a:prstGeom prst="ellipse">
            <a:avLst/>
          </a:prstGeom>
          <a:solidFill>
            <a:srgbClr val="EA648A"/>
          </a:solidFill>
          <a:ln>
            <a:solidFill>
              <a:srgbClr val="EA64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10B8A1-DFF1-45DA-9CE5-A501C65D4F4A}"/>
              </a:ext>
            </a:extLst>
          </p:cNvPr>
          <p:cNvSpPr/>
          <p:nvPr/>
        </p:nvSpPr>
        <p:spPr>
          <a:xfrm>
            <a:off x="442488" y="2425197"/>
            <a:ext cx="23295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 err="1">
                <a:ln w="0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Nein</a:t>
            </a:r>
            <a:r>
              <a:rPr lang="en-US" sz="7200" b="1" cap="none" spc="0" dirty="0">
                <a:ln w="0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C3A2A2-D583-4F89-9B06-24C536D2F606}"/>
              </a:ext>
            </a:extLst>
          </p:cNvPr>
          <p:cNvSpPr txBox="1"/>
          <p:nvPr/>
        </p:nvSpPr>
        <p:spPr>
          <a:xfrm>
            <a:off x="2692284" y="3633247"/>
            <a:ext cx="93346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kein</a:t>
            </a:r>
            <a:r>
              <a:rPr lang="en-US" sz="66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th-TH" sz="66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Streichholz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C1F4B6-E18C-4AC4-8FC2-9FA5DC90A5C2}"/>
              </a:ext>
            </a:extLst>
          </p:cNvPr>
          <p:cNvSpPr txBox="1"/>
          <p:nvPr/>
        </p:nvSpPr>
        <p:spPr>
          <a:xfrm>
            <a:off x="2627188" y="4580660"/>
            <a:ext cx="76658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6699"/>
                </a:solidFill>
                <a:latin typeface="Aharoni" pitchFamily="2" charset="-79"/>
                <a:cs typeface="Aharoni" pitchFamily="2" charset="-79"/>
              </a:rPr>
              <a:t>keine</a:t>
            </a:r>
            <a:r>
              <a:rPr lang="en-US" sz="7200" dirty="0">
                <a:solidFill>
                  <a:srgbClr val="FF6699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>
                <a:solidFill>
                  <a:srgbClr val="FF6699"/>
                </a:solidFill>
                <a:latin typeface="Aharoni" pitchFamily="2" charset="-79"/>
                <a:cs typeface="Aharoni" pitchFamily="2" charset="-79"/>
              </a:rPr>
              <a:t>Brille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62B5580-BCBD-43D2-8896-8117F618B012}"/>
              </a:ext>
            </a:extLst>
          </p:cNvPr>
          <p:cNvSpPr/>
          <p:nvPr/>
        </p:nvSpPr>
        <p:spPr>
          <a:xfrm>
            <a:off x="5474763" y="2425197"/>
            <a:ext cx="2200655" cy="3629239"/>
          </a:xfrm>
          <a:prstGeom prst="roundRect">
            <a:avLst/>
          </a:prstGeom>
          <a:noFill/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2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 animBg="1"/>
      <p:bldP spid="11" grpId="0"/>
      <p:bldP spid="12" grpId="0"/>
      <p:bldP spid="13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83F7-0EFD-42BB-8509-96F94F6B4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AB105-348E-410D-81C4-DC90299B4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F447F7D-8374-432A-BE05-9400BE265F1C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66158F-F5EC-4EE2-A1FA-EEB6959EB5E0}"/>
              </a:ext>
            </a:extLst>
          </p:cNvPr>
          <p:cNvSpPr txBox="1"/>
          <p:nvPr/>
        </p:nvSpPr>
        <p:spPr>
          <a:xfrm>
            <a:off x="6816869" y="2033950"/>
            <a:ext cx="32015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kein</a:t>
            </a:r>
            <a:endParaRPr lang="en-US" sz="9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443A3E-8307-42A5-B061-6AFF7C6770E9}"/>
              </a:ext>
            </a:extLst>
          </p:cNvPr>
          <p:cNvSpPr txBox="1"/>
          <p:nvPr/>
        </p:nvSpPr>
        <p:spPr>
          <a:xfrm>
            <a:off x="6763616" y="3439313"/>
            <a:ext cx="32015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kein</a:t>
            </a:r>
            <a:endParaRPr lang="en-US" sz="115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104EAF-DF05-4CA0-997E-DF2AA76E0180}"/>
              </a:ext>
            </a:extLst>
          </p:cNvPr>
          <p:cNvSpPr txBox="1"/>
          <p:nvPr/>
        </p:nvSpPr>
        <p:spPr>
          <a:xfrm>
            <a:off x="6763616" y="4818087"/>
            <a:ext cx="404469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>
                <a:solidFill>
                  <a:srgbClr val="FF6699"/>
                </a:solidFill>
                <a:latin typeface="Aharoni" pitchFamily="2" charset="-79"/>
                <a:cs typeface="Aharoni" pitchFamily="2" charset="-79"/>
              </a:rPr>
              <a:t>keine</a:t>
            </a:r>
            <a:endParaRPr lang="en-US" sz="115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59D83F-2EC0-4FAD-AE77-BD500C98F127}"/>
              </a:ext>
            </a:extLst>
          </p:cNvPr>
          <p:cNvSpPr txBox="1"/>
          <p:nvPr/>
        </p:nvSpPr>
        <p:spPr>
          <a:xfrm>
            <a:off x="1854980" y="2089571"/>
            <a:ext cx="229101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ein</a:t>
            </a:r>
            <a:endParaRPr lang="en-US" sz="9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41139-8C5A-4FE5-8729-3B0555C0362A}"/>
              </a:ext>
            </a:extLst>
          </p:cNvPr>
          <p:cNvSpPr txBox="1"/>
          <p:nvPr/>
        </p:nvSpPr>
        <p:spPr>
          <a:xfrm>
            <a:off x="1764611" y="3396583"/>
            <a:ext cx="229101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ein</a:t>
            </a:r>
            <a:endParaRPr lang="en-US" sz="115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C1BBF2-0FA5-47F1-A3EB-971760DACF57}"/>
              </a:ext>
            </a:extLst>
          </p:cNvPr>
          <p:cNvSpPr txBox="1"/>
          <p:nvPr/>
        </p:nvSpPr>
        <p:spPr>
          <a:xfrm>
            <a:off x="1764611" y="4789254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>
                <a:solidFill>
                  <a:srgbClr val="FF6699"/>
                </a:solidFill>
                <a:latin typeface="Aharoni" pitchFamily="2" charset="-79"/>
                <a:cs typeface="Aharoni" pitchFamily="2" charset="-79"/>
              </a:rPr>
              <a:t>eine</a:t>
            </a:r>
            <a:endParaRPr lang="en-US" sz="115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C2032C-779D-46B9-8581-3986A2E25802}"/>
              </a:ext>
            </a:extLst>
          </p:cNvPr>
          <p:cNvSpPr txBox="1"/>
          <p:nvPr/>
        </p:nvSpPr>
        <p:spPr>
          <a:xfrm>
            <a:off x="6354795" y="516619"/>
            <a:ext cx="5430982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</a:rPr>
              <a:t>Negativartikel</a:t>
            </a:r>
            <a:endParaRPr lang="th-TH" sz="6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957B56-F5AF-47A4-9E3A-0CA33D27CD2F}"/>
              </a:ext>
            </a:extLst>
          </p:cNvPr>
          <p:cNvSpPr txBox="1"/>
          <p:nvPr/>
        </p:nvSpPr>
        <p:spPr>
          <a:xfrm>
            <a:off x="406223" y="290627"/>
            <a:ext cx="5430982" cy="193899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chemeClr val="tx1"/>
                </a:solidFill>
                <a:latin typeface="Aharoni" pitchFamily="2" charset="-79"/>
              </a:rPr>
              <a:t>unbestimmter</a:t>
            </a:r>
            <a:endParaRPr lang="en-US" sz="6000" dirty="0">
              <a:solidFill>
                <a:schemeClr val="tx1"/>
              </a:solidFill>
              <a:latin typeface="Aharoni" pitchFamily="2" charset="-79"/>
            </a:endParaRPr>
          </a:p>
          <a:p>
            <a:pPr algn="ctr"/>
            <a:r>
              <a:rPr lang="en-US" sz="6000" dirty="0">
                <a:solidFill>
                  <a:schemeClr val="tx1"/>
                </a:solidFill>
                <a:latin typeface="Aharoni" pitchFamily="2" charset="-79"/>
              </a:rPr>
              <a:t>Artikel</a:t>
            </a:r>
            <a:endParaRPr lang="th-TH" sz="6000" dirty="0">
              <a:solidFill>
                <a:schemeClr val="tx1"/>
              </a:solidFill>
              <a:latin typeface="Aharoni" pitchFamily="2" charset="-79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180E7F1-ABCB-475F-A33D-264972635612}"/>
              </a:ext>
            </a:extLst>
          </p:cNvPr>
          <p:cNvSpPr/>
          <p:nvPr/>
        </p:nvSpPr>
        <p:spPr>
          <a:xfrm>
            <a:off x="5007607" y="2937359"/>
            <a:ext cx="1593273" cy="431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0DBDBC6-BCC0-401D-9D7C-78A7F4C23BD8}"/>
              </a:ext>
            </a:extLst>
          </p:cNvPr>
          <p:cNvSpPr/>
          <p:nvPr/>
        </p:nvSpPr>
        <p:spPr>
          <a:xfrm>
            <a:off x="4954354" y="4185326"/>
            <a:ext cx="1593273" cy="43160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F3DAB04-0933-41D3-8DD3-CBEC6C70EC1C}"/>
              </a:ext>
            </a:extLst>
          </p:cNvPr>
          <p:cNvSpPr/>
          <p:nvPr/>
        </p:nvSpPr>
        <p:spPr>
          <a:xfrm>
            <a:off x="4990391" y="5533306"/>
            <a:ext cx="1593273" cy="431609"/>
          </a:xfrm>
          <a:prstGeom prst="rightArrow">
            <a:avLst/>
          </a:prstGeom>
          <a:solidFill>
            <a:srgbClr val="EA648A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0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684E3CA-A9F6-4807-BEDC-DE66B08588D0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age result for fotoapparat clipa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9034" y="446148"/>
            <a:ext cx="3661281" cy="342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loud Callout 4"/>
          <p:cNvSpPr/>
          <p:nvPr/>
        </p:nvSpPr>
        <p:spPr>
          <a:xfrm>
            <a:off x="7892525" y="73152"/>
            <a:ext cx="4357718" cy="3500462"/>
          </a:xfrm>
          <a:prstGeom prst="cloudCallout">
            <a:avLst>
              <a:gd name="adj1" fmla="val -76494"/>
              <a:gd name="adj2" fmla="val 40512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288925" cmpd="thinThick">
                <a:solidFill>
                  <a:schemeClr val="tx1"/>
                </a:solidFill>
              </a:ln>
            </a:endParaRPr>
          </a:p>
        </p:txBody>
      </p:sp>
      <p:pic>
        <p:nvPicPr>
          <p:cNvPr id="6" name="Picture 5" descr="Image result for soap clipar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3046" y="794573"/>
            <a:ext cx="300039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313122" y="3255918"/>
            <a:ext cx="98331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latin typeface="Aharoni" pitchFamily="2" charset="-79"/>
                <a:cs typeface="Aharoni" pitchFamily="2" charset="-79"/>
              </a:rPr>
              <a:t>A:Ist das </a:t>
            </a:r>
            <a:r>
              <a:rPr lang="en-US" sz="80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eine</a:t>
            </a:r>
            <a:r>
              <a:rPr lang="en-US" sz="8000" dirty="0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Seife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8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8153" y="4559005"/>
            <a:ext cx="1041503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B:</a:t>
            </a:r>
            <a:r>
              <a:rPr lang="en-US" sz="6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Nein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,das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keine</a:t>
            </a:r>
            <a:r>
              <a:rPr lang="en-US" sz="66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Seife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ein</a:t>
            </a:r>
            <a:r>
              <a:rPr lang="en-US" sz="66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Fotoapparat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9828" y="26238"/>
            <a:ext cx="1329206" cy="1147844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th-TH" sz="96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51FEFDF-D5E7-470A-A66A-FFF829B04188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Cloud Callout 3"/>
          <p:cNvSpPr/>
          <p:nvPr/>
        </p:nvSpPr>
        <p:spPr>
          <a:xfrm>
            <a:off x="6858000" y="43645"/>
            <a:ext cx="4892137" cy="3705735"/>
          </a:xfrm>
          <a:prstGeom prst="cloudCallout">
            <a:avLst>
              <a:gd name="adj1" fmla="val -76812"/>
              <a:gd name="adj2" fmla="val 4605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288925" cmpd="thinThick">
                <a:solidFill>
                  <a:schemeClr val="tx1"/>
                </a:solidFill>
              </a:ln>
            </a:endParaRPr>
          </a:p>
        </p:txBody>
      </p:sp>
      <p:pic>
        <p:nvPicPr>
          <p:cNvPr id="5" name="Picture 4" descr="Image result for watch clipa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7352" y="235582"/>
            <a:ext cx="2349578" cy="3417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 result for geldboerse clipar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0518" y="361146"/>
            <a:ext cx="357190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37110" y="3775427"/>
            <a:ext cx="996458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A:Ist das </a:t>
            </a:r>
            <a:r>
              <a:rPr lang="en-US" sz="66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eine</a:t>
            </a:r>
            <a:r>
              <a:rPr lang="en-US" sz="6600" dirty="0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Geldb</a:t>
            </a:r>
            <a:r>
              <a:rPr lang="en-US" sz="6600" dirty="0" err="1">
                <a:solidFill>
                  <a:srgbClr val="F96185"/>
                </a:solidFill>
                <a:latin typeface="Berlin Sans FB"/>
                <a:cs typeface="Aharoni" pitchFamily="2" charset="-79"/>
              </a:rPr>
              <a:t>örse</a:t>
            </a:r>
            <a:r>
              <a:rPr lang="en-US" sz="6600" b="1" dirty="0">
                <a:latin typeface="Aharoni" pitchFamily="2" charset="-79"/>
                <a:cs typeface="Aharoni" pitchFamily="2" charset="-79"/>
              </a:rPr>
              <a:t>?</a:t>
            </a:r>
            <a:endParaRPr lang="th-TH" sz="6600" b="1" dirty="0">
              <a:latin typeface="Aharoni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2995" y="4775558"/>
            <a:ext cx="1114439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Aharoni" pitchFamily="2" charset="-79"/>
                <a:cs typeface="Aharoni" pitchFamily="2" charset="-79"/>
              </a:rPr>
              <a:t>B:</a:t>
            </a:r>
            <a:r>
              <a:rPr lang="en-US" sz="60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Nein</a:t>
            </a:r>
            <a:r>
              <a:rPr lang="en-US" sz="6000" dirty="0">
                <a:latin typeface="Aharoni" pitchFamily="2" charset="-79"/>
                <a:cs typeface="Aharoni" pitchFamily="2" charset="-79"/>
              </a:rPr>
              <a:t>,das </a:t>
            </a:r>
            <a:r>
              <a:rPr lang="en-US" sz="60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keine</a:t>
            </a:r>
            <a:r>
              <a:rPr lang="en-US" sz="6000" dirty="0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Geldb</a:t>
            </a:r>
            <a:r>
              <a:rPr lang="en-US" sz="6000" dirty="0" err="1">
                <a:solidFill>
                  <a:srgbClr val="F96185"/>
                </a:solidFill>
                <a:latin typeface="Berlin Sans FB"/>
                <a:cs typeface="Aharoni" pitchFamily="2" charset="-79"/>
              </a:rPr>
              <a:t>örse</a:t>
            </a:r>
            <a:r>
              <a:rPr lang="en-US" sz="6000" dirty="0"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6000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0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eine</a:t>
            </a:r>
            <a:r>
              <a:rPr lang="en-US" sz="6000" dirty="0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Uhr</a:t>
            </a:r>
            <a:r>
              <a:rPr lang="en-US" sz="6000" dirty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000" dirty="0">
              <a:solidFill>
                <a:schemeClr val="accent6">
                  <a:lumMod val="50000"/>
                </a:schemeClr>
              </a:solidFill>
              <a:latin typeface="Aharoni" pitchFamily="2" charset="-79"/>
            </a:endParaRPr>
          </a:p>
        </p:txBody>
      </p:sp>
      <p:sp>
        <p:nvSpPr>
          <p:cNvPr id="9" name="Oval 8"/>
          <p:cNvSpPr/>
          <p:nvPr/>
        </p:nvSpPr>
        <p:spPr>
          <a:xfrm>
            <a:off x="68951" y="43645"/>
            <a:ext cx="1246909" cy="1143008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2</a:t>
            </a:r>
            <a:endParaRPr lang="th-TH" sz="96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16B889-CA7E-48C8-B10F-8AE319067223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Cloud Callout 3"/>
          <p:cNvSpPr/>
          <p:nvPr/>
        </p:nvSpPr>
        <p:spPr>
          <a:xfrm>
            <a:off x="7601815" y="155454"/>
            <a:ext cx="4357718" cy="3500462"/>
          </a:xfrm>
          <a:prstGeom prst="cloudCallout">
            <a:avLst>
              <a:gd name="adj1" fmla="val -68228"/>
              <a:gd name="adj2" fmla="val 4011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288925" cmpd="thinThick">
                <a:solidFill>
                  <a:schemeClr val="tx1"/>
                </a:solidFill>
              </a:ln>
            </a:endParaRPr>
          </a:p>
        </p:txBody>
      </p:sp>
      <p:pic>
        <p:nvPicPr>
          <p:cNvPr id="5" name="Picture 4" descr="Image result for pencil clipa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8387634" y="512644"/>
            <a:ext cx="2286017" cy="253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 result for pen clipart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14290"/>
            <a:ext cx="350046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96829" y="3392400"/>
            <a:ext cx="93714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Aharoni" pitchFamily="2" charset="-79"/>
                <a:cs typeface="Aharoni" pitchFamily="2" charset="-79"/>
              </a:rPr>
              <a:t>A:Ist das 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ein</a:t>
            </a:r>
            <a:r>
              <a:rPr lang="en-US" sz="72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Bleistift</a:t>
            </a:r>
            <a:r>
              <a:rPr lang="en-US" sz="7200" dirty="0">
                <a:latin typeface="Aharoni" pitchFamily="2" charset="-79"/>
                <a:cs typeface="Aharoni" pitchFamily="2" charset="-79"/>
              </a:rPr>
              <a:t>?</a:t>
            </a:r>
            <a:endParaRPr lang="th-TH" sz="7200" dirty="0">
              <a:latin typeface="Aharoni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0236" y="4520052"/>
            <a:ext cx="1087990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B:</a:t>
            </a:r>
            <a:r>
              <a:rPr lang="en-US" sz="6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Nein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,das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kein</a:t>
            </a:r>
            <a:r>
              <a:rPr lang="en-US" sz="66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Bleistift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ein</a:t>
            </a:r>
            <a:r>
              <a:rPr lang="en-US" sz="66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Kugelschreiber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chemeClr val="accent6">
                  <a:lumMod val="50000"/>
                </a:schemeClr>
              </a:solidFill>
              <a:latin typeface="Aharoni" pitchFamily="2" charset="-79"/>
            </a:endParaRPr>
          </a:p>
        </p:txBody>
      </p:sp>
      <p:sp>
        <p:nvSpPr>
          <p:cNvPr id="9" name="Oval 8"/>
          <p:cNvSpPr/>
          <p:nvPr/>
        </p:nvSpPr>
        <p:spPr>
          <a:xfrm>
            <a:off x="52382" y="54349"/>
            <a:ext cx="1222236" cy="1163391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th-TH" sz="115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CF3100-359D-4E0D-B542-356E737CD0FF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Cloud Callout 3"/>
          <p:cNvSpPr/>
          <p:nvPr/>
        </p:nvSpPr>
        <p:spPr>
          <a:xfrm>
            <a:off x="7788756" y="-6517"/>
            <a:ext cx="4357718" cy="3077744"/>
          </a:xfrm>
          <a:prstGeom prst="cloudCallout">
            <a:avLst>
              <a:gd name="adj1" fmla="val -67274"/>
              <a:gd name="adj2" fmla="val 4724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288925" cmpd="thinThick">
                <a:solidFill>
                  <a:schemeClr val="tx1"/>
                </a:solidFill>
              </a:ln>
            </a:endParaRPr>
          </a:p>
        </p:txBody>
      </p:sp>
      <p:pic>
        <p:nvPicPr>
          <p:cNvPr id="6" name="Picture 5" descr="Image result for streichholz"/>
          <p:cNvPicPr/>
          <p:nvPr/>
        </p:nvPicPr>
        <p:blipFill>
          <a:blip r:embed="rId2" cstate="print"/>
          <a:srcRect t="72727"/>
          <a:stretch>
            <a:fillRect/>
          </a:stretch>
        </p:blipFill>
        <p:spPr bwMode="auto">
          <a:xfrm rot="1354703">
            <a:off x="7661239" y="794208"/>
            <a:ext cx="3957136" cy="147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mage result for schluessel clipar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67414">
            <a:off x="1614267" y="-284090"/>
            <a:ext cx="4357718" cy="3731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18377" y="3087020"/>
            <a:ext cx="109552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Aharoni" pitchFamily="2" charset="-79"/>
                <a:cs typeface="Aharoni" pitchFamily="2" charset="-79"/>
              </a:rPr>
              <a:t>A:Ist das </a:t>
            </a:r>
            <a:r>
              <a:rPr lang="en-US" sz="72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ein</a:t>
            </a:r>
            <a:r>
              <a:rPr lang="en-US" sz="72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Streichholz</a:t>
            </a:r>
            <a:r>
              <a:rPr lang="en-US" sz="7200" dirty="0">
                <a:latin typeface="Aharoni" pitchFamily="2" charset="-79"/>
                <a:cs typeface="Aharoni" pitchFamily="2" charset="-79"/>
              </a:rPr>
              <a:t>?</a:t>
            </a:r>
            <a:endParaRPr lang="th-TH" sz="7200" dirty="0">
              <a:latin typeface="Aharoni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830" y="4407070"/>
            <a:ext cx="1123096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Aharoni" pitchFamily="2" charset="-79"/>
                <a:cs typeface="Aharoni" pitchFamily="2" charset="-79"/>
              </a:rPr>
              <a:t>B:Nein,das </a:t>
            </a:r>
            <a:r>
              <a:rPr lang="en-US" sz="60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kein</a:t>
            </a:r>
            <a:r>
              <a:rPr lang="en-US" sz="60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Streichholz</a:t>
            </a:r>
            <a:r>
              <a:rPr lang="en-US" sz="6000" dirty="0"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6000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0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ein</a:t>
            </a:r>
            <a:r>
              <a:rPr lang="en-US" sz="72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Schl</a:t>
            </a:r>
            <a:r>
              <a:rPr lang="en-US" sz="7200" dirty="0" err="1">
                <a:solidFill>
                  <a:schemeClr val="accent5"/>
                </a:solidFill>
                <a:latin typeface="Berlin Sans FB"/>
                <a:cs typeface="Aharoni" pitchFamily="2" charset="-79"/>
              </a:rPr>
              <a:t>üssel</a:t>
            </a:r>
            <a:r>
              <a:rPr lang="en-US" sz="6000" dirty="0">
                <a:latin typeface="Aharoni" pitchFamily="2" charset="-79"/>
                <a:cs typeface="Aharoni" pitchFamily="2" charset="-79"/>
              </a:rPr>
              <a:t>.</a:t>
            </a:r>
            <a:endParaRPr lang="th-TH" sz="6000" dirty="0">
              <a:latin typeface="Aharoni" pitchFamily="2" charset="-79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73152"/>
            <a:ext cx="1174828" cy="1107648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4</a:t>
            </a:r>
            <a:endParaRPr lang="th-TH" sz="96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EE2437B-1CFB-470A-8E62-CE6632FA5738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Cloud Callout 3"/>
          <p:cNvSpPr/>
          <p:nvPr/>
        </p:nvSpPr>
        <p:spPr>
          <a:xfrm>
            <a:off x="7629526" y="185431"/>
            <a:ext cx="4357718" cy="3500462"/>
          </a:xfrm>
          <a:prstGeom prst="cloudCallout">
            <a:avLst>
              <a:gd name="adj1" fmla="val -69181"/>
              <a:gd name="adj2" fmla="val 4763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288925" cmpd="thinThick">
                <a:solidFill>
                  <a:schemeClr val="tx1"/>
                </a:solidFill>
              </a:ln>
            </a:endParaRPr>
          </a:p>
        </p:txBody>
      </p:sp>
      <p:pic>
        <p:nvPicPr>
          <p:cNvPr id="5" name="Picture 4" descr="Image result for tasche clipart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06" b="97059" l="1987" r="97351">
                        <a14:foregroundMark x1="31126" y1="57647" x2="98013" y2="87059"/>
                        <a14:foregroundMark x1="9934" y1="78235" x2="53642" y2="67059"/>
                        <a14:foregroundMark x1="53642" y1="67059" x2="7285" y2="80588"/>
                        <a14:foregroundMark x1="7285" y1="80588" x2="40397" y2="95294"/>
                        <a14:foregroundMark x1="40397" y1="95294" x2="57616" y2="81176"/>
                        <a14:foregroundMark x1="57616" y1="81176" x2="33113" y2="82941"/>
                        <a14:foregroundMark x1="16556" y1="58235" x2="9272" y2="72941"/>
                        <a14:foregroundMark x1="9272" y1="72941" x2="17881" y2="39412"/>
                        <a14:foregroundMark x1="82781" y1="17647" x2="84106" y2="52353"/>
                        <a14:foregroundMark x1="51656" y1="65882" x2="11258" y2="93529"/>
                        <a14:foregroundMark x1="11258" y1="93529" x2="76159" y2="84706"/>
                        <a14:foregroundMark x1="76159" y1="84706" x2="70199" y2="63529"/>
                        <a14:foregroundMark x1="70199" y1="63529" x2="64238" y2="61176"/>
                        <a14:foregroundMark x1="80132" y1="55294" x2="75497" y2="91176"/>
                        <a14:foregroundMark x1="75497" y1="91176" x2="38411" y2="95882"/>
                        <a14:foregroundMark x1="662" y1="85294" x2="43046" y2="97647"/>
                        <a14:foregroundMark x1="43046" y1="97647" x2="70861" y2="98235"/>
                        <a14:foregroundMark x1="70861" y1="98235" x2="84106" y2="87059"/>
                        <a14:foregroundMark x1="19868" y1="44706" x2="17881" y2="25882"/>
                        <a14:foregroundMark x1="17881" y1="25882" x2="27152" y2="9412"/>
                        <a14:foregroundMark x1="27152" y1="9412" x2="47682" y2="4118"/>
                        <a14:foregroundMark x1="47682" y1="4118" x2="68874" y2="4706"/>
                        <a14:foregroundMark x1="68874" y1="4706" x2="83444" y2="21176"/>
                        <a14:foregroundMark x1="5960" y1="71765" x2="1987" y2="8705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66082" y="165270"/>
            <a:ext cx="278608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 result for cute umbrella clipart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86082">
            <a:off x="8396893" y="603962"/>
            <a:ext cx="2578733" cy="2619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28668" y="3522856"/>
            <a:ext cx="90893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Aharoni" pitchFamily="2" charset="-79"/>
                <a:cs typeface="Aharoni" pitchFamily="2" charset="-79"/>
              </a:rPr>
              <a:t>A:Ist das 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ein</a:t>
            </a:r>
            <a:r>
              <a:rPr lang="en-US" sz="72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Schirm</a:t>
            </a:r>
            <a:r>
              <a:rPr lang="en-US" sz="7200" dirty="0">
                <a:latin typeface="Aharoni" pitchFamily="2" charset="-79"/>
                <a:cs typeface="Aharoni" pitchFamily="2" charset="-79"/>
              </a:rPr>
              <a:t>?</a:t>
            </a:r>
            <a:endParaRPr lang="th-TH" sz="7200" dirty="0">
              <a:latin typeface="Aharoni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5791" y="4666921"/>
            <a:ext cx="1062342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B:</a:t>
            </a:r>
            <a:r>
              <a:rPr lang="en-US" sz="6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Nein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,das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kein</a:t>
            </a:r>
            <a:r>
              <a:rPr lang="en-US" sz="6600" dirty="0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Aharoni" pitchFamily="2" charset="-79"/>
                <a:cs typeface="Aharoni" pitchFamily="2" charset="-79"/>
              </a:rPr>
              <a:t>Schirm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6600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eine</a:t>
            </a:r>
            <a:r>
              <a:rPr lang="en-US" sz="6600" dirty="0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96185"/>
                </a:solidFill>
                <a:latin typeface="Aharoni" pitchFamily="2" charset="-79"/>
                <a:cs typeface="Aharoni" pitchFamily="2" charset="-79"/>
              </a:rPr>
              <a:t>Tasche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6600" dirty="0">
              <a:solidFill>
                <a:schemeClr val="accent6">
                  <a:lumMod val="50000"/>
                </a:schemeClr>
              </a:solidFill>
              <a:latin typeface="Aharoni" pitchFamily="2" charset="-79"/>
            </a:endParaRPr>
          </a:p>
        </p:txBody>
      </p:sp>
      <p:sp>
        <p:nvSpPr>
          <p:cNvPr id="9" name="Oval 8"/>
          <p:cNvSpPr/>
          <p:nvPr/>
        </p:nvSpPr>
        <p:spPr>
          <a:xfrm>
            <a:off x="13151" y="78883"/>
            <a:ext cx="1162463" cy="108587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5</a:t>
            </a:r>
            <a:endParaRPr lang="th-TH" sz="96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4EE0A-A1C2-4711-BBBC-BB525BB0F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8F28D-BAE7-40C0-97DF-CD5A35D7E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946CC8B-451D-4E4B-856D-55FC96462A0D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75E634-5AE1-47A6-8193-1AAA84C64C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000" t="24652" r="9886" b="14142"/>
          <a:stretch/>
        </p:blipFill>
        <p:spPr>
          <a:xfrm>
            <a:off x="-16411" y="73152"/>
            <a:ext cx="12249975" cy="590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59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848BD-1D6F-4366-95F8-663A9677F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F92FC-8548-4557-9F69-422BDBFBC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B7D8C2-3FC2-4BAC-9DD9-271AFAF4456C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97EB4B-9D9B-4C27-B3D6-E681D91DA2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750" t="26621" r="29205" b="12121"/>
          <a:stretch/>
        </p:blipFill>
        <p:spPr>
          <a:xfrm>
            <a:off x="678873" y="130801"/>
            <a:ext cx="10930539" cy="6602508"/>
          </a:xfrm>
          <a:prstGeom prst="rect">
            <a:avLst/>
          </a:prstGeom>
        </p:spPr>
      </p:pic>
      <p:pic>
        <p:nvPicPr>
          <p:cNvPr id="8" name="Picture 7" descr="Image result for soap clipart">
            <a:extLst>
              <a:ext uri="{FF2B5EF4-FFF2-40B4-BE49-F238E27FC236}">
                <a16:creationId xmlns:a16="http://schemas.microsoft.com/office/drawing/2014/main" id="{29D6F974-CC9C-407F-B74E-966AA3ADE25D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5804" y="1690688"/>
            <a:ext cx="1802336" cy="1066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B6BAAB2-AF46-43C0-8CE6-643094BC6A2E}"/>
              </a:ext>
            </a:extLst>
          </p:cNvPr>
          <p:cNvSpPr/>
          <p:nvPr/>
        </p:nvSpPr>
        <p:spPr>
          <a:xfrm>
            <a:off x="8965202" y="2339801"/>
            <a:ext cx="2608615" cy="1449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584B33-2D90-46FF-9577-C1FE65CAD2E4}"/>
              </a:ext>
            </a:extLst>
          </p:cNvPr>
          <p:cNvSpPr/>
          <p:nvPr/>
        </p:nvSpPr>
        <p:spPr>
          <a:xfrm>
            <a:off x="9334003" y="4021529"/>
            <a:ext cx="2608615" cy="1449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mage result for watch clipart">
            <a:extLst>
              <a:ext uri="{FF2B5EF4-FFF2-40B4-BE49-F238E27FC236}">
                <a16:creationId xmlns:a16="http://schemas.microsoft.com/office/drawing/2014/main" id="{D1C7B2F9-B54F-49FD-BEE3-54A15172128A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43348" y="2118764"/>
            <a:ext cx="834943" cy="131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mage result for geldboerse clipart">
            <a:extLst>
              <a:ext uri="{FF2B5EF4-FFF2-40B4-BE49-F238E27FC236}">
                <a16:creationId xmlns:a16="http://schemas.microsoft.com/office/drawing/2014/main" id="{72BC76F5-B464-4A98-B764-6AB73C09CDC8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82613" y="3617944"/>
            <a:ext cx="1934551" cy="155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342D87F-B979-47F5-AAD7-1F2BD59EE1DA}"/>
              </a:ext>
            </a:extLst>
          </p:cNvPr>
          <p:cNvSpPr/>
          <p:nvPr/>
        </p:nvSpPr>
        <p:spPr>
          <a:xfrm>
            <a:off x="9222648" y="5292436"/>
            <a:ext cx="891170" cy="149241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Image result for pen clipart">
            <a:extLst>
              <a:ext uri="{FF2B5EF4-FFF2-40B4-BE49-F238E27FC236}">
                <a16:creationId xmlns:a16="http://schemas.microsoft.com/office/drawing/2014/main" id="{50F6C1ED-7014-4067-8260-2C00EC0D071F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 rot="1050560">
            <a:off x="9029445" y="5119661"/>
            <a:ext cx="1517073" cy="1621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452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1583E-2843-456A-886B-30009689A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https://wordwall.net/th/resource/15941644/ein-eine-kein-keine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1D581-3A9A-46BB-A94A-6DECD7868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93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DFA0D-1845-4500-8C27-77E935C04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https://wordwall.net/th/resource/4731955/ein-kein-eine-keine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3B89A-0F31-428C-B407-C157F7E05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926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FEB1-06D8-4B07-BFE3-7C3CEEB0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55191-76E2-4EB6-A8AE-AB498F1E7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AFA4DE4-C012-4261-8852-188854525C14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F67DBD-BFBD-44C2-B7BE-90BEA2FA83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46" t="28910" r="1932" b="17980"/>
          <a:stretch/>
        </p:blipFill>
        <p:spPr>
          <a:xfrm>
            <a:off x="91053" y="184887"/>
            <a:ext cx="12100947" cy="37145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DCDB8F-80F9-43C2-8899-88385BF0D971}"/>
              </a:ext>
            </a:extLst>
          </p:cNvPr>
          <p:cNvSpPr txBox="1"/>
          <p:nvPr/>
        </p:nvSpPr>
        <p:spPr>
          <a:xfrm>
            <a:off x="474019" y="4136231"/>
            <a:ext cx="20521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Aharoni" pitchFamily="2" charset="-79"/>
                <a:cs typeface="Aharoni" pitchFamily="2" charset="-79"/>
              </a:rPr>
              <a:t>nicht</a:t>
            </a:r>
            <a:endParaRPr lang="en-US" sz="6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2393C8F-73C4-4391-92FC-880EC503D883}"/>
              </a:ext>
            </a:extLst>
          </p:cNvPr>
          <p:cNvSpPr/>
          <p:nvPr/>
        </p:nvSpPr>
        <p:spPr>
          <a:xfrm>
            <a:off x="2655925" y="4583381"/>
            <a:ext cx="1195639" cy="431609"/>
          </a:xfrm>
          <a:prstGeom prst="rightArrow">
            <a:avLst/>
          </a:prstGeom>
          <a:solidFill>
            <a:srgbClr val="EA648A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C543B4-331B-42FF-9E8D-1E6207361999}"/>
              </a:ext>
            </a:extLst>
          </p:cNvPr>
          <p:cNvSpPr txBox="1"/>
          <p:nvPr/>
        </p:nvSpPr>
        <p:spPr>
          <a:xfrm>
            <a:off x="4007847" y="4136231"/>
            <a:ext cx="147829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latin typeface="+mj-lt"/>
                <a:cs typeface="Aharoni" pitchFamily="2" charset="-79"/>
              </a:rPr>
              <a:t>Adj.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F2462B-61C1-4947-A067-8E72EAFFFD19}"/>
              </a:ext>
            </a:extLst>
          </p:cNvPr>
          <p:cNvSpPr txBox="1"/>
          <p:nvPr/>
        </p:nvSpPr>
        <p:spPr>
          <a:xfrm>
            <a:off x="474019" y="5044560"/>
            <a:ext cx="217399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Aharoni" pitchFamily="2" charset="-79"/>
                <a:cs typeface="Aharoni" pitchFamily="2" charset="-79"/>
              </a:rPr>
              <a:t>kein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-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7B696BEE-0DB3-494C-85FF-BFC983EFA092}"/>
              </a:ext>
            </a:extLst>
          </p:cNvPr>
          <p:cNvSpPr/>
          <p:nvPr/>
        </p:nvSpPr>
        <p:spPr>
          <a:xfrm>
            <a:off x="2702433" y="5382753"/>
            <a:ext cx="1149131" cy="431610"/>
          </a:xfrm>
          <a:prstGeom prst="rightArrow">
            <a:avLst/>
          </a:prstGeom>
          <a:solidFill>
            <a:srgbClr val="EA648A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022EC1-EF13-4B83-876D-437CDCEA9651}"/>
              </a:ext>
            </a:extLst>
          </p:cNvPr>
          <p:cNvSpPr txBox="1"/>
          <p:nvPr/>
        </p:nvSpPr>
        <p:spPr>
          <a:xfrm>
            <a:off x="4007847" y="5068967"/>
            <a:ext cx="32936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latin typeface="+mj-lt"/>
                <a:cs typeface="Aharoni" pitchFamily="2" charset="-79"/>
              </a:rPr>
              <a:t>Nomen</a:t>
            </a:r>
            <a:r>
              <a:rPr lang="en-US" sz="6600" b="1" dirty="0">
                <a:latin typeface="+mj-lt"/>
                <a:cs typeface="Aharoni" pitchFamily="2" charset="-79"/>
              </a:rPr>
              <a:t>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7A792C0-08BD-4A23-AC57-8CAC6B2474F0}"/>
              </a:ext>
            </a:extLst>
          </p:cNvPr>
          <p:cNvSpPr/>
          <p:nvPr/>
        </p:nvSpPr>
        <p:spPr>
          <a:xfrm>
            <a:off x="304801" y="4136231"/>
            <a:ext cx="6594763" cy="2040732"/>
          </a:xfrm>
          <a:prstGeom prst="roundRect">
            <a:avLst/>
          </a:prstGeom>
          <a:noFill/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A75670-58C1-4A2C-AB35-873F1EB06DCA}"/>
              </a:ext>
            </a:extLst>
          </p:cNvPr>
          <p:cNvSpPr txBox="1"/>
          <p:nvPr/>
        </p:nvSpPr>
        <p:spPr>
          <a:xfrm>
            <a:off x="8222002" y="4596696"/>
            <a:ext cx="39244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Negation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9BB7E10-AF9E-4BB4-9B94-6D6F312A89C4}"/>
              </a:ext>
            </a:extLst>
          </p:cNvPr>
          <p:cNvSpPr/>
          <p:nvPr/>
        </p:nvSpPr>
        <p:spPr>
          <a:xfrm>
            <a:off x="6953985" y="4872079"/>
            <a:ext cx="1195639" cy="70942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71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/>
      <p:bldP spid="12" grpId="0" animBg="1"/>
      <p:bldP spid="13" grpId="0"/>
      <p:bldP spid="14" grpId="0" animBg="1"/>
      <p:bldP spid="15" grpId="0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593DD-8276-45F2-AAE8-8A6762F25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4EA3-81BF-44D6-834B-EBDF4A41B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7B5C24-6F37-48AA-8904-08D52EBE311B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hlinkClick r:id="rId2"/>
              </a:rPr>
              <a:t>https://wordwall.net/th/resource/7558996/negation-nicht-und-kein</a:t>
            </a:r>
            <a:endParaRPr lang="en-US" sz="2800" dirty="0">
              <a:solidFill>
                <a:schemeClr val="tx1"/>
              </a:solidFill>
            </a:endParaRP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759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306</Words>
  <Application>Microsoft Office PowerPoint</Application>
  <PresentationFormat>แบบจอกว้าง</PresentationFormat>
  <Paragraphs>101</Paragraphs>
  <Slides>20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20</vt:i4>
      </vt:variant>
    </vt:vector>
  </HeadingPairs>
  <TitlesOfParts>
    <vt:vector size="26" baseType="lpstr">
      <vt:lpstr>Aharoni</vt:lpstr>
      <vt:lpstr>Arial</vt:lpstr>
      <vt:lpstr>Berlin Sans FB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https://wordwall.net/th/resource/15941644/ein-eine-kein-keine </vt:lpstr>
      <vt:lpstr>https://wordwall.net/th/resource/4731955/ein-kein-eine-keine 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PimPat</cp:lastModifiedBy>
  <cp:revision>2</cp:revision>
  <dcterms:created xsi:type="dcterms:W3CDTF">2022-03-23T03:01:52Z</dcterms:created>
  <dcterms:modified xsi:type="dcterms:W3CDTF">2022-03-23T08:36:01Z</dcterms:modified>
</cp:coreProperties>
</file>