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77" r:id="rId4"/>
    <p:sldId id="311" r:id="rId5"/>
    <p:sldId id="315" r:id="rId6"/>
    <p:sldId id="313" r:id="rId7"/>
    <p:sldId id="278" r:id="rId8"/>
    <p:sldId id="280" r:id="rId9"/>
    <p:sldId id="281" r:id="rId10"/>
    <p:sldId id="282" r:id="rId11"/>
    <p:sldId id="283" r:id="rId12"/>
    <p:sldId id="284" r:id="rId13"/>
    <p:sldId id="285" r:id="rId14"/>
    <p:sldId id="287" r:id="rId15"/>
    <p:sldId id="298" r:id="rId16"/>
    <p:sldId id="299" r:id="rId17"/>
    <p:sldId id="300" r:id="rId18"/>
    <p:sldId id="301" r:id="rId19"/>
    <p:sldId id="302" r:id="rId20"/>
    <p:sldId id="303" r:id="rId21"/>
    <p:sldId id="30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93BD"/>
    <a:srgbClr val="FF6699"/>
    <a:srgbClr val="A16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8" d="100"/>
          <a:sy n="48" d="100"/>
        </p:scale>
        <p:origin x="6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56FC-8E47-4D60-862E-8F5686443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F79BE-2CFD-4C96-9118-D58888F62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2FB0A-A899-4CFC-ABD9-33B5338FE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3EF6A-B843-497B-B463-BD647F47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E37F4-3C2B-402A-8C40-F4E145317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4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614F-A249-426E-A18D-66200B427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FD4C4-9C0B-4609-BD3E-DE234BFC4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BCED4-0A85-46F0-8B3B-C98E0756F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48D8C-E52E-4E1E-9E89-A8A2289B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4D5-3D68-4C95-8D45-20FA7679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1C5DF-B93B-4083-A987-41867D8C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2B15-2DC1-46E0-9959-29F74EC69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736C-63F9-4E70-B85B-DAFFDC59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59025-5B42-4E8C-BF4C-1D4C2FB7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F30CC-1602-47DE-ABF6-4529C0D8F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9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05AD-456F-486C-B13D-FAB82265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A2514-158B-4C48-86A4-BFE79C52B4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02FA3-DAA9-40FE-9711-1281A2EEA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11369-B6ED-461B-BD34-B658171CE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50FFAE-1E61-46FA-BEC0-F0C787E0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EC325-FFCE-475A-B2E4-3A362A4F4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6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153E4-B2A7-4D59-9BA3-B7C181D27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8C787-4DDD-4445-8EDE-2FCF1D17B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07974-6A5A-4165-8B8A-A9FD65F4E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1E4732-BBBE-4CE0-8A3A-3FBAB9CF35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5FEBD9-DED0-452A-98F7-7C0D74A92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915721-7666-4E44-A2D2-D1BD05DF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A7FE1D-8BF9-4F5E-AEE4-B56B21BD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A8E34E-9AC4-4BBF-BFEF-BA64EE7E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2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AD85A-D7FD-4151-A75A-7A230DF9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6E7F4-A355-4C55-B92E-593557331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1096E2-8F57-4B10-8516-4AE79A04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B95DE3-2D1A-419E-A50D-E16C718F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2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40EE3-3E30-4FD9-B06D-96AD6BAD3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C5AE4C-0A96-4845-9BF8-BACD8C26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3C7C0-6C32-4FF8-A6BA-E9085FE9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4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A89F-4FE0-4DEC-9BD9-CEEF0E717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11292-4DDD-4623-A6BB-635B81E58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90590-2F3D-4FA2-9DE0-060039B7D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B43F5-96F8-4572-8D5C-8B391D54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6C0BC-D5ED-4053-AE39-66EC9510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2C7E0-918B-42C3-BB61-30A93699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6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500E-D40D-4CFC-A9FB-91A2E8F7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5E53A2-87EC-48D2-889E-3DBF929E49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B60AC-F32B-4CDE-A36B-8FCF0A4DA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02B78-31A0-4BE5-8298-BEAFE8E2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06CEF-C04B-4645-A742-364879E5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E6A1E-1D73-4967-BD86-3F1D93C5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0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35DE9-2EA5-428A-8DF1-466DDEA9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B64A1C-21D1-4DDE-89E8-4C00B4B70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256E-D344-40EF-AD94-629E64F03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F22F0-85E6-4934-A68E-09DC8DFC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13E8C-565C-49D3-A7AF-AB880EC13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53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69BB6-60DD-48B6-BCFB-0D4F798B8D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5F0052-CE5A-4282-95C3-7C4E50739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A73D8-9BE2-4ABC-A7F4-D328FAFD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52C8E-0225-4224-9609-4AE99E1C3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9540F-E3C3-4CB8-9C6A-36C20E13C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5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7CEF70-AE7C-4671-BEB3-6C02D0B0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62900-B87C-48F1-A989-8C00B3569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4BEC2-8293-4D82-837B-4C85A7C74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2F86C-A10D-4538-8575-5341574F601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53C27-26A8-4CA2-BFD2-5F0999022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EFD3D-5F62-409B-81DD-2F1153FEE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6C425-F2F8-495F-84A7-F0F217066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20" Type="http://schemas.microsoft.com/office/2007/relationships/hdphoto" Target="../media/hdphoto5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19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5" Type="http://schemas.openxmlformats.org/officeDocument/2006/relationships/image" Target="../media/image11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356340/farbe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5" Type="http://schemas.openxmlformats.org/officeDocument/2006/relationships/image" Target="../media/image11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15.wdp"/><Relationship Id="rId3" Type="http://schemas.microsoft.com/office/2007/relationships/hdphoto" Target="../media/hdphoto10.wdp"/><Relationship Id="rId7" Type="http://schemas.microsoft.com/office/2007/relationships/hdphoto" Target="../media/hdphoto12.wdp"/><Relationship Id="rId12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07/relationships/hdphoto" Target="../media/hdphoto14.wdp"/><Relationship Id="rId5" Type="http://schemas.microsoft.com/office/2007/relationships/hdphoto" Target="../media/hdphoto11.wdp"/><Relationship Id="rId15" Type="http://schemas.microsoft.com/office/2007/relationships/hdphoto" Target="../media/hdphoto16.wdp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13.wdp"/><Relationship Id="rId1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214CE64-8C17-438C-8716-1668E6915577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4" descr="Image result for soap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0785" y="1253502"/>
            <a:ext cx="2108155" cy="1145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age result for watch clipar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3447" y="132410"/>
            <a:ext cx="816003" cy="132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DBD8AB3-3772-4642-87F4-75042C0DF53A}"/>
              </a:ext>
            </a:extLst>
          </p:cNvPr>
          <p:cNvSpPr txBox="1"/>
          <p:nvPr/>
        </p:nvSpPr>
        <p:spPr>
          <a:xfrm>
            <a:off x="1675947" y="2484363"/>
            <a:ext cx="2702984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Geldbörse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" name="Picture 9" descr="Image result for necklace clipart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03" b="84103" l="10000" r="91111">
                        <a14:foregroundMark x1="42222" y1="4615" x2="75000" y2="27692"/>
                        <a14:foregroundMark x1="75000" y1="27692" x2="73889" y2="54872"/>
                        <a14:foregroundMark x1="73889" y1="54872" x2="55556" y2="67179"/>
                        <a14:foregroundMark x1="55556" y1="67179" x2="30556" y2="66667"/>
                        <a14:foregroundMark x1="30556" y1="66667" x2="21111" y2="49744"/>
                        <a14:foregroundMark x1="21111" y1="49744" x2="26667" y2="31282"/>
                        <a14:foregroundMark x1="31111" y1="25641" x2="10000" y2="31795"/>
                        <a14:foregroundMark x1="10000" y1="31795" x2="59444" y2="50769"/>
                        <a14:foregroundMark x1="59444" y1="50769" x2="65000" y2="35385"/>
                        <a14:foregroundMark x1="39444" y1="43077" x2="62778" y2="56923"/>
                        <a14:foregroundMark x1="62778" y1="56923" x2="62778" y2="41026"/>
                        <a14:foregroundMark x1="49444" y1="40513" x2="48889" y2="37436"/>
                        <a14:foregroundMark x1="32222" y1="35385" x2="50000" y2="42564"/>
                        <a14:foregroundMark x1="50000" y1="42564" x2="71111" y2="43077"/>
                        <a14:foregroundMark x1="29444" y1="43077" x2="46111" y2="60000"/>
                        <a14:foregroundMark x1="46111" y1="60000" x2="68333" y2="59487"/>
                        <a14:foregroundMark x1="68333" y1="59487" x2="76111" y2="53846"/>
                        <a14:foregroundMark x1="34444" y1="40513" x2="60556" y2="43077"/>
                        <a14:foregroundMark x1="60556" y1="43077" x2="61111" y2="42564"/>
                        <a14:foregroundMark x1="71111" y1="24103" x2="79444" y2="25128"/>
                        <a14:foregroundMark x1="50000" y1="84615" x2="57222" y2="67692"/>
                        <a14:foregroundMark x1="91111" y1="28205" x2="85000" y2="44615"/>
                      </a14:backgroundRemoval>
                    </a14:imgEffect>
                  </a14:imgLayer>
                </a14:imgProps>
              </a:ext>
            </a:extLst>
          </a:blip>
          <a:srcRect b="8116"/>
          <a:stretch>
            <a:fillRect/>
          </a:stretch>
        </p:blipFill>
        <p:spPr bwMode="auto">
          <a:xfrm>
            <a:off x="10427564" y="1197481"/>
            <a:ext cx="1604539" cy="149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geldboerse clipart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70" y="2482726"/>
            <a:ext cx="1920385" cy="16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Image result for feuerzeug clipart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3889" l="9630" r="89630">
                        <a14:foregroundMark x1="63704" y1="26111" x2="63704" y2="47778"/>
                        <a14:foregroundMark x1="60741" y1="20556" x2="60741" y2="42222"/>
                        <a14:foregroundMark x1="60741" y1="17778" x2="68889" y2="36667"/>
                        <a14:foregroundMark x1="62963" y1="16667" x2="70370" y2="48889"/>
                        <a14:foregroundMark x1="70370" y1="48889" x2="68889" y2="62222"/>
                        <a14:foregroundMark x1="42963" y1="88889" x2="42963" y2="91111"/>
                        <a14:foregroundMark x1="45185" y1="93889" x2="45185" y2="93889"/>
                        <a14:foregroundMark x1="63704" y1="13333" x2="64444" y2="54444"/>
                        <a14:foregroundMark x1="65926" y1="26111" x2="70370" y2="50000"/>
                        <a14:foregroundMark x1="70370" y1="50000" x2="68889" y2="5666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234629" y="3225660"/>
            <a:ext cx="1467068" cy="207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08A8A56-7DE3-433E-8488-B79BEEFB4969}"/>
              </a:ext>
            </a:extLst>
          </p:cNvPr>
          <p:cNvSpPr txBox="1"/>
          <p:nvPr/>
        </p:nvSpPr>
        <p:spPr>
          <a:xfrm>
            <a:off x="1048855" y="5928033"/>
            <a:ext cx="2335896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Schlüssel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2" name="Picture 11" descr="Image result for pencil clipart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115806" flipH="1">
            <a:off x="420689" y="4008741"/>
            <a:ext cx="1692380" cy="159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tasche clipart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65" b="98824" l="3311" r="94702">
                        <a14:foregroundMark x1="23179" y1="58235" x2="51656" y2="85882"/>
                        <a14:foregroundMark x1="51656" y1="85882" x2="81457" y2="68824"/>
                        <a14:foregroundMark x1="81457" y1="68824" x2="80132" y2="64706"/>
                        <a14:foregroundMark x1="87417" y1="56471" x2="67550" y2="94118"/>
                        <a14:foregroundMark x1="67550" y1="94118" x2="25166" y2="95882"/>
                        <a14:foregroundMark x1="25166" y1="95882" x2="19205" y2="60588"/>
                        <a14:foregroundMark x1="19205" y1="60588" x2="19205" y2="59412"/>
                        <a14:foregroundMark x1="83444" y1="43529" x2="87417" y2="33529"/>
                        <a14:foregroundMark x1="13245" y1="59412" x2="10596" y2="85294"/>
                        <a14:foregroundMark x1="10596" y1="85294" x2="46358" y2="92941"/>
                        <a14:foregroundMark x1="46358" y1="92941" x2="91391" y2="91176"/>
                        <a14:foregroundMark x1="91391" y1="91176" x2="96026" y2="68824"/>
                        <a14:foregroundMark x1="17881" y1="52941" x2="13245" y2="90000"/>
                        <a14:foregroundMark x1="13245" y1="90000" x2="26490" y2="98824"/>
                        <a14:foregroundMark x1="25166" y1="51176" x2="23841" y2="21176"/>
                        <a14:foregroundMark x1="52980" y1="1765" x2="80795" y2="8824"/>
                        <a14:foregroundMark x1="84106" y1="20588" x2="60265" y2="2941"/>
                        <a14:foregroundMark x1="60265" y1="2941" x2="32450" y2="4706"/>
                        <a14:foregroundMark x1="17881" y1="50000" x2="3311" y2="84118"/>
                        <a14:foregroundMark x1="3311" y1="84118" x2="22517" y2="9882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2322" y="-68545"/>
            <a:ext cx="1507330" cy="16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bottle clipart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2450882" y="199715"/>
            <a:ext cx="755126" cy="198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60733" y="5103957"/>
            <a:ext cx="1434790" cy="143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52B00B-8433-459A-B380-4D60576EC7CE}"/>
              </a:ext>
            </a:extLst>
          </p:cNvPr>
          <p:cNvSpPr txBox="1"/>
          <p:nvPr/>
        </p:nvSpPr>
        <p:spPr>
          <a:xfrm>
            <a:off x="8926323" y="5574090"/>
            <a:ext cx="2837636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Streichholz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6D5AF8-07B7-4789-A125-3C8F4F402716}"/>
              </a:ext>
            </a:extLst>
          </p:cNvPr>
          <p:cNvSpPr txBox="1"/>
          <p:nvPr/>
        </p:nvSpPr>
        <p:spPr>
          <a:xfrm>
            <a:off x="235477" y="1574713"/>
            <a:ext cx="1792478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Tasche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19544-3744-44BF-AD11-7D63F9F50788}"/>
              </a:ext>
            </a:extLst>
          </p:cNvPr>
          <p:cNvSpPr txBox="1"/>
          <p:nvPr/>
        </p:nvSpPr>
        <p:spPr>
          <a:xfrm>
            <a:off x="190870" y="4946113"/>
            <a:ext cx="113043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Stift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8" name="Picture 17" descr="Image result for streichholz"/>
          <p:cNvPicPr/>
          <p:nvPr/>
        </p:nvPicPr>
        <p:blipFill>
          <a:blip r:embed="rId15" cstate="print"/>
          <a:srcRect t="72727"/>
          <a:stretch>
            <a:fillRect/>
          </a:stretch>
        </p:blipFill>
        <p:spPr bwMode="auto">
          <a:xfrm rot="1354703">
            <a:off x="8003631" y="5909443"/>
            <a:ext cx="1874577" cy="75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ABCA55A-F92E-4C49-A66D-BE0ADF91D33F}"/>
              </a:ext>
            </a:extLst>
          </p:cNvPr>
          <p:cNvSpPr txBox="1"/>
          <p:nvPr/>
        </p:nvSpPr>
        <p:spPr>
          <a:xfrm>
            <a:off x="7930001" y="4442784"/>
            <a:ext cx="2714205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Feuerzeug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424957-D952-4C8E-8BB9-A60FB11DE5F8}"/>
              </a:ext>
            </a:extLst>
          </p:cNvPr>
          <p:cNvSpPr txBox="1"/>
          <p:nvPr/>
        </p:nvSpPr>
        <p:spPr>
          <a:xfrm>
            <a:off x="2105713" y="4063941"/>
            <a:ext cx="320312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Fotoapparat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ABB120-B660-4A6B-A2B7-89D6814E4289}"/>
              </a:ext>
            </a:extLst>
          </p:cNvPr>
          <p:cNvSpPr txBox="1"/>
          <p:nvPr/>
        </p:nvSpPr>
        <p:spPr>
          <a:xfrm>
            <a:off x="3091017" y="287593"/>
            <a:ext cx="1936749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Flasche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88B6FA-807F-46A4-BEF7-C4B0809ADF2B}"/>
              </a:ext>
            </a:extLst>
          </p:cNvPr>
          <p:cNvSpPr txBox="1"/>
          <p:nvPr/>
        </p:nvSpPr>
        <p:spPr>
          <a:xfrm>
            <a:off x="5187716" y="924815"/>
            <a:ext cx="1380506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16AA60-C4AD-4512-9C2B-BFA29806EE9D}"/>
              </a:ext>
            </a:extLst>
          </p:cNvPr>
          <p:cNvSpPr txBox="1"/>
          <p:nvPr/>
        </p:nvSpPr>
        <p:spPr>
          <a:xfrm>
            <a:off x="7106643" y="1272682"/>
            <a:ext cx="1428501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Seife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8" name="Picture 27" descr="Image result for glasses clipart">
            <a:extLst>
              <a:ext uri="{FF2B5EF4-FFF2-40B4-BE49-F238E27FC236}">
                <a16:creationId xmlns:a16="http://schemas.microsoft.com/office/drawing/2014/main" id="{14E6DDF7-B9C3-4095-9A1B-97429A197F97}"/>
              </a:ext>
            </a:extLst>
          </p:cNvPr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66899" y="316255"/>
            <a:ext cx="2108155" cy="107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41F704B-37F6-454E-B597-B95BC670D995}"/>
              </a:ext>
            </a:extLst>
          </p:cNvPr>
          <p:cNvSpPr txBox="1"/>
          <p:nvPr/>
        </p:nvSpPr>
        <p:spPr>
          <a:xfrm>
            <a:off x="9910584" y="199715"/>
            <a:ext cx="1124621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Uhr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47429E-7F6D-4C1A-8C1A-9C89754DCB42}"/>
              </a:ext>
            </a:extLst>
          </p:cNvPr>
          <p:cNvSpPr txBox="1"/>
          <p:nvPr/>
        </p:nvSpPr>
        <p:spPr>
          <a:xfrm>
            <a:off x="9250650" y="1819884"/>
            <a:ext cx="1467068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Kette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15AD3E-1BC6-499C-9D1A-630DB586FDB9}"/>
              </a:ext>
            </a:extLst>
          </p:cNvPr>
          <p:cNvSpPr txBox="1"/>
          <p:nvPr/>
        </p:nvSpPr>
        <p:spPr>
          <a:xfrm>
            <a:off x="4534584" y="3445379"/>
            <a:ext cx="2132315" cy="707886"/>
          </a:xfrm>
          <a:prstGeom prst="rect">
            <a:avLst/>
          </a:prstGeom>
          <a:solidFill>
            <a:srgbClr val="FD7F9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Kamera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3" name="Picture 12" descr="Image result for fotoapparat clipart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01871" y="2435748"/>
            <a:ext cx="1699709" cy="157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19B9949-EF34-4A58-93DB-E6830AA4629C}"/>
              </a:ext>
            </a:extLst>
          </p:cNvPr>
          <p:cNvSpPr txBox="1"/>
          <p:nvPr/>
        </p:nvSpPr>
        <p:spPr>
          <a:xfrm>
            <a:off x="7900871" y="2817650"/>
            <a:ext cx="3813865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Kugelschreiber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7" name="Picture 6" descr="Image result for pen clipart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47542" y="2188595"/>
            <a:ext cx="1402175" cy="183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869C604-5C9A-46A9-998F-4DA6A04501D0}"/>
              </a:ext>
            </a:extLst>
          </p:cNvPr>
          <p:cNvSpPr txBox="1"/>
          <p:nvPr/>
        </p:nvSpPr>
        <p:spPr>
          <a:xfrm>
            <a:off x="4388081" y="5928033"/>
            <a:ext cx="180049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Schirm</a:t>
            </a:r>
            <a:endParaRPr lang="th-TH" sz="40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6" name="Picture 5" descr="Image result for cute umbrella clipart"/>
          <p:cNvPicPr/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5733623" y="4759881"/>
            <a:ext cx="1669197" cy="178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627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A591-F458-42F2-90E3-EB7E67035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4D9F1-5120-4AC6-9365-82CD5B733F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0E566E-E396-4BC6-A8E8-EEC9883C8CB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8F0FB82-F285-4786-BB6F-012E1E33F42A}"/>
              </a:ext>
            </a:extLst>
          </p:cNvPr>
          <p:cNvSpPr/>
          <p:nvPr/>
        </p:nvSpPr>
        <p:spPr>
          <a:xfrm>
            <a:off x="260487" y="1223319"/>
            <a:ext cx="4830497" cy="4512318"/>
          </a:xfrm>
          <a:prstGeom prst="wedgeEllipseCallout">
            <a:avLst>
              <a:gd name="adj1" fmla="val 77267"/>
              <a:gd name="adj2" fmla="val -49368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DE6DC-8F7B-40B2-9E63-9409157B59DB}"/>
              </a:ext>
            </a:extLst>
          </p:cNvPr>
          <p:cNvSpPr txBox="1"/>
          <p:nvPr/>
        </p:nvSpPr>
        <p:spPr>
          <a:xfrm>
            <a:off x="348515" y="195560"/>
            <a:ext cx="11737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Warum</a:t>
            </a:r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sehen</a:t>
            </a:r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die Dinge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schön</a:t>
            </a:r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aus</a:t>
            </a:r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8" name="Picture 7" descr="Image result for soap clipart">
            <a:extLst>
              <a:ext uri="{FF2B5EF4-FFF2-40B4-BE49-F238E27FC236}">
                <a16:creationId xmlns:a16="http://schemas.microsoft.com/office/drawing/2014/main" id="{5BC5CFEA-37CF-40D5-90E1-E167B2F5851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178" y="1375166"/>
            <a:ext cx="1724586" cy="91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geldboerse clipart">
            <a:extLst>
              <a:ext uri="{FF2B5EF4-FFF2-40B4-BE49-F238E27FC236}">
                <a16:creationId xmlns:a16="http://schemas.microsoft.com/office/drawing/2014/main" id="{28A38B92-8168-4205-A415-F8D8F9FB077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5035" y="4598167"/>
            <a:ext cx="2179273" cy="168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pencil clipart">
            <a:extLst>
              <a:ext uri="{FF2B5EF4-FFF2-40B4-BE49-F238E27FC236}">
                <a16:creationId xmlns:a16="http://schemas.microsoft.com/office/drawing/2014/main" id="{F19B76CC-BEEA-4838-A29C-BEE3C9F5D90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15806" flipH="1">
            <a:off x="3982042" y="3226166"/>
            <a:ext cx="1457966" cy="167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tasche clipart">
            <a:extLst>
              <a:ext uri="{FF2B5EF4-FFF2-40B4-BE49-F238E27FC236}">
                <a16:creationId xmlns:a16="http://schemas.microsoft.com/office/drawing/2014/main" id="{00982369-16B0-4E53-95C4-A729215C4FE6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65" b="98824" l="3311" r="94702">
                        <a14:foregroundMark x1="23179" y1="58235" x2="51656" y2="85882"/>
                        <a14:foregroundMark x1="51656" y1="85882" x2="81457" y2="68824"/>
                        <a14:foregroundMark x1="81457" y1="68824" x2="80132" y2="64706"/>
                        <a14:foregroundMark x1="87417" y1="56471" x2="67550" y2="94118"/>
                        <a14:foregroundMark x1="67550" y1="94118" x2="25166" y2="95882"/>
                        <a14:foregroundMark x1="25166" y1="95882" x2="19205" y2="60588"/>
                        <a14:foregroundMark x1="19205" y1="60588" x2="19205" y2="59412"/>
                        <a14:foregroundMark x1="83444" y1="43529" x2="87417" y2="33529"/>
                        <a14:foregroundMark x1="13245" y1="59412" x2="10596" y2="85294"/>
                        <a14:foregroundMark x1="10596" y1="85294" x2="46358" y2="92941"/>
                        <a14:foregroundMark x1="46358" y1="92941" x2="91391" y2="91176"/>
                        <a14:foregroundMark x1="91391" y1="91176" x2="96026" y2="68824"/>
                        <a14:foregroundMark x1="17881" y1="52941" x2="13245" y2="90000"/>
                        <a14:foregroundMark x1="13245" y1="90000" x2="26490" y2="98824"/>
                        <a14:foregroundMark x1="25166" y1="51176" x2="23841" y2="21176"/>
                        <a14:foregroundMark x1="52980" y1="1765" x2="80795" y2="8824"/>
                        <a14:foregroundMark x1="84106" y1="20588" x2="60265" y2="2941"/>
                        <a14:foregroundMark x1="60265" y1="2941" x2="32450" y2="4706"/>
                        <a14:foregroundMark x1="17881" y1="50000" x2="3311" y2="84118"/>
                        <a14:foregroundMark x1="3311" y1="84118" x2="22517" y2="9882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46622" y="1749905"/>
            <a:ext cx="1483435" cy="16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mage result for bottle clipart">
            <a:extLst>
              <a:ext uri="{FF2B5EF4-FFF2-40B4-BE49-F238E27FC236}">
                <a16:creationId xmlns:a16="http://schemas.microsoft.com/office/drawing/2014/main" id="{5BA8F2AC-7BF7-471C-9FAE-71B67785595B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4314985" y="2096151"/>
            <a:ext cx="605181" cy="158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age result for fotoapparat clipart">
            <a:extLst>
              <a:ext uri="{FF2B5EF4-FFF2-40B4-BE49-F238E27FC236}">
                <a16:creationId xmlns:a16="http://schemas.microsoft.com/office/drawing/2014/main" id="{C634F64F-9C1C-49F2-99F3-97617FF1824C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1831" y="4183122"/>
            <a:ext cx="2022401" cy="185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age result for pen clipart">
            <a:extLst>
              <a:ext uri="{FF2B5EF4-FFF2-40B4-BE49-F238E27FC236}">
                <a16:creationId xmlns:a16="http://schemas.microsoft.com/office/drawing/2014/main" id="{89E2869A-0E14-4003-9020-E54F5BDDE4D7}"/>
              </a:ext>
            </a:extLst>
          </p:cNvPr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 rot="21110379">
            <a:off x="2493893" y="3049326"/>
            <a:ext cx="1573604" cy="13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cute umbrella clipart">
            <a:extLst>
              <a:ext uri="{FF2B5EF4-FFF2-40B4-BE49-F238E27FC236}">
                <a16:creationId xmlns:a16="http://schemas.microsoft.com/office/drawing/2014/main" id="{F5567D46-2677-49C0-B199-23975ACA399E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2746119" y="879794"/>
            <a:ext cx="1753669" cy="171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watch clipart">
            <a:extLst>
              <a:ext uri="{FF2B5EF4-FFF2-40B4-BE49-F238E27FC236}">
                <a16:creationId xmlns:a16="http://schemas.microsoft.com/office/drawing/2014/main" id="{85DE185B-8710-4EFC-8179-4232C09A81A9}"/>
              </a:ext>
            </a:extLst>
          </p:cNvPr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95024" y="3114635"/>
            <a:ext cx="958330" cy="143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>
            <a:extLst>
              <a:ext uri="{FF2B5EF4-FFF2-40B4-BE49-F238E27FC236}">
                <a16:creationId xmlns:a16="http://schemas.microsoft.com/office/drawing/2014/main" id="{B448648E-C7D5-433A-AE9B-2AE32437FEE2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622442">
            <a:off x="81975" y="3485162"/>
            <a:ext cx="1301462" cy="170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7900A75-8609-4458-B1A2-55C9A6945760}"/>
              </a:ext>
            </a:extLst>
          </p:cNvPr>
          <p:cNvSpPr txBox="1"/>
          <p:nvPr/>
        </p:nvSpPr>
        <p:spPr>
          <a:xfrm>
            <a:off x="8326194" y="1566580"/>
            <a:ext cx="3906839" cy="14465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Farben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0D965C-9444-4F53-8BB8-9B639CF01DF1}"/>
              </a:ext>
            </a:extLst>
          </p:cNvPr>
          <p:cNvSpPr txBox="1"/>
          <p:nvPr/>
        </p:nvSpPr>
        <p:spPr>
          <a:xfrm>
            <a:off x="5867833" y="3255962"/>
            <a:ext cx="6324167" cy="14465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2B99B9-DE4F-4BA9-9CBA-26105C23EB5B}"/>
              </a:ext>
            </a:extLst>
          </p:cNvPr>
          <p:cNvSpPr txBox="1"/>
          <p:nvPr/>
        </p:nvSpPr>
        <p:spPr>
          <a:xfrm>
            <a:off x="7995976" y="5003391"/>
            <a:ext cx="4193777" cy="14465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Formen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1" name="Picture 20" descr="Image result for glasses clipart">
            <a:extLst>
              <a:ext uri="{FF2B5EF4-FFF2-40B4-BE49-F238E27FC236}">
                <a16:creationId xmlns:a16="http://schemas.microsoft.com/office/drawing/2014/main" id="{798505C2-818B-48B4-8147-14C9117887C6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63305" y="2514832"/>
            <a:ext cx="1724586" cy="83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098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8" grpId="0" animBg="1"/>
      <p:bldP spid="18" grpId="1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57F98-7BC8-4EFF-AB7B-8E6ECB28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3E7B7-25D9-467E-BB98-8E3AD3FF3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1983A9-2819-4D19-AA73-2D6CEB60B0D4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00AB7E-6089-4B11-B637-4EA62A75FD13}"/>
              </a:ext>
            </a:extLst>
          </p:cNvPr>
          <p:cNvSpPr txBox="1"/>
          <p:nvPr/>
        </p:nvSpPr>
        <p:spPr>
          <a:xfrm>
            <a:off x="0" y="107442"/>
            <a:ext cx="2044149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Farben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26" name="Picture 2" descr="Basic Colors | Vocabulary Quiz - Quizizz">
            <a:extLst>
              <a:ext uri="{FF2B5EF4-FFF2-40B4-BE49-F238E27FC236}">
                <a16:creationId xmlns:a16="http://schemas.microsoft.com/office/drawing/2014/main" id="{54398A12-2691-4E18-AE04-17B395FA8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06" b="91111" l="4688" r="93125">
                        <a14:foregroundMark x1="27031" y1="13333" x2="31875" y2="15694"/>
                        <a14:foregroundMark x1="31875" y1="15694" x2="32109" y2="11667"/>
                        <a14:foregroundMark x1="40625" y1="11111" x2="38281" y2="4722"/>
                        <a14:foregroundMark x1="38281" y1="4722" x2="37813" y2="4722"/>
                        <a14:foregroundMark x1="9609" y1="28056" x2="9297" y2="36806"/>
                        <a14:foregroundMark x1="9297" y1="36806" x2="9609" y2="37083"/>
                        <a14:foregroundMark x1="9453" y1="50139" x2="8281" y2="58056"/>
                        <a14:foregroundMark x1="8281" y1="58056" x2="11641" y2="58750"/>
                        <a14:foregroundMark x1="29297" y1="69167" x2="27969" y2="80139"/>
                        <a14:foregroundMark x1="27969" y1="80139" x2="29375" y2="87778"/>
                        <a14:foregroundMark x1="29375" y1="87778" x2="25547" y2="90417"/>
                        <a14:foregroundMark x1="4688" y1="52778" x2="6875" y2="59167"/>
                        <a14:foregroundMark x1="52109" y1="68889" x2="45938" y2="71389"/>
                        <a14:foregroundMark x1="45938" y1="71389" x2="52266" y2="83611"/>
                        <a14:foregroundMark x1="52266" y1="83611" x2="54375" y2="73194"/>
                        <a14:foregroundMark x1="54375" y1="73194" x2="47422" y2="70139"/>
                        <a14:foregroundMark x1="69219" y1="64444" x2="67734" y2="73333"/>
                        <a14:foregroundMark x1="67734" y1="73333" x2="75156" y2="77778"/>
                        <a14:foregroundMark x1="75156" y1="77778" x2="69531" y2="64444"/>
                        <a14:foregroundMark x1="69531" y1="64444" x2="67813" y2="64444"/>
                        <a14:foregroundMark x1="85313" y1="49028" x2="81563" y2="53333"/>
                        <a14:foregroundMark x1="81563" y1="53333" x2="93047" y2="60417"/>
                        <a14:foregroundMark x1="93047" y1="60417" x2="87188" y2="47917"/>
                        <a14:foregroundMark x1="87188" y1="47917" x2="83516" y2="48333"/>
                        <a14:foregroundMark x1="85547" y1="22361" x2="87656" y2="37222"/>
                        <a14:foregroundMark x1="87656" y1="37222" x2="87734" y2="25278"/>
                        <a14:foregroundMark x1="87734" y1="25278" x2="85313" y2="24028"/>
                        <a14:foregroundMark x1="72031" y1="13333" x2="74609" y2="17500"/>
                        <a14:foregroundMark x1="55547" y1="11528" x2="60078" y2="16528"/>
                        <a14:foregroundMark x1="60078" y1="16528" x2="60234" y2="15556"/>
                        <a14:foregroundMark x1="71563" y1="66528" x2="70703" y2="78472"/>
                        <a14:foregroundMark x1="70703" y1="78472" x2="74766" y2="70417"/>
                        <a14:foregroundMark x1="74766" y1="70417" x2="66719" y2="67500"/>
                        <a14:foregroundMark x1="66719" y1="67500" x2="69063" y2="83889"/>
                        <a14:foregroundMark x1="69063" y1="83889" x2="75547" y2="84306"/>
                        <a14:foregroundMark x1="75547" y1="84306" x2="80313" y2="73194"/>
                        <a14:foregroundMark x1="80313" y1="73194" x2="75313" y2="62778"/>
                        <a14:foregroundMark x1="75313" y1="62778" x2="68438" y2="61806"/>
                        <a14:foregroundMark x1="69453" y1="61667" x2="64844" y2="72917"/>
                        <a14:foregroundMark x1="64844" y1="72917" x2="65781" y2="83472"/>
                        <a14:foregroundMark x1="65781" y1="83472" x2="73516" y2="87778"/>
                        <a14:foregroundMark x1="73516" y1="87778" x2="77891" y2="85556"/>
                        <a14:foregroundMark x1="77891" y1="85556" x2="79375" y2="75556"/>
                        <a14:foregroundMark x1="79375" y1="75556" x2="72734" y2="66389"/>
                        <a14:foregroundMark x1="72734" y1="66389" x2="67031" y2="64028"/>
                        <a14:foregroundMark x1="67031" y1="64028" x2="63906" y2="71944"/>
                        <a14:foregroundMark x1="63906" y1="71944" x2="66719" y2="80278"/>
                        <a14:foregroundMark x1="66719" y1="80278" x2="72109" y2="81111"/>
                        <a14:foregroundMark x1="72109" y1="81111" x2="71953" y2="79583"/>
                        <a14:foregroundMark x1="83828" y1="49167" x2="87734" y2="57222"/>
                        <a14:foregroundMark x1="87734" y1="57222" x2="88203" y2="65833"/>
                        <a14:foregroundMark x1="88203" y1="65833" x2="91797" y2="50139"/>
                        <a14:foregroundMark x1="91797" y1="50139" x2="85000" y2="44028"/>
                        <a14:foregroundMark x1="85000" y1="44028" x2="80859" y2="54167"/>
                        <a14:foregroundMark x1="80859" y1="54167" x2="83438" y2="63333"/>
                        <a14:foregroundMark x1="83438" y1="63333" x2="86563" y2="64167"/>
                        <a14:foregroundMark x1="81719" y1="44722" x2="79688" y2="57222"/>
                        <a14:foregroundMark x1="79688" y1="57222" x2="82734" y2="64722"/>
                        <a14:foregroundMark x1="82734" y1="64722" x2="89063" y2="66250"/>
                        <a14:foregroundMark x1="89063" y1="66250" x2="93281" y2="63194"/>
                        <a14:foregroundMark x1="93281" y1="63194" x2="93281" y2="51944"/>
                        <a14:foregroundMark x1="93281" y1="51944" x2="89219" y2="46111"/>
                        <a14:foregroundMark x1="89219" y1="46111" x2="81250" y2="45556"/>
                        <a14:foregroundMark x1="90078" y1="27778" x2="82422" y2="22917"/>
                        <a14:foregroundMark x1="82422" y1="22917" x2="79297" y2="27361"/>
                        <a14:foregroundMark x1="79297" y1="27361" x2="78984" y2="35417"/>
                        <a14:foregroundMark x1="78984" y1="35417" x2="83203" y2="39861"/>
                        <a14:foregroundMark x1="83203" y1="39861" x2="87500" y2="38750"/>
                        <a14:foregroundMark x1="87500" y1="38750" x2="89531" y2="28333"/>
                        <a14:foregroundMark x1="89531" y1="28333" x2="89609" y2="26528"/>
                        <a14:foregroundMark x1="88281" y1="24306" x2="82031" y2="23056"/>
                        <a14:foregroundMark x1="82031" y1="23056" x2="78203" y2="34444"/>
                        <a14:foregroundMark x1="78203" y1="34444" x2="82734" y2="41528"/>
                        <a14:foregroundMark x1="82734" y1="41528" x2="78594" y2="32639"/>
                        <a14:foregroundMark x1="78594" y1="32639" x2="77969" y2="24306"/>
                        <a14:foregroundMark x1="77810" y1="24335" x2="85703" y2="22917"/>
                        <a14:foregroundMark x1="85703" y1="22917" x2="88594" y2="28750"/>
                        <a14:foregroundMark x1="88594" y1="28750" x2="88516" y2="38611"/>
                        <a14:foregroundMark x1="88516" y1="38611" x2="88516" y2="38750"/>
                        <a14:foregroundMark x1="89688" y1="35000" x2="89063" y2="22500"/>
                        <a14:foregroundMark x1="89063" y1="22500" x2="82578" y2="19583"/>
                        <a14:foregroundMark x1="82578" y1="19583" x2="79531" y2="27361"/>
                        <a14:foregroundMark x1="79531" y1="27361" x2="80078" y2="29028"/>
                        <a14:foregroundMark x1="78750" y1="24444" x2="82578" y2="20556"/>
                        <a14:foregroundMark x1="82578" y1="20556" x2="90078" y2="24583"/>
                        <a14:foregroundMark x1="90078" y1="24583" x2="89688" y2="36806"/>
                        <a14:foregroundMark x1="89688" y1="36806" x2="88359" y2="40000"/>
                        <a14:foregroundMark x1="89063" y1="24167" x2="84922" y2="18611"/>
                        <a14:foregroundMark x1="84922" y1="18611" x2="78828" y2="23056"/>
                        <a14:foregroundMark x1="78828" y1="23056" x2="77969" y2="26667"/>
                        <a14:foregroundMark x1="79531" y1="21667" x2="87188" y2="20833"/>
                        <a14:foregroundMark x1="87188" y1="20833" x2="90234" y2="26111"/>
                        <a14:foregroundMark x1="90234" y1="26111" x2="89375" y2="37639"/>
                        <a14:foregroundMark x1="89375" y1="37639" x2="83359" y2="40972"/>
                        <a14:foregroundMark x1="83359" y1="40972" x2="78203" y2="37361"/>
                        <a14:foregroundMark x1="78203" y1="37361" x2="76719" y2="28472"/>
                        <a14:foregroundMark x1="80391" y1="20556" x2="88125" y2="20278"/>
                        <a14:foregroundMark x1="88125" y1="20278" x2="90156" y2="29306"/>
                        <a14:foregroundMark x1="90156" y1="29306" x2="88984" y2="37361"/>
                        <a14:foregroundMark x1="88984" y1="37361" x2="88984" y2="37361"/>
                        <a14:foregroundMark x1="81250" y1="20556" x2="85781" y2="19306"/>
                        <a14:foregroundMark x1="85781" y1="19306" x2="88203" y2="21250"/>
                        <a14:foregroundMark x1="81406" y1="19167" x2="85938" y2="19306"/>
                        <a14:foregroundMark x1="85938" y1="19306" x2="86250" y2="19444"/>
                        <a14:foregroundMark x1="88047" y1="20417" x2="84063" y2="16944"/>
                        <a14:foregroundMark x1="84063" y1="16944" x2="78658" y2="20892"/>
                        <a14:foregroundMark x1="78984" y1="38611" x2="84063" y2="42917"/>
                        <a14:foregroundMark x1="84063" y1="42917" x2="84766" y2="42917"/>
                        <a14:foregroundMark x1="79844" y1="40000" x2="83438" y2="43750"/>
                        <a14:foregroundMark x1="60625" y1="12778" x2="56016" y2="13056"/>
                        <a14:foregroundMark x1="56016" y1="13056" x2="59375" y2="16667"/>
                        <a14:foregroundMark x1="59375" y1="16667" x2="53438" y2="11111"/>
                        <a14:foregroundMark x1="53438" y1="11111" x2="57578" y2="15000"/>
                        <a14:foregroundMark x1="57578" y1="15000" x2="55547" y2="8194"/>
                        <a14:foregroundMark x1="55547" y1="8194" x2="60391" y2="15417"/>
                        <a14:foregroundMark x1="60391" y1="15417" x2="61094" y2="12083"/>
                        <a14:foregroundMark x1="61719" y1="11528" x2="55781" y2="8611"/>
                        <a14:foregroundMark x1="55781" y1="8611" x2="53984" y2="16250"/>
                        <a14:foregroundMark x1="53984" y1="16250" x2="58672" y2="19028"/>
                        <a14:foregroundMark x1="58672" y1="19028" x2="59219" y2="11111"/>
                        <a14:foregroundMark x1="59219" y1="11111" x2="55937" y2="6944"/>
                        <a14:foregroundMark x1="55937" y1="6944" x2="54141" y2="16111"/>
                        <a14:foregroundMark x1="54141" y1="16111" x2="57500" y2="21944"/>
                        <a14:foregroundMark x1="57500" y1="21944" x2="61641" y2="18333"/>
                        <a14:foregroundMark x1="61641" y1="18333" x2="60703" y2="8194"/>
                        <a14:foregroundMark x1="60703" y1="8194" x2="54922" y2="8750"/>
                        <a14:foregroundMark x1="54922" y1="8750" x2="53750" y2="13750"/>
                        <a14:foregroundMark x1="63490" y1="79408" x2="65938" y2="85139"/>
                        <a14:foregroundMark x1="62734" y1="77639" x2="62898" y2="78022"/>
                        <a14:foregroundMark x1="65938" y1="85139" x2="75703" y2="87083"/>
                        <a14:foregroundMark x1="74219" y1="90833" x2="69375" y2="89722"/>
                        <a14:foregroundMark x1="69375" y1="89722" x2="63289" y2="84525"/>
                        <a14:foregroundMark x1="60934" y1="78933" x2="60781" y2="77639"/>
                        <a14:foregroundMark x1="68828" y1="89583" x2="74688" y2="89861"/>
                        <a14:foregroundMark x1="69453" y1="90278" x2="71250" y2="90278"/>
                        <a14:foregroundMark x1="72500" y1="90972" x2="76328" y2="89722"/>
                        <a14:foregroundMark x1="31328" y1="12500" x2="25547" y2="13750"/>
                        <a14:foregroundMark x1="25547" y1="13750" x2="28828" y2="17639"/>
                        <a14:foregroundMark x1="28828" y1="17639" x2="24063" y2="14167"/>
                        <a14:foregroundMark x1="24063" y1="14167" x2="28828" y2="17222"/>
                        <a14:foregroundMark x1="28828" y1="17222" x2="23594" y2="14444"/>
                        <a14:foregroundMark x1="23594" y1="14444" x2="27109" y2="20833"/>
                        <a14:foregroundMark x1="27109" y1="20833" x2="27500" y2="20833"/>
                        <a14:foregroundMark x1="26641" y1="91111" x2="31953" y2="90833"/>
                        <a14:backgroundMark x1="74766" y1="30694" x2="76250" y2="27778"/>
                        <a14:backgroundMark x1="76094" y1="26250" x2="78672" y2="20833"/>
                        <a14:backgroundMark x1="61328" y1="78750" x2="62266" y2="85000"/>
                        <a14:backgroundMark x1="64219" y1="89306" x2="61797" y2="83889"/>
                        <a14:backgroundMark x1="61797" y1="83889" x2="60781" y2="77361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659" y="782531"/>
            <a:ext cx="9646815" cy="567228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BEA336-16A3-4645-A661-263749B81773}"/>
              </a:ext>
            </a:extLst>
          </p:cNvPr>
          <p:cNvSpPr txBox="1"/>
          <p:nvPr/>
        </p:nvSpPr>
        <p:spPr>
          <a:xfrm>
            <a:off x="1305113" y="3431502"/>
            <a:ext cx="1620957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b="1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blau</a:t>
            </a:r>
            <a:endParaRPr lang="th-TH" sz="48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3059B1-848D-4FF7-8BE2-024003FEE573}"/>
              </a:ext>
            </a:extLst>
          </p:cNvPr>
          <p:cNvSpPr txBox="1"/>
          <p:nvPr/>
        </p:nvSpPr>
        <p:spPr>
          <a:xfrm>
            <a:off x="2584789" y="5069697"/>
            <a:ext cx="171983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grün</a:t>
            </a:r>
            <a:endParaRPr lang="th-TH" sz="4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3E92F8-2893-46BE-9353-841052290882}"/>
              </a:ext>
            </a:extLst>
          </p:cNvPr>
          <p:cNvSpPr txBox="1"/>
          <p:nvPr/>
        </p:nvSpPr>
        <p:spPr>
          <a:xfrm>
            <a:off x="5718168" y="5853608"/>
            <a:ext cx="1149995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rot</a:t>
            </a:r>
            <a:endParaRPr lang="th-TH" sz="4800" dirty="0">
              <a:effectLst>
                <a:glow rad="228600">
                  <a:srgbClr val="FF0000">
                    <a:alpha val="40000"/>
                  </a:srgb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9CB722-7624-4F42-A734-9228532ED37A}"/>
              </a:ext>
            </a:extLst>
          </p:cNvPr>
          <p:cNvSpPr txBox="1"/>
          <p:nvPr/>
        </p:nvSpPr>
        <p:spPr>
          <a:xfrm>
            <a:off x="7323066" y="121870"/>
            <a:ext cx="1664558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>
                <a:effectLst>
                  <a:glow rad="228600">
                    <a:srgbClr val="FF6699"/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rosa</a:t>
            </a:r>
            <a:endParaRPr lang="th-TH" sz="4800" dirty="0">
              <a:effectLst>
                <a:glow rad="228600">
                  <a:srgbClr val="FF6699"/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1010CE-04A2-4437-8657-EB91BB65BA47}"/>
              </a:ext>
            </a:extLst>
          </p:cNvPr>
          <p:cNvSpPr txBox="1"/>
          <p:nvPr/>
        </p:nvSpPr>
        <p:spPr>
          <a:xfrm>
            <a:off x="5928397" y="1973492"/>
            <a:ext cx="1620957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800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gelb</a:t>
            </a:r>
            <a:endParaRPr lang="th-TH" sz="4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BCD8AB-FF54-43BF-8A9D-BF1FFCC26180}"/>
              </a:ext>
            </a:extLst>
          </p:cNvPr>
          <p:cNvSpPr txBox="1"/>
          <p:nvPr/>
        </p:nvSpPr>
        <p:spPr>
          <a:xfrm>
            <a:off x="4658227" y="211057"/>
            <a:ext cx="1850122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 err="1"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lila</a:t>
            </a:r>
            <a:endParaRPr lang="th-TH" sz="4800" dirty="0">
              <a:effectLst>
                <a:glow rad="228600">
                  <a:srgbClr val="7030A0">
                    <a:alpha val="40000"/>
                  </a:srgb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915DBA-66D2-430B-AF7A-08A1E307983C}"/>
              </a:ext>
            </a:extLst>
          </p:cNvPr>
          <p:cNvSpPr txBox="1"/>
          <p:nvPr/>
        </p:nvSpPr>
        <p:spPr>
          <a:xfrm>
            <a:off x="2701656" y="664593"/>
            <a:ext cx="2428721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violet</a:t>
            </a:r>
            <a:endParaRPr lang="th-TH" sz="4800" dirty="0">
              <a:effectLst>
                <a:glow rad="228600">
                  <a:srgbClr val="7030A0">
                    <a:alpha val="40000"/>
                  </a:srgb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D7646A-A619-4ACA-90BD-FF20DFA41C65}"/>
              </a:ext>
            </a:extLst>
          </p:cNvPr>
          <p:cNvSpPr txBox="1"/>
          <p:nvPr/>
        </p:nvSpPr>
        <p:spPr>
          <a:xfrm>
            <a:off x="805866" y="1732516"/>
            <a:ext cx="311015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orange</a:t>
            </a:r>
            <a:endParaRPr lang="th-TH" sz="48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631673-37B4-45BC-9EAF-E68F50EA7495}"/>
              </a:ext>
            </a:extLst>
          </p:cNvPr>
          <p:cNvSpPr txBox="1"/>
          <p:nvPr/>
        </p:nvSpPr>
        <p:spPr>
          <a:xfrm>
            <a:off x="8670227" y="5868978"/>
            <a:ext cx="2428721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grau</a:t>
            </a:r>
            <a:endParaRPr lang="th-TH" sz="48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8D1349-BB9E-4628-BAB7-DDF58CF22340}"/>
              </a:ext>
            </a:extLst>
          </p:cNvPr>
          <p:cNvSpPr txBox="1"/>
          <p:nvPr/>
        </p:nvSpPr>
        <p:spPr>
          <a:xfrm>
            <a:off x="7161373" y="3290439"/>
            <a:ext cx="3652501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schwarz</a:t>
            </a:r>
            <a:endParaRPr lang="th-TH" sz="48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B73365-9A84-4E36-BBA0-0054F3B3711D}"/>
              </a:ext>
            </a:extLst>
          </p:cNvPr>
          <p:cNvSpPr txBox="1"/>
          <p:nvPr/>
        </p:nvSpPr>
        <p:spPr>
          <a:xfrm>
            <a:off x="8779215" y="2267055"/>
            <a:ext cx="1826252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 err="1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weiß</a:t>
            </a:r>
            <a:endParaRPr lang="th-TH" sz="480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55C373-1002-476E-B863-949B6C5E7968}"/>
              </a:ext>
            </a:extLst>
          </p:cNvPr>
          <p:cNvSpPr txBox="1"/>
          <p:nvPr/>
        </p:nvSpPr>
        <p:spPr>
          <a:xfrm>
            <a:off x="9884587" y="532575"/>
            <a:ext cx="3652501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 err="1">
                <a:effectLst>
                  <a:glow rad="228600">
                    <a:schemeClr val="accent2">
                      <a:lumMod val="50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braun</a:t>
            </a:r>
            <a:endParaRPr lang="th-TH" sz="4800" dirty="0">
              <a:effectLst>
                <a:glow rad="228600">
                  <a:schemeClr val="accent2">
                    <a:lumMod val="50000"/>
                    <a:alpha val="40000"/>
                  </a:scheme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BAFB7E-F352-4585-86FA-F02407B213E3}"/>
              </a:ext>
            </a:extLst>
          </p:cNvPr>
          <p:cNvSpPr txBox="1"/>
          <p:nvPr/>
        </p:nvSpPr>
        <p:spPr>
          <a:xfrm>
            <a:off x="103832" y="4654198"/>
            <a:ext cx="2064989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60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</a:t>
            </a:r>
            <a:r>
              <a:rPr lang="en-US" sz="60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</a:t>
            </a:r>
            <a:r>
              <a:rPr lang="en-US" sz="60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n</a:t>
            </a:r>
            <a:r>
              <a:rPr lang="en-US" sz="6000" dirty="0">
                <a:effectLst>
                  <a:glow rad="228600">
                    <a:srgbClr val="FF6699">
                      <a:alpha val="40000"/>
                    </a:srgbClr>
                  </a:glow>
                </a:effectLst>
                <a:latin typeface="Arial Black" panose="020B0A0402010202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t</a:t>
            </a:r>
            <a:endParaRPr lang="th-TH" sz="6000" dirty="0">
              <a:effectLst>
                <a:glow rad="228600">
                  <a:srgbClr val="FF6699">
                    <a:alpha val="40000"/>
                  </a:srgbClr>
                </a:glow>
              </a:effectLst>
              <a:latin typeface="Arial Black" panose="020B0A0402010202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46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BD7A1-606A-4D08-BA31-CD1549B3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https://wordwall.net/th/resource/1356340/farben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92B5-0AF8-47F1-BD80-9A50347F8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0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208A9-4C85-4AB8-AF4D-E610F734C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09997-6707-4C08-97BF-BDBF647D2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798512-A93A-41AC-A0B6-C0C2036AD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28" t="38370" r="77551" b="28780"/>
          <a:stretch/>
        </p:blipFill>
        <p:spPr>
          <a:xfrm>
            <a:off x="328527" y="360693"/>
            <a:ext cx="5549347" cy="62824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967130-6304-4C8A-9483-CB10838E7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673" t="36551" r="25437" b="28780"/>
          <a:stretch/>
        </p:blipFill>
        <p:spPr>
          <a:xfrm>
            <a:off x="5982821" y="0"/>
            <a:ext cx="6438324" cy="664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6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7D075-E61F-461A-B132-98B592621AA0}"/>
              </a:ext>
            </a:extLst>
          </p:cNvPr>
          <p:cNvSpPr txBox="1"/>
          <p:nvPr/>
        </p:nvSpPr>
        <p:spPr>
          <a:xfrm rot="21393034">
            <a:off x="-313709" y="347717"/>
            <a:ext cx="12819417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Welche</a:t>
            </a:r>
            <a:r>
              <a:rPr lang="en-US" sz="7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</a:t>
            </a:r>
            <a:r>
              <a:rPr lang="en-US" sz="72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hat </a:t>
            </a:r>
            <a:r>
              <a:rPr lang="en-US" sz="88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_______?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0482" name="Picture 2" descr="Kid with Question Mark Curious Vector Stock Illustration - Illustration of  child, student: 157366206">
            <a:extLst>
              <a:ext uri="{FF2B5EF4-FFF2-40B4-BE49-F238E27FC236}">
                <a16:creationId xmlns:a16="http://schemas.microsoft.com/office/drawing/2014/main" id="{CB4E0C10-970B-43FA-98AD-0BDE9E4299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91" b="89994" l="9985" r="89940">
                        <a14:foregroundMark x1="61862" y1="9591" x2="61862" y2="9591"/>
                        <a14:foregroundMark x1="63063" y1="18058" x2="62838" y2="18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2" r="31730" b="38004"/>
          <a:stretch/>
        </p:blipFill>
        <p:spPr bwMode="auto">
          <a:xfrm>
            <a:off x="447061" y="925551"/>
            <a:ext cx="3656588" cy="59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10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7D075-E61F-461A-B132-98B592621AA0}"/>
              </a:ext>
            </a:extLst>
          </p:cNvPr>
          <p:cNvSpPr txBox="1"/>
          <p:nvPr/>
        </p:nvSpPr>
        <p:spPr>
          <a:xfrm rot="21393034">
            <a:off x="-194414" y="5211888"/>
            <a:ext cx="12819417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Welche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hat 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_________?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6" name="Picture 5" descr="Image result for pen clipart">
            <a:extLst>
              <a:ext uri="{FF2B5EF4-FFF2-40B4-BE49-F238E27FC236}">
                <a16:creationId xmlns:a16="http://schemas.microsoft.com/office/drawing/2014/main" id="{59F6DE46-AE80-41A1-856D-A049877E05F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21110379">
            <a:off x="348110" y="551955"/>
            <a:ext cx="4308031" cy="4570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8B6FEE-A086-4C0F-A45B-F6AEFE86075C}"/>
              </a:ext>
            </a:extLst>
          </p:cNvPr>
          <p:cNvSpPr txBox="1"/>
          <p:nvPr/>
        </p:nvSpPr>
        <p:spPr>
          <a:xfrm>
            <a:off x="3939185" y="2357032"/>
            <a:ext cx="713368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Er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blau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, schwarz</a:t>
            </a:r>
          </a:p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und </a:t>
            </a:r>
            <a:r>
              <a:rPr lang="en-US" sz="6000" dirty="0" err="1">
                <a:solidFill>
                  <a:schemeClr val="bg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grau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E6D77F-E138-48D3-9507-B7A42E701349}"/>
              </a:ext>
            </a:extLst>
          </p:cNvPr>
          <p:cNvSpPr txBox="1"/>
          <p:nvPr/>
        </p:nvSpPr>
        <p:spPr>
          <a:xfrm>
            <a:off x="7166163" y="5165721"/>
            <a:ext cx="4778872" cy="707886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der </a:t>
            </a:r>
            <a:r>
              <a:rPr lang="en-US" sz="4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Kugelschreiber</a:t>
            </a:r>
            <a:endParaRPr lang="th-TH" sz="3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5869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7D075-E61F-461A-B132-98B592621AA0}"/>
              </a:ext>
            </a:extLst>
          </p:cNvPr>
          <p:cNvSpPr txBox="1"/>
          <p:nvPr/>
        </p:nvSpPr>
        <p:spPr>
          <a:xfrm rot="21393034">
            <a:off x="-194414" y="5211888"/>
            <a:ext cx="12819417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Welche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hat 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_________?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B6FEE-A086-4C0F-A45B-F6AEFE86075C}"/>
              </a:ext>
            </a:extLst>
          </p:cNvPr>
          <p:cNvSpPr txBox="1"/>
          <p:nvPr/>
        </p:nvSpPr>
        <p:spPr>
          <a:xfrm>
            <a:off x="4802385" y="3203882"/>
            <a:ext cx="68339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Er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grün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und </a:t>
            </a:r>
            <a:r>
              <a:rPr lang="en-US" sz="60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rot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8" name="Picture 7" descr="teppich.jpg">
            <a:extLst>
              <a:ext uri="{FF2B5EF4-FFF2-40B4-BE49-F238E27FC236}">
                <a16:creationId xmlns:a16="http://schemas.microsoft.com/office/drawing/2014/main" id="{A9610188-0DFB-4FC3-B4A9-40017516FFF9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39" b="90964" l="6122" r="91680">
                        <a14:foregroundMark x1="6593" y1="61847" x2="8634" y2="62851"/>
                        <a14:foregroundMark x1="74254" y1="18072" x2="91209" y2="34137"/>
                        <a14:foregroundMark x1="10361" y1="66867" x2="39246" y2="89759"/>
                        <a14:foregroundMark x1="39246" y1="89759" x2="42386" y2="90964"/>
                        <a14:foregroundMark x1="73626" y1="12851" x2="91680" y2="31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35606">
            <a:off x="-157888" y="-4538"/>
            <a:ext cx="6150458" cy="47231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51AB8F-8539-4495-B296-5DA8A4DEAD07}"/>
              </a:ext>
            </a:extLst>
          </p:cNvPr>
          <p:cNvSpPr txBox="1"/>
          <p:nvPr/>
        </p:nvSpPr>
        <p:spPr>
          <a:xfrm>
            <a:off x="7419055" y="4767405"/>
            <a:ext cx="4382931" cy="1015663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der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Teppich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1205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7D075-E61F-461A-B132-98B592621AA0}"/>
              </a:ext>
            </a:extLst>
          </p:cNvPr>
          <p:cNvSpPr txBox="1"/>
          <p:nvPr/>
        </p:nvSpPr>
        <p:spPr>
          <a:xfrm rot="21393034">
            <a:off x="-193985" y="5226101"/>
            <a:ext cx="12346952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Welche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hat 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________?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B6FEE-A086-4C0F-A45B-F6AEFE86075C}"/>
              </a:ext>
            </a:extLst>
          </p:cNvPr>
          <p:cNvSpPr txBox="1"/>
          <p:nvPr/>
        </p:nvSpPr>
        <p:spPr>
          <a:xfrm>
            <a:off x="5606642" y="3089464"/>
            <a:ext cx="48526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Sie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rgbClr val="A16B1B"/>
                </a:solidFill>
                <a:latin typeface="Aharoni" pitchFamily="2" charset="-79"/>
                <a:cs typeface="Aharoni" pitchFamily="2" charset="-79"/>
              </a:rPr>
              <a:t>braun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1AB8F-8539-4495-B296-5DA8A4DEAD07}"/>
              </a:ext>
            </a:extLst>
          </p:cNvPr>
          <p:cNvSpPr txBox="1"/>
          <p:nvPr/>
        </p:nvSpPr>
        <p:spPr>
          <a:xfrm>
            <a:off x="7378035" y="5090270"/>
            <a:ext cx="3919663" cy="769441"/>
          </a:xfrm>
          <a:prstGeom prst="rect">
            <a:avLst/>
          </a:prstGeom>
          <a:solidFill>
            <a:srgbClr val="FF6699"/>
          </a:solidFill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die </a:t>
            </a:r>
            <a:r>
              <a:rPr lang="en-US" sz="4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Kommode</a:t>
            </a:r>
            <a:endParaRPr lang="th-TH" sz="3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" name="Picture 9" descr="kommode.jpg">
            <a:extLst>
              <a:ext uri="{FF2B5EF4-FFF2-40B4-BE49-F238E27FC236}">
                <a16:creationId xmlns:a16="http://schemas.microsoft.com/office/drawing/2014/main" id="{10948769-5455-48B8-A77B-1137B5B8575F}"/>
              </a:ext>
            </a:extLst>
          </p:cNvPr>
          <p:cNvPicPr/>
          <p:nvPr/>
        </p:nvPicPr>
        <p:blipFill>
          <a:blip r:embed="rId2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73" b="91818" l="7757" r="93711">
                        <a14:foregroundMark x1="7757" y1="21818" x2="7757" y2="21818"/>
                        <a14:foregroundMark x1="81971" y1="7273" x2="93920" y2="10182"/>
                        <a14:foregroundMark x1="16981" y1="91818" x2="16981" y2="91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693" y="913795"/>
            <a:ext cx="425827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7D075-E61F-461A-B132-98B592621AA0}"/>
              </a:ext>
            </a:extLst>
          </p:cNvPr>
          <p:cNvSpPr txBox="1"/>
          <p:nvPr/>
        </p:nvSpPr>
        <p:spPr>
          <a:xfrm rot="21393034">
            <a:off x="-193985" y="5226101"/>
            <a:ext cx="12346952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Welche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hat 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________?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B6FEE-A086-4C0F-A45B-F6AEFE86075C}"/>
              </a:ext>
            </a:extLst>
          </p:cNvPr>
          <p:cNvSpPr txBox="1"/>
          <p:nvPr/>
        </p:nvSpPr>
        <p:spPr>
          <a:xfrm>
            <a:off x="6077085" y="3051107"/>
            <a:ext cx="42899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Sie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>
                <a:solidFill>
                  <a:srgbClr val="FF6699"/>
                </a:solidFill>
                <a:latin typeface="Aharoni" pitchFamily="2" charset="-79"/>
                <a:cs typeface="Aharoni" pitchFamily="2" charset="-79"/>
              </a:rPr>
              <a:t>rosa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1AB8F-8539-4495-B296-5DA8A4DEAD07}"/>
              </a:ext>
            </a:extLst>
          </p:cNvPr>
          <p:cNvSpPr txBox="1"/>
          <p:nvPr/>
        </p:nvSpPr>
        <p:spPr>
          <a:xfrm>
            <a:off x="7467245" y="4814968"/>
            <a:ext cx="3627916" cy="1107996"/>
          </a:xfrm>
          <a:prstGeom prst="rect">
            <a:avLst/>
          </a:prstGeom>
          <a:solidFill>
            <a:srgbClr val="FF6699"/>
          </a:solidFill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die Seife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1" name="Picture 10" descr="Image result for soap clipart">
            <a:extLst>
              <a:ext uri="{FF2B5EF4-FFF2-40B4-BE49-F238E27FC236}">
                <a16:creationId xmlns:a16="http://schemas.microsoft.com/office/drawing/2014/main" id="{78F81ADB-3365-466A-AD37-18C0171C121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25" y="992459"/>
            <a:ext cx="5753109" cy="300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456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7D075-E61F-461A-B132-98B592621AA0}"/>
              </a:ext>
            </a:extLst>
          </p:cNvPr>
          <p:cNvSpPr txBox="1"/>
          <p:nvPr/>
        </p:nvSpPr>
        <p:spPr>
          <a:xfrm rot="21393034">
            <a:off x="-193985" y="5226101"/>
            <a:ext cx="12346952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Welche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hat 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________?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B6FEE-A086-4C0F-A45B-F6AEFE86075C}"/>
              </a:ext>
            </a:extLst>
          </p:cNvPr>
          <p:cNvSpPr txBox="1"/>
          <p:nvPr/>
        </p:nvSpPr>
        <p:spPr>
          <a:xfrm>
            <a:off x="5441465" y="3238736"/>
            <a:ext cx="64347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Es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dunkelblau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1AB8F-8539-4495-B296-5DA8A4DEAD07}"/>
              </a:ext>
            </a:extLst>
          </p:cNvPr>
          <p:cNvSpPr txBox="1"/>
          <p:nvPr/>
        </p:nvSpPr>
        <p:spPr>
          <a:xfrm>
            <a:off x="7467245" y="4814968"/>
            <a:ext cx="3528530" cy="1107996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das Heft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26" name="Picture 2" descr="Sổ LAMY B3 notebook Softcover A5 blue – Penworld Joint Stock Company">
            <a:extLst>
              <a:ext uri="{FF2B5EF4-FFF2-40B4-BE49-F238E27FC236}">
                <a16:creationId xmlns:a16="http://schemas.microsoft.com/office/drawing/2014/main" id="{DF324CFC-3935-43F9-9934-5E11EAA88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4765" y="27600"/>
            <a:ext cx="9747615" cy="487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1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7D075-E61F-461A-B132-98B592621AA0}"/>
              </a:ext>
            </a:extLst>
          </p:cNvPr>
          <p:cNvSpPr txBox="1"/>
          <p:nvPr/>
        </p:nvSpPr>
        <p:spPr>
          <a:xfrm rot="21393034">
            <a:off x="-193985" y="5226101"/>
            <a:ext cx="12346952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Welche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6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Farbe</a:t>
            </a:r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hat </a:t>
            </a:r>
            <a:r>
              <a:rPr lang="en-US" sz="8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________?</a:t>
            </a:r>
            <a:endParaRPr lang="th-TH" sz="66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B6FEE-A086-4C0F-A45B-F6AEFE86075C}"/>
              </a:ext>
            </a:extLst>
          </p:cNvPr>
          <p:cNvSpPr txBox="1"/>
          <p:nvPr/>
        </p:nvSpPr>
        <p:spPr>
          <a:xfrm>
            <a:off x="5050927" y="3224005"/>
            <a:ext cx="69653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Er </a:t>
            </a:r>
            <a:r>
              <a:rPr lang="en-US" sz="60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ist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dirty="0" err="1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dunkelbraun</a:t>
            </a:r>
            <a:r>
              <a:rPr lang="en-US" sz="60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th-TH" sz="4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1AB8F-8539-4495-B296-5DA8A4DEAD07}"/>
              </a:ext>
            </a:extLst>
          </p:cNvPr>
          <p:cNvSpPr txBox="1"/>
          <p:nvPr/>
        </p:nvSpPr>
        <p:spPr>
          <a:xfrm>
            <a:off x="7467245" y="4814968"/>
            <a:ext cx="3647152" cy="1107996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der Tisch</a:t>
            </a:r>
            <a:endParaRPr lang="th-TH" sz="5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10" name="Picture 9" descr="Tisch.png">
            <a:extLst>
              <a:ext uri="{FF2B5EF4-FFF2-40B4-BE49-F238E27FC236}">
                <a16:creationId xmlns:a16="http://schemas.microsoft.com/office/drawing/2014/main" id="{1399267D-BB4A-44CC-8274-09486F849A1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76" y="719645"/>
            <a:ext cx="5159489" cy="400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35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A591-F458-42F2-90E3-EB7E67035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4D9F1-5120-4AC6-9365-82CD5B733F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0E566E-E396-4BC6-A8E8-EEC9883C8CB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8F0FB82-F285-4786-BB6F-012E1E33F42A}"/>
              </a:ext>
            </a:extLst>
          </p:cNvPr>
          <p:cNvSpPr/>
          <p:nvPr/>
        </p:nvSpPr>
        <p:spPr>
          <a:xfrm>
            <a:off x="260487" y="1223319"/>
            <a:ext cx="4830497" cy="4512318"/>
          </a:xfrm>
          <a:prstGeom prst="wedgeEllipseCallout">
            <a:avLst>
              <a:gd name="adj1" fmla="val 79806"/>
              <a:gd name="adj2" fmla="val -57276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DE6DC-8F7B-40B2-9E63-9409157B59DB}"/>
              </a:ext>
            </a:extLst>
          </p:cNvPr>
          <p:cNvSpPr txBox="1"/>
          <p:nvPr/>
        </p:nvSpPr>
        <p:spPr>
          <a:xfrm>
            <a:off x="840017" y="119533"/>
            <a:ext cx="10883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Woraus</a:t>
            </a:r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sind</a:t>
            </a:r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die Dinge </a:t>
            </a:r>
            <a:r>
              <a:rPr lang="en-US" sz="54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gemacht</a:t>
            </a:r>
            <a:r>
              <a:rPr lang="en-US" sz="5400" dirty="0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th-TH" sz="44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8" name="Picture 7" descr="Image result for soap clipart">
            <a:extLst>
              <a:ext uri="{FF2B5EF4-FFF2-40B4-BE49-F238E27FC236}">
                <a16:creationId xmlns:a16="http://schemas.microsoft.com/office/drawing/2014/main" id="{5BC5CFEA-37CF-40D5-90E1-E167B2F5851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178" y="1375166"/>
            <a:ext cx="1724586" cy="91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geldboerse clipart">
            <a:extLst>
              <a:ext uri="{FF2B5EF4-FFF2-40B4-BE49-F238E27FC236}">
                <a16:creationId xmlns:a16="http://schemas.microsoft.com/office/drawing/2014/main" id="{28A38B92-8168-4205-A415-F8D8F9FB077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6652" y="4640842"/>
            <a:ext cx="2179273" cy="168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e result for pencil clipart">
            <a:extLst>
              <a:ext uri="{FF2B5EF4-FFF2-40B4-BE49-F238E27FC236}">
                <a16:creationId xmlns:a16="http://schemas.microsoft.com/office/drawing/2014/main" id="{F19B76CC-BEEA-4838-A29C-BEE3C9F5D90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15806" flipH="1">
            <a:off x="3982042" y="3226166"/>
            <a:ext cx="1457966" cy="167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tasche clipart">
            <a:extLst>
              <a:ext uri="{FF2B5EF4-FFF2-40B4-BE49-F238E27FC236}">
                <a16:creationId xmlns:a16="http://schemas.microsoft.com/office/drawing/2014/main" id="{00982369-16B0-4E53-95C4-A729215C4FE6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65" b="98824" l="3311" r="94702">
                        <a14:foregroundMark x1="23179" y1="58235" x2="51656" y2="85882"/>
                        <a14:foregroundMark x1="51656" y1="85882" x2="81457" y2="68824"/>
                        <a14:foregroundMark x1="81457" y1="68824" x2="80132" y2="64706"/>
                        <a14:foregroundMark x1="87417" y1="56471" x2="67550" y2="94118"/>
                        <a14:foregroundMark x1="67550" y1="94118" x2="25166" y2="95882"/>
                        <a14:foregroundMark x1="25166" y1="95882" x2="19205" y2="60588"/>
                        <a14:foregroundMark x1="19205" y1="60588" x2="19205" y2="59412"/>
                        <a14:foregroundMark x1="83444" y1="43529" x2="87417" y2="33529"/>
                        <a14:foregroundMark x1="13245" y1="59412" x2="10596" y2="85294"/>
                        <a14:foregroundMark x1="10596" y1="85294" x2="46358" y2="92941"/>
                        <a14:foregroundMark x1="46358" y1="92941" x2="91391" y2="91176"/>
                        <a14:foregroundMark x1="91391" y1="91176" x2="96026" y2="68824"/>
                        <a14:foregroundMark x1="17881" y1="52941" x2="13245" y2="90000"/>
                        <a14:foregroundMark x1="13245" y1="90000" x2="26490" y2="98824"/>
                        <a14:foregroundMark x1="25166" y1="51176" x2="23841" y2="21176"/>
                        <a14:foregroundMark x1="52980" y1="1765" x2="80795" y2="8824"/>
                        <a14:foregroundMark x1="84106" y1="20588" x2="60265" y2="2941"/>
                        <a14:foregroundMark x1="60265" y1="2941" x2="32450" y2="4706"/>
                        <a14:foregroundMark x1="17881" y1="50000" x2="3311" y2="84118"/>
                        <a14:foregroundMark x1="3311" y1="84118" x2="22517" y2="9882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46622" y="1749905"/>
            <a:ext cx="1483435" cy="16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mage result for bottle clipart">
            <a:extLst>
              <a:ext uri="{FF2B5EF4-FFF2-40B4-BE49-F238E27FC236}">
                <a16:creationId xmlns:a16="http://schemas.microsoft.com/office/drawing/2014/main" id="{5BA8F2AC-7BF7-471C-9FAE-71B67785595B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74" b="96154" l="33080" r="61217">
                        <a14:foregroundMark x1="44867" y1="7265" x2="34221" y2="45726"/>
                        <a14:foregroundMark x1="34221" y1="45726" x2="38023" y2="95726"/>
                        <a14:foregroundMark x1="38023" y1="95726" x2="55894" y2="91453"/>
                        <a14:foregroundMark x1="55894" y1="91453" x2="61217" y2="40598"/>
                        <a14:foregroundMark x1="61217" y1="40598" x2="55513" y2="26496"/>
                        <a14:foregroundMark x1="42586" y1="8974" x2="44487" y2="6410"/>
                        <a14:foregroundMark x1="46008" y1="4274" x2="53612" y2="35470"/>
                        <a14:foregroundMark x1="53612" y1="35470" x2="52471" y2="61111"/>
                        <a14:foregroundMark x1="52471" y1="61111" x2="50570" y2="44017"/>
                        <a14:foregroundMark x1="56654" y1="47436" x2="58175" y2="69231"/>
                        <a14:foregroundMark x1="58175" y1="69231" x2="58175" y2="69231"/>
                        <a14:foregroundMark x1="35361" y1="92735" x2="58555" y2="90598"/>
                        <a14:foregroundMark x1="58555" y1="90598" x2="61217" y2="88462"/>
                        <a14:foregroundMark x1="41445" y1="96154" x2="54373" y2="95299"/>
                        <a14:foregroundMark x1="55513" y1="54701" x2="55133" y2="58120"/>
                      </a14:backgroundRemoval>
                    </a14:imgEffect>
                  </a14:imgLayer>
                </a14:imgProps>
              </a:ext>
            </a:extLst>
          </a:blip>
          <a:srcRect l="30980" r="38420"/>
          <a:stretch>
            <a:fillRect/>
          </a:stretch>
        </p:blipFill>
        <p:spPr bwMode="auto">
          <a:xfrm>
            <a:off x="4314985" y="2096151"/>
            <a:ext cx="605181" cy="158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age result for fotoapparat clipart">
            <a:extLst>
              <a:ext uri="{FF2B5EF4-FFF2-40B4-BE49-F238E27FC236}">
                <a16:creationId xmlns:a16="http://schemas.microsoft.com/office/drawing/2014/main" id="{C634F64F-9C1C-49F2-99F3-97617FF1824C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1831" y="4183122"/>
            <a:ext cx="2022401" cy="185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age result for pen clipart">
            <a:extLst>
              <a:ext uri="{FF2B5EF4-FFF2-40B4-BE49-F238E27FC236}">
                <a16:creationId xmlns:a16="http://schemas.microsoft.com/office/drawing/2014/main" id="{89E2869A-0E14-4003-9020-E54F5BDDE4D7}"/>
              </a:ext>
            </a:extLst>
          </p:cNvPr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 rot="21110379">
            <a:off x="2493893" y="3049326"/>
            <a:ext cx="1573604" cy="13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cute umbrella clipart">
            <a:extLst>
              <a:ext uri="{FF2B5EF4-FFF2-40B4-BE49-F238E27FC236}">
                <a16:creationId xmlns:a16="http://schemas.microsoft.com/office/drawing/2014/main" id="{F5567D46-2677-49C0-B199-23975ACA399E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86" b="98286" l="1220" r="98780">
                        <a14:foregroundMark x1="26220" y1="8571" x2="29268" y2="19429"/>
                        <a14:foregroundMark x1="18902" y1="2286" x2="41463" y2="10857"/>
                        <a14:foregroundMark x1="41463" y1="10857" x2="54268" y2="21714"/>
                        <a14:foregroundMark x1="54268" y1="21714" x2="56707" y2="25714"/>
                        <a14:foregroundMark x1="84756" y1="41714" x2="92683" y2="67429"/>
                        <a14:foregroundMark x1="92683" y1="67429" x2="90854" y2="91429"/>
                        <a14:foregroundMark x1="90854" y1="91429" x2="81098" y2="93143"/>
                        <a14:foregroundMark x1="84146" y1="29143" x2="84146" y2="29143"/>
                        <a14:foregroundMark x1="94512" y1="65714" x2="97561" y2="85143"/>
                        <a14:foregroundMark x1="97561" y1="85143" x2="81707" y2="98857"/>
                        <a14:foregroundMark x1="84146" y1="29143" x2="84146" y2="29143"/>
                        <a14:foregroundMark x1="10366" y1="82857" x2="26829" y2="74286"/>
                        <a14:foregroundMark x1="26829" y1="74286" x2="26829" y2="74286"/>
                        <a14:foregroundMark x1="1220" y1="90286" x2="6098" y2="98286"/>
                        <a14:foregroundMark x1="31707" y1="66286" x2="74390" y2="42857"/>
                        <a14:foregroundMark x1="98780" y1="94286" x2="98780" y2="9428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0586082">
            <a:off x="2746119" y="879794"/>
            <a:ext cx="1753669" cy="171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Image result for watch clipart">
            <a:extLst>
              <a:ext uri="{FF2B5EF4-FFF2-40B4-BE49-F238E27FC236}">
                <a16:creationId xmlns:a16="http://schemas.microsoft.com/office/drawing/2014/main" id="{85DE185B-8710-4EFC-8179-4232C09A81A9}"/>
              </a:ext>
            </a:extLst>
          </p:cNvPr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95024" y="3114635"/>
            <a:ext cx="958330" cy="143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mage result for schluessel clipart">
            <a:extLst>
              <a:ext uri="{FF2B5EF4-FFF2-40B4-BE49-F238E27FC236}">
                <a16:creationId xmlns:a16="http://schemas.microsoft.com/office/drawing/2014/main" id="{B448648E-C7D5-433A-AE9B-2AE32437FEE2}"/>
              </a:ext>
            </a:extLst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622442">
            <a:off x="81975" y="3485162"/>
            <a:ext cx="1301462" cy="170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20D965C-9444-4F53-8BB8-9B639CF01DF1}"/>
              </a:ext>
            </a:extLst>
          </p:cNvPr>
          <p:cNvSpPr txBox="1"/>
          <p:nvPr/>
        </p:nvSpPr>
        <p:spPr>
          <a:xfrm>
            <a:off x="5854200" y="2221452"/>
            <a:ext cx="6324167" cy="14465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2B99B9-DE4F-4BA9-9CBA-26105C23EB5B}"/>
              </a:ext>
            </a:extLst>
          </p:cNvPr>
          <p:cNvSpPr txBox="1"/>
          <p:nvPr/>
        </p:nvSpPr>
        <p:spPr>
          <a:xfrm>
            <a:off x="7982343" y="3968881"/>
            <a:ext cx="4193777" cy="14465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Formen</a:t>
            </a:r>
            <a:endParaRPr lang="th-TH" sz="88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1" name="Picture 20" descr="Image result for glasses clipart">
            <a:extLst>
              <a:ext uri="{FF2B5EF4-FFF2-40B4-BE49-F238E27FC236}">
                <a16:creationId xmlns:a16="http://schemas.microsoft.com/office/drawing/2014/main" id="{798505C2-818B-48B4-8147-14C9117887C6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63305" y="2514832"/>
            <a:ext cx="1724586" cy="83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51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 animBg="1"/>
      <p:bldP spid="19" grpId="1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050" name="Picture 2" descr="Off Cuts Firewood | City Firewood Christchurch | Click &amp; Collect">
            <a:extLst>
              <a:ext uri="{FF2B5EF4-FFF2-40B4-BE49-F238E27FC236}">
                <a16:creationId xmlns:a16="http://schemas.microsoft.com/office/drawing/2014/main" id="{E64EDCD1-2E00-4543-8B9F-6A5661439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" y="1307383"/>
            <a:ext cx="3244604" cy="246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กระดาษเคลือบ ดาวน์โหลดฟรี - สีสรรมน้ำหนักหมึก">
            <a:extLst>
              <a:ext uri="{FF2B5EF4-FFF2-40B4-BE49-F238E27FC236}">
                <a16:creationId xmlns:a16="http://schemas.microsoft.com/office/drawing/2014/main" id="{4DFEF0BF-0B39-43AE-9FCD-225DF4A4B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00" b="92500" l="2308" r="90000">
                        <a14:foregroundMark x1="7308" y1="21786" x2="11538" y2="38214"/>
                        <a14:foregroundMark x1="83462" y1="40000" x2="80769" y2="40714"/>
                        <a14:foregroundMark x1="40385" y1="92500" x2="40385" y2="92500"/>
                        <a14:foregroundMark x1="64615" y1="7857" x2="71923" y2="7857"/>
                        <a14:foregroundMark x1="2308" y1="21071" x2="2308" y2="21071"/>
                        <a14:backgroundMark x1="82308" y1="11429" x2="82308" y2="11429"/>
                        <a14:backgroundMark x1="91923" y1="47143" x2="91923" y2="47143"/>
                        <a14:backgroundMark x1="91538" y1="61786" x2="91538" y2="61786"/>
                        <a14:backgroundMark x1="91923" y1="45714" x2="91923" y2="45714"/>
                        <a14:backgroundMark x1="92308" y1="60357" x2="93077" y2="58929"/>
                        <a14:backgroundMark x1="91538" y1="56786" x2="91538" y2="64286"/>
                        <a14:backgroundMark x1="22692" y1="15000" x2="27308" y2="15000"/>
                        <a14:backgroundMark x1="3462" y1="21786" x2="3462" y2="21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6064">
            <a:off x="3596613" y="4339215"/>
            <a:ext cx="2239605" cy="241188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pe Transparent Purple - Unveiling Silk Cloth, Cliparts &amp; Cartoons -  Jing.fm">
            <a:extLst>
              <a:ext uri="{FF2B5EF4-FFF2-40B4-BE49-F238E27FC236}">
                <a16:creationId xmlns:a16="http://schemas.microsoft.com/office/drawing/2014/main" id="{29CFC075-783F-4B82-987F-2AF11F552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15" b="93805" l="10000" r="90000">
                        <a14:foregroundMark x1="74070" y1="8653" x2="80465" y2="13176"/>
                        <a14:foregroundMark x1="80465" y1="13176" x2="80465" y2="16224"/>
                        <a14:foregroundMark x1="78140" y1="5015" x2="73023" y2="12389"/>
                        <a14:foregroundMark x1="73023" y1="12389" x2="72907" y2="16912"/>
                        <a14:foregroundMark x1="13953" y1="93805" x2="13023" y2="8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984" y="1549308"/>
            <a:ext cx="2370951" cy="28038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reen Plastic Bag Stock Photo - Download Image Now - iStock">
            <a:extLst>
              <a:ext uri="{FF2B5EF4-FFF2-40B4-BE49-F238E27FC236}">
                <a16:creationId xmlns:a16="http://schemas.microsoft.com/office/drawing/2014/main" id="{62653CEC-89C3-485F-9A7C-0224D5F2F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449" y="2551433"/>
            <a:ext cx="2326147" cy="29092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เหล็ก, ท่อ, โลหะ png - png เหล็ก, ท่อ, โลหะ icon vector">
            <a:extLst>
              <a:ext uri="{FF2B5EF4-FFF2-40B4-BE49-F238E27FC236}">
                <a16:creationId xmlns:a16="http://schemas.microsoft.com/office/drawing/2014/main" id="{3BF741B0-E618-4020-98FA-5C0A4E892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00" b="91957" l="10000" r="90000">
                        <a14:foregroundMark x1="20556" y1="23696" x2="22778" y2="22174"/>
                        <a14:foregroundMark x1="23222" y1="10870" x2="30222" y2="11304"/>
                        <a14:foregroundMark x1="30222" y1="11304" x2="44111" y2="8043"/>
                        <a14:foregroundMark x1="44111" y1="8043" x2="44889" y2="8043"/>
                        <a14:foregroundMark x1="35222" y1="7174" x2="38556" y2="11522"/>
                        <a14:foregroundMark x1="38473" y1="7174" x2="39333" y2="7391"/>
                        <a14:foregroundMark x1="35889" y1="6522" x2="38473" y2="7174"/>
                        <a14:foregroundMark x1="42200" y1="7609" x2="43000" y2="11522"/>
                        <a14:foregroundMark x1="42111" y1="7174" x2="42200" y2="7609"/>
                        <a14:foregroundMark x1="41667" y1="5000" x2="42111" y2="7174"/>
                        <a14:foregroundMark x1="20667" y1="22826" x2="22111" y2="22609"/>
                        <a14:foregroundMark x1="20222" y1="23043" x2="22333" y2="21522"/>
                        <a14:foregroundMark x1="17111" y1="34783" x2="20667" y2="32826"/>
                        <a14:foregroundMark x1="17222" y1="34565" x2="20111" y2="32391"/>
                        <a14:foregroundMark x1="46111" y1="91957" x2="44111" y2="86522"/>
                        <a14:foregroundMark x1="43667" y1="89565" x2="44889" y2="91957"/>
                        <a14:foregroundMark x1="53000" y1="87826" x2="54222" y2="88261"/>
                        <a14:foregroundMark x1="48333" y1="90870" x2="48667" y2="86739"/>
                        <a14:foregroundMark x1="49778" y1="89348" x2="49778" y2="89348"/>
                        <a14:backgroundMark x1="21778" y1="19783" x2="21778" y2="19783"/>
                        <a14:backgroundMark x1="27444" y1="11739" x2="27444" y2="11739"/>
                        <a14:backgroundMark x1="35556" y1="3261" x2="35556" y2="3261"/>
                        <a14:backgroundMark x1="39333" y1="7609" x2="39333" y2="7609"/>
                        <a14:backgroundMark x1="39000" y1="7174" x2="39000" y2="7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813" y="4140828"/>
            <a:ext cx="4247749" cy="217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ownload Free png Glass png 6 » PNG Image - DLPNG.com">
            <a:extLst>
              <a:ext uri="{FF2B5EF4-FFF2-40B4-BE49-F238E27FC236}">
                <a16:creationId xmlns:a16="http://schemas.microsoft.com/office/drawing/2014/main" id="{D51925C8-2756-45B4-A095-BD28E8114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22" b="96111" l="10000" r="90000">
                        <a14:foregroundMark x1="34000" y1="6333" x2="56111" y2="5778"/>
                        <a14:foregroundMark x1="56111" y1="5778" x2="68556" y2="6667"/>
                        <a14:foregroundMark x1="28444" y1="5667" x2="45667" y2="43222"/>
                        <a14:foregroundMark x1="45667" y1="43222" x2="57000" y2="44889"/>
                        <a14:foregroundMark x1="57000" y1="44889" x2="47667" y2="93222"/>
                        <a14:foregroundMark x1="47667" y1="93222" x2="49111" y2="96222"/>
                        <a14:foregroundMark x1="42222" y1="4889" x2="54333" y2="4222"/>
                        <a14:foregroundMark x1="54333" y1="4222" x2="56889" y2="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194" y="284552"/>
            <a:ext cx="1933111" cy="1933111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eather (Skyrim) | Elder Scrolls | Fandom">
            <a:extLst>
              <a:ext uri="{FF2B5EF4-FFF2-40B4-BE49-F238E27FC236}">
                <a16:creationId xmlns:a16="http://schemas.microsoft.com/office/drawing/2014/main" id="{1C58E74B-94F0-4075-A2AA-F3F1F953B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373" y="1078164"/>
            <a:ext cx="2942651" cy="159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10464519" y="923545"/>
            <a:ext cx="1507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Holz</a:t>
            </a:r>
            <a:endParaRPr lang="th-TH" sz="4000" dirty="0">
              <a:solidFill>
                <a:srgbClr val="92D050"/>
              </a:solidFill>
              <a:latin typeface="Aharoni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A3437C-AF94-481D-8794-ECB2CA090C30}"/>
              </a:ext>
            </a:extLst>
          </p:cNvPr>
          <p:cNvSpPr txBox="1"/>
          <p:nvPr/>
        </p:nvSpPr>
        <p:spPr>
          <a:xfrm>
            <a:off x="9994471" y="3848776"/>
            <a:ext cx="2129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Plastik</a:t>
            </a:r>
            <a:endParaRPr lang="th-TH" sz="4000" dirty="0">
              <a:solidFill>
                <a:srgbClr val="92D050"/>
              </a:solidFill>
              <a:latin typeface="Aharoni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E0C048-B106-4E1E-8498-0CCA712FC10D}"/>
              </a:ext>
            </a:extLst>
          </p:cNvPr>
          <p:cNvSpPr txBox="1"/>
          <p:nvPr/>
        </p:nvSpPr>
        <p:spPr>
          <a:xfrm>
            <a:off x="9046527" y="4518539"/>
            <a:ext cx="3111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chemeClr val="accent5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Kunststoff</a:t>
            </a:r>
            <a:endParaRPr lang="th-TH" sz="4000" dirty="0">
              <a:solidFill>
                <a:schemeClr val="accent5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6DCED7-406A-49D3-93CE-99F04F5D3CC4}"/>
              </a:ext>
            </a:extLst>
          </p:cNvPr>
          <p:cNvSpPr txBox="1"/>
          <p:nvPr/>
        </p:nvSpPr>
        <p:spPr>
          <a:xfrm>
            <a:off x="9973843" y="3076927"/>
            <a:ext cx="2089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Papier</a:t>
            </a:r>
            <a:endParaRPr lang="th-TH" sz="4000" dirty="0">
              <a:solidFill>
                <a:srgbClr val="92D050"/>
              </a:solidFill>
              <a:latin typeface="Aharoni" pitchFamily="2" charset="-79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8DC3EE-87E5-4281-A652-4A7AE50E56C6}"/>
              </a:ext>
            </a:extLst>
          </p:cNvPr>
          <p:cNvSpPr txBox="1"/>
          <p:nvPr/>
        </p:nvSpPr>
        <p:spPr>
          <a:xfrm>
            <a:off x="10103475" y="5953851"/>
            <a:ext cx="20201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Metall</a:t>
            </a:r>
            <a:endParaRPr lang="th-TH" sz="4000" dirty="0">
              <a:solidFill>
                <a:srgbClr val="92D050"/>
              </a:solidFill>
              <a:latin typeface="Aharoni" pitchFamily="2" charset="-79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E3187E-056C-42C4-8BE9-44C9DF09AC9B}"/>
              </a:ext>
            </a:extLst>
          </p:cNvPr>
          <p:cNvSpPr txBox="1"/>
          <p:nvPr/>
        </p:nvSpPr>
        <p:spPr>
          <a:xfrm>
            <a:off x="10464519" y="1663735"/>
            <a:ext cx="15472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5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Stoff</a:t>
            </a:r>
            <a:endParaRPr lang="th-TH" sz="4000" dirty="0">
              <a:solidFill>
                <a:schemeClr val="accent5">
                  <a:lumMod val="75000"/>
                </a:schemeClr>
              </a:solidFill>
              <a:latin typeface="Aharoni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C49C1B-A43B-4894-B160-1FAE206B9E13}"/>
              </a:ext>
            </a:extLst>
          </p:cNvPr>
          <p:cNvSpPr txBox="1"/>
          <p:nvPr/>
        </p:nvSpPr>
        <p:spPr>
          <a:xfrm>
            <a:off x="10230024" y="5208794"/>
            <a:ext cx="1814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Leder</a:t>
            </a:r>
            <a:endParaRPr lang="th-TH" sz="4000" dirty="0">
              <a:solidFill>
                <a:srgbClr val="92D050"/>
              </a:solidFill>
              <a:latin typeface="Aharoni" pitchFamily="2" charset="-79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1DA3BB-0685-4BD3-8577-89EE2026A4DC}"/>
              </a:ext>
            </a:extLst>
          </p:cNvPr>
          <p:cNvSpPr txBox="1"/>
          <p:nvPr/>
        </p:nvSpPr>
        <p:spPr>
          <a:xfrm>
            <a:off x="10522227" y="2348016"/>
            <a:ext cx="14895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Glas</a:t>
            </a:r>
            <a:endParaRPr lang="th-TH" sz="4000" dirty="0">
              <a:solidFill>
                <a:srgbClr val="92D050"/>
              </a:solidFill>
              <a:latin typeface="Aharoni" pitchFamily="2" charset="-79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214282" y="1928802"/>
            <a:ext cx="747455" cy="7041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th-TH" sz="72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E7CF83D-2319-443B-85B7-A192342184DB}"/>
              </a:ext>
            </a:extLst>
          </p:cNvPr>
          <p:cNvSpPr/>
          <p:nvPr/>
        </p:nvSpPr>
        <p:spPr>
          <a:xfrm>
            <a:off x="3572349" y="1834742"/>
            <a:ext cx="747455" cy="7041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2</a:t>
            </a:r>
            <a:endParaRPr lang="th-TH" sz="72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F2F5C95-22F2-4989-9C63-958DD3BDAC4A}"/>
              </a:ext>
            </a:extLst>
          </p:cNvPr>
          <p:cNvSpPr/>
          <p:nvPr/>
        </p:nvSpPr>
        <p:spPr>
          <a:xfrm>
            <a:off x="6509692" y="116642"/>
            <a:ext cx="747455" cy="7041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th-TH" sz="72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94B170C-DB3F-4D7D-A3F5-4D58B5CD88AC}"/>
              </a:ext>
            </a:extLst>
          </p:cNvPr>
          <p:cNvSpPr/>
          <p:nvPr/>
        </p:nvSpPr>
        <p:spPr>
          <a:xfrm>
            <a:off x="7247299" y="2033068"/>
            <a:ext cx="747455" cy="7041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4</a:t>
            </a:r>
            <a:endParaRPr lang="th-TH" sz="72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5A4485-0F2E-49D1-AA99-2D9C23A9EF88}"/>
              </a:ext>
            </a:extLst>
          </p:cNvPr>
          <p:cNvSpPr/>
          <p:nvPr/>
        </p:nvSpPr>
        <p:spPr>
          <a:xfrm>
            <a:off x="1566364" y="4229893"/>
            <a:ext cx="747455" cy="7041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5</a:t>
            </a:r>
            <a:endParaRPr lang="th-TH" sz="72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DD02498-3CF8-45C9-83CD-0B8B164BC7A9}"/>
              </a:ext>
            </a:extLst>
          </p:cNvPr>
          <p:cNvSpPr/>
          <p:nvPr/>
        </p:nvSpPr>
        <p:spPr>
          <a:xfrm>
            <a:off x="3877313" y="5800099"/>
            <a:ext cx="747455" cy="7041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6</a:t>
            </a:r>
            <a:endParaRPr lang="th-TH" sz="72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46E1698-5E68-4DC6-83FE-BE1CD10B9F9D}"/>
              </a:ext>
            </a:extLst>
          </p:cNvPr>
          <p:cNvSpPr/>
          <p:nvPr/>
        </p:nvSpPr>
        <p:spPr>
          <a:xfrm>
            <a:off x="6969303" y="3560130"/>
            <a:ext cx="747455" cy="7041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7</a:t>
            </a:r>
            <a:endParaRPr lang="th-TH" sz="72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9956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-0.26992 -0.31227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03" y="-1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-0.43399 0.40185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6" y="2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-0.22292 0.04907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111E-6 L -0.19388 -0.41111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01" y="-2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-0.7349 0.00625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45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111E-6 L -0.79153 0.07106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3" y="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-0.54348 0.27176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74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44444E-6 L -0.17265 0.02014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pic>
        <p:nvPicPr>
          <p:cNvPr id="2050" name="Picture 2" descr="Off Cuts Firewood | City Firewood Christchurch | Click &amp; Collect">
            <a:extLst>
              <a:ext uri="{FF2B5EF4-FFF2-40B4-BE49-F238E27FC236}">
                <a16:creationId xmlns:a16="http://schemas.microsoft.com/office/drawing/2014/main" id="{E64EDCD1-2E00-4543-8B9F-6A5661439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9" y="725944"/>
            <a:ext cx="7729972" cy="586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6974665" y="1448520"/>
            <a:ext cx="475322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>
                <a:solidFill>
                  <a:srgbClr val="92D05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Holz</a:t>
            </a:r>
            <a:endParaRPr lang="th-TH" sz="11500" dirty="0"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1761894" y="1690688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2816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6798764" y="1635164"/>
            <a:ext cx="489268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Stoff</a:t>
            </a:r>
            <a:endParaRPr lang="th-TH" sz="11500" dirty="0">
              <a:solidFill>
                <a:schemeClr val="accent5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pic>
        <p:nvPicPr>
          <p:cNvPr id="9" name="Picture 6" descr="Cape Transparent Purple - Unveiling Silk Cloth, Cliparts &amp; Cartoons -  Jing.fm">
            <a:extLst>
              <a:ext uri="{FF2B5EF4-FFF2-40B4-BE49-F238E27FC236}">
                <a16:creationId xmlns:a16="http://schemas.microsoft.com/office/drawing/2014/main" id="{18991069-65FF-4416-A515-A022DE681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15" b="93805" l="10000" r="90000">
                        <a14:foregroundMark x1="74070" y1="8653" x2="80465" y2="13176"/>
                        <a14:foregroundMark x1="80465" y1="13176" x2="80465" y2="16224"/>
                        <a14:foregroundMark x1="78140" y1="5015" x2="73023" y2="12389"/>
                        <a14:foregroundMark x1="73023" y1="12389" x2="72907" y2="16912"/>
                        <a14:foregroundMark x1="13953" y1="93805" x2="13023" y2="8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50" y="1027906"/>
            <a:ext cx="5798815" cy="59474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1761894" y="1690688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2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7757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6798764" y="1635164"/>
            <a:ext cx="469391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>
                <a:solidFill>
                  <a:srgbClr val="92D05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Glas</a:t>
            </a:r>
            <a:endParaRPr lang="th-TH" sz="11500" dirty="0"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1761894" y="1690688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  <p:pic>
        <p:nvPicPr>
          <p:cNvPr id="10" name="Picture 12" descr="Download Free png Glass png 6 » PNG Image - DLPNG.com">
            <a:extLst>
              <a:ext uri="{FF2B5EF4-FFF2-40B4-BE49-F238E27FC236}">
                <a16:creationId xmlns:a16="http://schemas.microsoft.com/office/drawing/2014/main" id="{6F54730E-FB3D-4383-962F-105A268C9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22" b="96111" l="10000" r="90000">
                        <a14:foregroundMark x1="34000" y1="6333" x2="56111" y2="5778"/>
                        <a14:foregroundMark x1="56111" y1="5778" x2="68556" y2="6667"/>
                        <a14:foregroundMark x1="28444" y1="5667" x2="45667" y2="43222"/>
                        <a14:foregroundMark x1="45667" y1="43222" x2="57000" y2="44889"/>
                        <a14:foregroundMark x1="57000" y1="44889" x2="47667" y2="93222"/>
                        <a14:foregroundMark x1="47667" y1="93222" x2="49111" y2="96222"/>
                        <a14:foregroundMark x1="42222" y1="4889" x2="54333" y2="4222"/>
                        <a14:foregroundMark x1="54333" y1="4222" x2="56889" y2="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34" y="1635164"/>
            <a:ext cx="4282067" cy="4282067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98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6167593" y="2761437"/>
            <a:ext cx="5817618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>
                <a:solidFill>
                  <a:srgbClr val="92D05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Leder</a:t>
            </a:r>
            <a:endParaRPr lang="th-TH" sz="11500" dirty="0"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pic>
        <p:nvPicPr>
          <p:cNvPr id="9" name="Picture 14" descr="Leather (Skyrim) | Elder Scrolls | Fandom">
            <a:extLst>
              <a:ext uri="{FF2B5EF4-FFF2-40B4-BE49-F238E27FC236}">
                <a16:creationId xmlns:a16="http://schemas.microsoft.com/office/drawing/2014/main" id="{A24DEDF0-71DE-4CAD-B9C3-2F4392058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2160">
            <a:off x="257437" y="2019881"/>
            <a:ext cx="7325896" cy="396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1159728" y="2348610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4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1705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5471531" y="1374725"/>
            <a:ext cx="652294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>
                <a:solidFill>
                  <a:srgbClr val="92D05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Metall</a:t>
            </a:r>
            <a:endParaRPr lang="th-TH" sz="11500" dirty="0"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pic>
        <p:nvPicPr>
          <p:cNvPr id="10" name="Picture 10" descr="เหล็ก, ท่อ, โลหะ png - png เหล็ก, ท่อ, โลหะ icon vector">
            <a:extLst>
              <a:ext uri="{FF2B5EF4-FFF2-40B4-BE49-F238E27FC236}">
                <a16:creationId xmlns:a16="http://schemas.microsoft.com/office/drawing/2014/main" id="{EBC5D522-1242-4F10-867E-FCA3A7044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1957" l="10000" r="90000">
                        <a14:foregroundMark x1="20556" y1="23696" x2="22778" y2="22174"/>
                        <a14:foregroundMark x1="23222" y1="10870" x2="30222" y2="11304"/>
                        <a14:foregroundMark x1="30222" y1="11304" x2="44111" y2="8043"/>
                        <a14:foregroundMark x1="44111" y1="8043" x2="44889" y2="8043"/>
                        <a14:foregroundMark x1="35222" y1="7174" x2="38556" y2="11522"/>
                        <a14:foregroundMark x1="38473" y1="7174" x2="39333" y2="7391"/>
                        <a14:foregroundMark x1="35889" y1="6522" x2="38473" y2="7174"/>
                        <a14:foregroundMark x1="42200" y1="7609" x2="43000" y2="11522"/>
                        <a14:foregroundMark x1="42111" y1="7174" x2="42200" y2="7609"/>
                        <a14:foregroundMark x1="41667" y1="5000" x2="42111" y2="7174"/>
                        <a14:foregroundMark x1="20667" y1="22826" x2="22111" y2="22609"/>
                        <a14:foregroundMark x1="20222" y1="23043" x2="22333" y2="21522"/>
                        <a14:foregroundMark x1="17111" y1="34783" x2="20667" y2="32826"/>
                        <a14:foregroundMark x1="17222" y1="34565" x2="20111" y2="32391"/>
                        <a14:foregroundMark x1="46111" y1="91957" x2="44111" y2="86522"/>
                        <a14:foregroundMark x1="43667" y1="89565" x2="44889" y2="91957"/>
                        <a14:foregroundMark x1="53000" y1="87826" x2="54222" y2="88261"/>
                        <a14:foregroundMark x1="48333" y1="90870" x2="48667" y2="86739"/>
                        <a14:foregroundMark x1="49778" y1="89348" x2="49778" y2="89348"/>
                        <a14:backgroundMark x1="21778" y1="19783" x2="21778" y2="19783"/>
                        <a14:backgroundMark x1="27444" y1="11739" x2="27444" y2="11739"/>
                        <a14:backgroundMark x1="35556" y1="3261" x2="35556" y2="3261"/>
                        <a14:backgroundMark x1="39333" y1="7609" x2="39333" y2="7609"/>
                        <a14:backgroundMark x1="39000" y1="7174" x2="39000" y2="7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2567" y="2110308"/>
            <a:ext cx="9230927" cy="471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3066587" y="1750542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5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58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5422198" y="724475"/>
            <a:ext cx="676980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solidFill>
                  <a:srgbClr val="92D05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Papier</a:t>
            </a:r>
            <a:endParaRPr lang="th-TH" sz="11500" dirty="0"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pic>
        <p:nvPicPr>
          <p:cNvPr id="9" name="Picture 4" descr="กระดาษเคลือบ ดาวน์โหลดฟรี - สีสรรมน้ำหนักหมึก">
            <a:extLst>
              <a:ext uri="{FF2B5EF4-FFF2-40B4-BE49-F238E27FC236}">
                <a16:creationId xmlns:a16="http://schemas.microsoft.com/office/drawing/2014/main" id="{EDC9F224-D08A-457D-ABFF-2A0D239BC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2500" l="2308" r="90000">
                        <a14:foregroundMark x1="7308" y1="21786" x2="11538" y2="38214"/>
                        <a14:foregroundMark x1="83462" y1="40000" x2="80769" y2="40714"/>
                        <a14:foregroundMark x1="40385" y1="92500" x2="40385" y2="92500"/>
                        <a14:foregroundMark x1="64615" y1="7857" x2="71923" y2="7857"/>
                        <a14:foregroundMark x1="2308" y1="21071" x2="2308" y2="21071"/>
                        <a14:backgroundMark x1="82308" y1="11429" x2="82308" y2="11429"/>
                        <a14:backgroundMark x1="91923" y1="47143" x2="91923" y2="47143"/>
                        <a14:backgroundMark x1="91538" y1="61786" x2="91538" y2="61786"/>
                        <a14:backgroundMark x1="91923" y1="45714" x2="91923" y2="45714"/>
                        <a14:backgroundMark x1="92308" y1="60357" x2="93077" y2="58929"/>
                        <a14:backgroundMark x1="91538" y1="56786" x2="91538" y2="64286"/>
                        <a14:backgroundMark x1="22692" y1="15000" x2="27308" y2="15000"/>
                        <a14:backgroundMark x1="3462" y1="21786" x2="3462" y2="21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6064">
            <a:off x="609175" y="1241763"/>
            <a:ext cx="5355626" cy="57675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708464" y="4584401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6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490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112-BF2B-4F5A-B265-E78ED95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817C-BC5E-4ACB-BE6E-09DE20E0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C77476-88C6-438A-9370-3EEB275EC8A9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D6F4F-3042-40A5-B94D-00F46B36285A}"/>
              </a:ext>
            </a:extLst>
          </p:cNvPr>
          <p:cNvSpPr txBox="1"/>
          <p:nvPr/>
        </p:nvSpPr>
        <p:spPr>
          <a:xfrm>
            <a:off x="0" y="116642"/>
            <a:ext cx="5203669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ysClr val="windowText" lastClr="000000"/>
                </a:solidFill>
                <a:latin typeface="Aharoni" pitchFamily="2" charset="-79"/>
                <a:cs typeface="Aharoni" pitchFamily="2" charset="-79"/>
              </a:rPr>
              <a:t>Materialien</a:t>
            </a:r>
            <a:endParaRPr lang="th-TH" sz="7200" dirty="0">
              <a:solidFill>
                <a:sysClr val="windowText" lastClr="000000"/>
              </a:solidFill>
              <a:latin typeface="Aharoni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B39E0-CECF-4DBE-AEF1-45788AF8FC2C}"/>
              </a:ext>
            </a:extLst>
          </p:cNvPr>
          <p:cNvSpPr txBox="1"/>
          <p:nvPr/>
        </p:nvSpPr>
        <p:spPr>
          <a:xfrm>
            <a:off x="5235037" y="854605"/>
            <a:ext cx="6904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>
                <a:solidFill>
                  <a:srgbClr val="92D05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Plastik</a:t>
            </a:r>
            <a:endParaRPr lang="th-TH" sz="11500" dirty="0">
              <a:solidFill>
                <a:srgbClr val="92D050"/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  <p:pic>
        <p:nvPicPr>
          <p:cNvPr id="10" name="Picture 8" descr="Green Plastic Bag Stock Photo - Download Image Now - iStock">
            <a:extLst>
              <a:ext uri="{FF2B5EF4-FFF2-40B4-BE49-F238E27FC236}">
                <a16:creationId xmlns:a16="http://schemas.microsoft.com/office/drawing/2014/main" id="{421ECF0F-9DBF-46BD-8874-2A6544E94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68" y="768629"/>
            <a:ext cx="5203669" cy="65080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51980DF-1DBA-458C-921C-BEBE6431A004}"/>
              </a:ext>
            </a:extLst>
          </p:cNvPr>
          <p:cNvSpPr/>
          <p:nvPr/>
        </p:nvSpPr>
        <p:spPr>
          <a:xfrm>
            <a:off x="708464" y="4584401"/>
            <a:ext cx="1587396" cy="146696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6</a:t>
            </a:r>
            <a:endParaRPr lang="th-TH" sz="13800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74729-4842-4DE2-9B65-22F05242EFD6}"/>
              </a:ext>
            </a:extLst>
          </p:cNvPr>
          <p:cNvSpPr txBox="1"/>
          <p:nvPr/>
        </p:nvSpPr>
        <p:spPr>
          <a:xfrm>
            <a:off x="5671053" y="3269563"/>
            <a:ext cx="60324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Kunststoff</a:t>
            </a:r>
            <a:endParaRPr lang="th-TH" sz="8000" dirty="0">
              <a:solidFill>
                <a:schemeClr val="accent5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2728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 animBg="1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177</Words>
  <Application>Microsoft Office PowerPoint</Application>
  <PresentationFormat>แบบจอกว้าง</PresentationFormat>
  <Paragraphs>95</Paragraphs>
  <Slides>21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27" baseType="lpstr">
      <vt:lpstr>Aharoni</vt:lpstr>
      <vt:lpstr>Arial</vt:lpstr>
      <vt:lpstr>Arial Black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https://wordwall.net/th/resource/1356340/farben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6</cp:revision>
  <dcterms:created xsi:type="dcterms:W3CDTF">2022-03-24T13:30:21Z</dcterms:created>
  <dcterms:modified xsi:type="dcterms:W3CDTF">2024-01-24T01:58:51Z</dcterms:modified>
</cp:coreProperties>
</file>