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10" r:id="rId3"/>
    <p:sldId id="305" r:id="rId4"/>
    <p:sldId id="296" r:id="rId5"/>
    <p:sldId id="307" r:id="rId6"/>
    <p:sldId id="286" r:id="rId7"/>
    <p:sldId id="291" r:id="rId8"/>
    <p:sldId id="292" r:id="rId9"/>
    <p:sldId id="293" r:id="rId10"/>
    <p:sldId id="294" r:id="rId11"/>
    <p:sldId id="295" r:id="rId12"/>
    <p:sldId id="289" r:id="rId13"/>
    <p:sldId id="314" r:id="rId14"/>
    <p:sldId id="308" r:id="rId15"/>
    <p:sldId id="309" r:id="rId16"/>
    <p:sldId id="29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93BD"/>
    <a:srgbClr val="FF6699"/>
    <a:srgbClr val="A16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8" d="100"/>
          <a:sy n="48" d="100"/>
        </p:scale>
        <p:origin x="72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C56FC-8E47-4D60-862E-8F5686443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F79BE-2CFD-4C96-9118-D58888F62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2FB0A-A899-4CFC-ABD9-33B5338FE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3EF6A-B843-497B-B463-BD647F47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E37F4-3C2B-402A-8C40-F4E145317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4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614F-A249-426E-A18D-66200B427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FD4C4-9C0B-4609-BD3E-DE234BFC4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BCED4-0A85-46F0-8B3B-C98E0756F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48D8C-E52E-4E1E-9E89-A8A2289BB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4D5-3D68-4C95-8D45-20FA7679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1C5DF-B93B-4083-A987-41867D8C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2B15-2DC1-46E0-9959-29F74EC69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736C-63F9-4E70-B85B-DAFFDC59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59025-5B42-4E8C-BF4C-1D4C2FB70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F30CC-1602-47DE-ABF6-4529C0D8F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9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605AD-456F-486C-B13D-FAB822653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A2514-158B-4C48-86A4-BFE79C52B4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702FA3-DAA9-40FE-9711-1281A2EEA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11369-B6ED-461B-BD34-B658171CE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50FFAE-1E61-46FA-BEC0-F0C787E07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EC325-FFCE-475A-B2E4-3A362A4F4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63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153E4-B2A7-4D59-9BA3-B7C181D27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8C787-4DDD-4445-8EDE-2FCF1D17B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07974-6A5A-4165-8B8A-A9FD65F4E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1E4732-BBBE-4CE0-8A3A-3FBAB9CF35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5FEBD9-DED0-452A-98F7-7C0D74A92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915721-7666-4E44-A2D2-D1BD05DF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A7FE1D-8BF9-4F5E-AEE4-B56B21BD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A8E34E-9AC4-4BBF-BFEF-BA64EE7E0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29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AD85A-D7FD-4151-A75A-7A230DF9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6E7F4-A355-4C55-B92E-593557331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1096E2-8F57-4B10-8516-4AE79A043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B95DE3-2D1A-419E-A50D-E16C718F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2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540EE3-3E30-4FD9-B06D-96AD6BAD3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C5AE4C-0A96-4845-9BF8-BACD8C26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3C7C0-6C32-4FF8-A6BA-E9085FE9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341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A89F-4FE0-4DEC-9BD9-CEEF0E717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11292-4DDD-4623-A6BB-635B81E58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90590-2F3D-4FA2-9DE0-060039B7D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B43F5-96F8-4572-8D5C-8B391D54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F6C0BC-D5ED-4053-AE39-66EC9510C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C2C7E0-918B-42C3-BB61-30A93699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6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5500E-D40D-4CFC-A9FB-91A2E8F79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5E53A2-87EC-48D2-889E-3DBF929E49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B60AC-F32B-4CDE-A36B-8FCF0A4DA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02B78-31A0-4BE5-8298-BEAFE8E2A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06CEF-C04B-4645-A742-364879E5F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8E6A1E-1D73-4967-BD86-3F1D93C5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0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35DE9-2EA5-428A-8DF1-466DDEA9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B64A1C-21D1-4DDE-89E8-4C00B4B70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256E-D344-40EF-AD94-629E64F03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F22F0-85E6-4934-A68E-09DC8DFCB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13E8C-565C-49D3-A7AF-AB880EC13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53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C69BB6-60DD-48B6-BCFB-0D4F798B8D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5F0052-CE5A-4282-95C3-7C4E50739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A73D8-9BE2-4ABC-A7F4-D328FAFD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52C8E-0225-4224-9609-4AE99E1C3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9540F-E3C3-4CB8-9C6A-36C20E13C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5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7CEF70-AE7C-4671-BEB3-6C02D0B0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62900-B87C-48F1-A989-8C00B3569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4BEC2-8293-4D82-837B-4C85A7C74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53C27-26A8-4CA2-BFD2-5F09990227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EFD3D-5F62-409B-81DD-2F1153FEE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30668933/materiali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5203669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B39E0-CECF-4DBE-AEF1-45788AF8FC2C}"/>
              </a:ext>
            </a:extLst>
          </p:cNvPr>
          <p:cNvSpPr txBox="1"/>
          <p:nvPr/>
        </p:nvSpPr>
        <p:spPr>
          <a:xfrm>
            <a:off x="5235037" y="854605"/>
            <a:ext cx="6904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err="1">
                <a:solidFill>
                  <a:srgbClr val="92D05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Plastik</a:t>
            </a:r>
            <a:endParaRPr lang="th-TH" sz="11500" dirty="0">
              <a:solidFill>
                <a:srgbClr val="92D050"/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  <p:pic>
        <p:nvPicPr>
          <p:cNvPr id="10" name="Picture 8" descr="Green Plastic Bag Stock Photo - Download Image Now - iStock">
            <a:extLst>
              <a:ext uri="{FF2B5EF4-FFF2-40B4-BE49-F238E27FC236}">
                <a16:creationId xmlns:a16="http://schemas.microsoft.com/office/drawing/2014/main" id="{421ECF0F-9DBF-46BD-8874-2A6544E94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68" y="768629"/>
            <a:ext cx="5203669" cy="65080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B51980DF-1DBA-458C-921C-BEBE6431A004}"/>
              </a:ext>
            </a:extLst>
          </p:cNvPr>
          <p:cNvSpPr/>
          <p:nvPr/>
        </p:nvSpPr>
        <p:spPr>
          <a:xfrm>
            <a:off x="708464" y="4584401"/>
            <a:ext cx="1587396" cy="146696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6</a:t>
            </a:r>
            <a:endParaRPr lang="th-TH" sz="13800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74729-4842-4DE2-9B65-22F05242EFD6}"/>
              </a:ext>
            </a:extLst>
          </p:cNvPr>
          <p:cNvSpPr txBox="1"/>
          <p:nvPr/>
        </p:nvSpPr>
        <p:spPr>
          <a:xfrm>
            <a:off x="5671053" y="3269563"/>
            <a:ext cx="60324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Kunststoff</a:t>
            </a:r>
            <a:endParaRPr lang="th-TH" sz="8000" dirty="0">
              <a:solidFill>
                <a:schemeClr val="accent5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2728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86BCB-4943-47D6-9336-B28F9353F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https://wordwall.net/th/resource/30668933/materialien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084B6-D121-4EBB-802B-B0BF4FC3C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6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5A591-F458-42F2-90E3-EB7E670355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4D9F1-5120-4AC6-9365-82CD5B733F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0E566E-E396-4BC6-A8E8-EEC9883C8CB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58F0FB82-F285-4786-BB6F-012E1E33F42A}"/>
              </a:ext>
            </a:extLst>
          </p:cNvPr>
          <p:cNvSpPr/>
          <p:nvPr/>
        </p:nvSpPr>
        <p:spPr>
          <a:xfrm>
            <a:off x="293623" y="1759397"/>
            <a:ext cx="4830497" cy="4512318"/>
          </a:xfrm>
          <a:prstGeom prst="wedgeEllipseCallout">
            <a:avLst>
              <a:gd name="adj1" fmla="val 74035"/>
              <a:gd name="adj2" fmla="val -66172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DE6DC-8F7B-40B2-9E63-9409157B59DB}"/>
              </a:ext>
            </a:extLst>
          </p:cNvPr>
          <p:cNvSpPr txBox="1"/>
          <p:nvPr/>
        </p:nvSpPr>
        <p:spPr>
          <a:xfrm>
            <a:off x="260487" y="197505"/>
            <a:ext cx="120757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sind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die Dinge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8" name="Picture 7" descr="Image result for soap clipart">
            <a:extLst>
              <a:ext uri="{FF2B5EF4-FFF2-40B4-BE49-F238E27FC236}">
                <a16:creationId xmlns:a16="http://schemas.microsoft.com/office/drawing/2014/main" id="{5BC5CFEA-37CF-40D5-90E1-E167B2F5851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314" y="1911244"/>
            <a:ext cx="1724586" cy="91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age result for geldboerse clipart">
            <a:extLst>
              <a:ext uri="{FF2B5EF4-FFF2-40B4-BE49-F238E27FC236}">
                <a16:creationId xmlns:a16="http://schemas.microsoft.com/office/drawing/2014/main" id="{28A38B92-8168-4205-A415-F8D8F9FB077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9788" y="5176920"/>
            <a:ext cx="2179273" cy="168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e result for pencil clipart">
            <a:extLst>
              <a:ext uri="{FF2B5EF4-FFF2-40B4-BE49-F238E27FC236}">
                <a16:creationId xmlns:a16="http://schemas.microsoft.com/office/drawing/2014/main" id="{F19B76CC-BEEA-4838-A29C-BEE3C9F5D90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15806" flipH="1">
            <a:off x="4015178" y="3762244"/>
            <a:ext cx="1457966" cy="167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tasche clipart">
            <a:extLst>
              <a:ext uri="{FF2B5EF4-FFF2-40B4-BE49-F238E27FC236}">
                <a16:creationId xmlns:a16="http://schemas.microsoft.com/office/drawing/2014/main" id="{00982369-16B0-4E53-95C4-A729215C4FE6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65" b="98824" l="3311" r="94702">
                        <a14:foregroundMark x1="23179" y1="58235" x2="51656" y2="85882"/>
                        <a14:foregroundMark x1="51656" y1="85882" x2="81457" y2="68824"/>
                        <a14:foregroundMark x1="81457" y1="68824" x2="80132" y2="64706"/>
                        <a14:foregroundMark x1="87417" y1="56471" x2="67550" y2="94118"/>
                        <a14:foregroundMark x1="67550" y1="94118" x2="25166" y2="95882"/>
                        <a14:foregroundMark x1="25166" y1="95882" x2="19205" y2="60588"/>
                        <a14:foregroundMark x1="19205" y1="60588" x2="19205" y2="59412"/>
                        <a14:foregroundMark x1="83444" y1="43529" x2="87417" y2="33529"/>
                        <a14:foregroundMark x1="13245" y1="59412" x2="10596" y2="85294"/>
                        <a14:foregroundMark x1="10596" y1="85294" x2="46358" y2="92941"/>
                        <a14:foregroundMark x1="46358" y1="92941" x2="91391" y2="91176"/>
                        <a14:foregroundMark x1="91391" y1="91176" x2="96026" y2="68824"/>
                        <a14:foregroundMark x1="17881" y1="52941" x2="13245" y2="90000"/>
                        <a14:foregroundMark x1="13245" y1="90000" x2="26490" y2="98824"/>
                        <a14:foregroundMark x1="25166" y1="51176" x2="23841" y2="21176"/>
                        <a14:foregroundMark x1="52980" y1="1765" x2="80795" y2="8824"/>
                        <a14:foregroundMark x1="84106" y1="20588" x2="60265" y2="2941"/>
                        <a14:foregroundMark x1="60265" y1="2941" x2="32450" y2="4706"/>
                        <a14:foregroundMark x1="17881" y1="50000" x2="3311" y2="84118"/>
                        <a14:foregroundMark x1="3311" y1="84118" x2="22517" y2="9882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758" y="2285983"/>
            <a:ext cx="1483435" cy="16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Image result for bottle clipart">
            <a:extLst>
              <a:ext uri="{FF2B5EF4-FFF2-40B4-BE49-F238E27FC236}">
                <a16:creationId xmlns:a16="http://schemas.microsoft.com/office/drawing/2014/main" id="{5BA8F2AC-7BF7-471C-9FAE-71B67785595B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74" b="96154" l="33080" r="61217">
                        <a14:foregroundMark x1="44867" y1="7265" x2="34221" y2="45726"/>
                        <a14:foregroundMark x1="34221" y1="45726" x2="38023" y2="95726"/>
                        <a14:foregroundMark x1="38023" y1="95726" x2="55894" y2="91453"/>
                        <a14:foregroundMark x1="55894" y1="91453" x2="61217" y2="40598"/>
                        <a14:foregroundMark x1="61217" y1="40598" x2="55513" y2="26496"/>
                        <a14:foregroundMark x1="42586" y1="8974" x2="44487" y2="6410"/>
                        <a14:foregroundMark x1="46008" y1="4274" x2="53612" y2="35470"/>
                        <a14:foregroundMark x1="53612" y1="35470" x2="52471" y2="61111"/>
                        <a14:foregroundMark x1="52471" y1="61111" x2="50570" y2="44017"/>
                        <a14:foregroundMark x1="56654" y1="47436" x2="58175" y2="69231"/>
                        <a14:foregroundMark x1="58175" y1="69231" x2="58175" y2="69231"/>
                        <a14:foregroundMark x1="35361" y1="92735" x2="58555" y2="90598"/>
                        <a14:foregroundMark x1="58555" y1="90598" x2="61217" y2="88462"/>
                        <a14:foregroundMark x1="41445" y1="96154" x2="54373" y2="95299"/>
                        <a14:foregroundMark x1="55513" y1="54701" x2="55133" y2="58120"/>
                      </a14:backgroundRemoval>
                    </a14:imgEffect>
                  </a14:imgLayer>
                </a14:imgProps>
              </a:ext>
            </a:extLst>
          </a:blip>
          <a:srcRect l="30980" r="38420"/>
          <a:stretch>
            <a:fillRect/>
          </a:stretch>
        </p:blipFill>
        <p:spPr bwMode="auto">
          <a:xfrm>
            <a:off x="4348121" y="2632229"/>
            <a:ext cx="605181" cy="158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mage result for fotoapparat clipart">
            <a:extLst>
              <a:ext uri="{FF2B5EF4-FFF2-40B4-BE49-F238E27FC236}">
                <a16:creationId xmlns:a16="http://schemas.microsoft.com/office/drawing/2014/main" id="{C634F64F-9C1C-49F2-99F3-97617FF1824C}"/>
              </a:ext>
            </a:extLst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74967" y="4719200"/>
            <a:ext cx="2022401" cy="185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Image result for pen clipart">
            <a:extLst>
              <a:ext uri="{FF2B5EF4-FFF2-40B4-BE49-F238E27FC236}">
                <a16:creationId xmlns:a16="http://schemas.microsoft.com/office/drawing/2014/main" id="{89E2869A-0E14-4003-9020-E54F5BDDE4D7}"/>
              </a:ext>
            </a:extLst>
          </p:cNvPr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 rot="21110379">
            <a:off x="2527029" y="3585404"/>
            <a:ext cx="1573604" cy="13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age result for cute umbrella clipart">
            <a:extLst>
              <a:ext uri="{FF2B5EF4-FFF2-40B4-BE49-F238E27FC236}">
                <a16:creationId xmlns:a16="http://schemas.microsoft.com/office/drawing/2014/main" id="{F5567D46-2677-49C0-B199-23975ACA399E}"/>
              </a:ext>
            </a:extLst>
          </p:cNvPr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86" b="98286" l="1220" r="98780">
                        <a14:foregroundMark x1="26220" y1="8571" x2="29268" y2="19429"/>
                        <a14:foregroundMark x1="18902" y1="2286" x2="41463" y2="10857"/>
                        <a14:foregroundMark x1="41463" y1="10857" x2="54268" y2="21714"/>
                        <a14:foregroundMark x1="54268" y1="21714" x2="56707" y2="25714"/>
                        <a14:foregroundMark x1="84756" y1="41714" x2="92683" y2="67429"/>
                        <a14:foregroundMark x1="92683" y1="67429" x2="90854" y2="91429"/>
                        <a14:foregroundMark x1="90854" y1="91429" x2="81098" y2="93143"/>
                        <a14:foregroundMark x1="84146" y1="29143" x2="84146" y2="29143"/>
                        <a14:foregroundMark x1="94512" y1="65714" x2="97561" y2="85143"/>
                        <a14:foregroundMark x1="97561" y1="85143" x2="81707" y2="98857"/>
                        <a14:foregroundMark x1="84146" y1="29143" x2="84146" y2="29143"/>
                        <a14:foregroundMark x1="10366" y1="82857" x2="26829" y2="74286"/>
                        <a14:foregroundMark x1="26829" y1="74286" x2="26829" y2="74286"/>
                        <a14:foregroundMark x1="1220" y1="90286" x2="6098" y2="98286"/>
                        <a14:foregroundMark x1="31707" y1="66286" x2="74390" y2="42857"/>
                        <a14:foregroundMark x1="98780" y1="94286" x2="98780" y2="9428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586082">
            <a:off x="2779255" y="1415872"/>
            <a:ext cx="1753669" cy="1713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Image result for watch clipart">
            <a:extLst>
              <a:ext uri="{FF2B5EF4-FFF2-40B4-BE49-F238E27FC236}">
                <a16:creationId xmlns:a16="http://schemas.microsoft.com/office/drawing/2014/main" id="{85DE185B-8710-4EFC-8179-4232C09A81A9}"/>
              </a:ext>
            </a:extLst>
          </p:cNvPr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28160" y="3650713"/>
            <a:ext cx="958330" cy="143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Image result for schluessel clipart">
            <a:extLst>
              <a:ext uri="{FF2B5EF4-FFF2-40B4-BE49-F238E27FC236}">
                <a16:creationId xmlns:a16="http://schemas.microsoft.com/office/drawing/2014/main" id="{B448648E-C7D5-433A-AE9B-2AE32437FEE2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622442">
            <a:off x="115111" y="4021240"/>
            <a:ext cx="1301462" cy="170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20D965C-9444-4F53-8BB8-9B639CF01DF1}"/>
              </a:ext>
            </a:extLst>
          </p:cNvPr>
          <p:cNvSpPr txBox="1"/>
          <p:nvPr/>
        </p:nvSpPr>
        <p:spPr>
          <a:xfrm>
            <a:off x="5854200" y="2221452"/>
            <a:ext cx="6324167" cy="144655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1" name="Picture 20" descr="Image result for glasses clipart">
            <a:extLst>
              <a:ext uri="{FF2B5EF4-FFF2-40B4-BE49-F238E27FC236}">
                <a16:creationId xmlns:a16="http://schemas.microsoft.com/office/drawing/2014/main" id="{798505C2-818B-48B4-8147-14C9117887C6}"/>
              </a:ext>
            </a:extLst>
          </p:cNvPr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96441" y="3050910"/>
            <a:ext cx="1724586" cy="83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485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E4E7-BE55-42BA-8590-A6691765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1FF22-7642-4A18-9F90-4AA94621A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E0977-F031-4E52-BC19-C2E2DABA28F6}"/>
              </a:ext>
            </a:extLst>
          </p:cNvPr>
          <p:cNvSpPr/>
          <p:nvPr/>
        </p:nvSpPr>
        <p:spPr>
          <a:xfrm>
            <a:off x="234175" y="200926"/>
            <a:ext cx="11686479" cy="645614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B057D-600D-4DDB-882E-3618F1B07F9F}"/>
              </a:ext>
            </a:extLst>
          </p:cNvPr>
          <p:cNvSpPr txBox="1"/>
          <p:nvPr/>
        </p:nvSpPr>
        <p:spPr>
          <a:xfrm rot="21212587">
            <a:off x="17847" y="681655"/>
            <a:ext cx="12378710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sind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 </a:t>
            </a:r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die </a:t>
            </a:r>
            <a:r>
              <a:rPr lang="en-US" sz="5400" dirty="0" err="1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Socken</a:t>
            </a:r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6F474-A688-4A7C-9ED2-641908CA32CE}"/>
              </a:ext>
            </a:extLst>
          </p:cNvPr>
          <p:cNvSpPr txBox="1"/>
          <p:nvPr/>
        </p:nvSpPr>
        <p:spPr>
          <a:xfrm>
            <a:off x="505522" y="3339574"/>
            <a:ext cx="8666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Sie </a:t>
            </a:r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sind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>
                <a:solidFill>
                  <a:schemeClr val="accent5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Stoff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1266" name="Picture 2" descr="Los Calcetines De Cooligan Se Inspiran En El Mundo - Sock, HD Png Download  - 1300x1300(#6820164) - PngFind">
            <a:extLst>
              <a:ext uri="{FF2B5EF4-FFF2-40B4-BE49-F238E27FC236}">
                <a16:creationId xmlns:a16="http://schemas.microsoft.com/office/drawing/2014/main" id="{A669EB86-B2B7-46D0-AD4A-AD3C8EEB1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03" b="94472" l="8095" r="92500">
                        <a14:foregroundMark x1="49167" y1="10050" x2="48333" y2="17420"/>
                        <a14:foregroundMark x1="48333" y1="17420" x2="59524" y2="16332"/>
                        <a14:foregroundMark x1="59524" y1="16332" x2="47143" y2="11893"/>
                        <a14:foregroundMark x1="47143" y1="11893" x2="45000" y2="11893"/>
                        <a14:foregroundMark x1="50833" y1="7286" x2="60119" y2="14405"/>
                        <a14:foregroundMark x1="60119" y1="14405" x2="61190" y2="19849"/>
                        <a14:foregroundMark x1="75952" y1="5528" x2="92619" y2="9548"/>
                        <a14:foregroundMark x1="92619" y1="9548" x2="92619" y2="22781"/>
                        <a14:foregroundMark x1="92619" y1="22781" x2="89167" y2="32496"/>
                        <a14:foregroundMark x1="17976" y1="80318" x2="8214" y2="84925"/>
                        <a14:foregroundMark x1="8214" y1="84925" x2="23095" y2="89112"/>
                        <a14:foregroundMark x1="23095" y1="89112" x2="28452" y2="82831"/>
                        <a14:foregroundMark x1="28452" y1="82831" x2="21429" y2="81491"/>
                        <a14:foregroundMark x1="15595" y1="94472" x2="37143" y2="87018"/>
                        <a14:foregroundMark x1="78333" y1="73199" x2="81786" y2="58794"/>
                        <a14:foregroundMark x1="81786" y1="58794" x2="80833" y2="52178"/>
                        <a14:foregroundMark x1="77619" y1="27136" x2="83333" y2="266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85" y="1559893"/>
            <a:ext cx="3949391" cy="526137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6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E4E7-BE55-42BA-8590-A6691765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1FF22-7642-4A18-9F90-4AA94621A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E0977-F031-4E52-BC19-C2E2DABA28F6}"/>
              </a:ext>
            </a:extLst>
          </p:cNvPr>
          <p:cNvSpPr/>
          <p:nvPr/>
        </p:nvSpPr>
        <p:spPr>
          <a:xfrm>
            <a:off x="234175" y="200926"/>
            <a:ext cx="11686479" cy="645614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B057D-600D-4DDB-882E-3618F1B07F9F}"/>
              </a:ext>
            </a:extLst>
          </p:cNvPr>
          <p:cNvSpPr txBox="1"/>
          <p:nvPr/>
        </p:nvSpPr>
        <p:spPr>
          <a:xfrm rot="21212587">
            <a:off x="70427" y="391920"/>
            <a:ext cx="12169917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sind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 </a:t>
            </a:r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der Tisch </a:t>
            </a:r>
            <a:r>
              <a:rPr lang="en-US" sz="5400" dirty="0">
                <a:ln>
                  <a:solidFill>
                    <a:sysClr val="windowText" lastClr="00000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und</a:t>
            </a:r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</a:p>
          <a:p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                           </a:t>
            </a:r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der Stuhl 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6F474-A688-4A7C-9ED2-641908CA32CE}"/>
              </a:ext>
            </a:extLst>
          </p:cNvPr>
          <p:cNvSpPr txBox="1"/>
          <p:nvPr/>
        </p:nvSpPr>
        <p:spPr>
          <a:xfrm>
            <a:off x="699821" y="3173249"/>
            <a:ext cx="460414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Sie </a:t>
            </a:r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sind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r>
              <a:rPr lang="en-US" sz="80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Holz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9" name="Picture 8" descr="Tisch.png">
            <a:extLst>
              <a:ext uri="{FF2B5EF4-FFF2-40B4-BE49-F238E27FC236}">
                <a16:creationId xmlns:a16="http://schemas.microsoft.com/office/drawing/2014/main" id="{4258D81E-5E08-47E8-AC85-FDB280D52CE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21054" y="2157097"/>
            <a:ext cx="5159489" cy="4001274"/>
          </a:xfrm>
          <a:prstGeom prst="rect">
            <a:avLst/>
          </a:prstGeom>
        </p:spPr>
      </p:pic>
      <p:pic>
        <p:nvPicPr>
          <p:cNvPr id="12290" name="Picture 2" descr="เก้าอี้โบราณไม้พื้นหลังโปร่งใส | PNG Mart">
            <a:extLst>
              <a:ext uri="{FF2B5EF4-FFF2-40B4-BE49-F238E27FC236}">
                <a16:creationId xmlns:a16="http://schemas.microsoft.com/office/drawing/2014/main" id="{054A93FE-5425-472E-AAA9-7AD6278B3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234" y="1825625"/>
            <a:ext cx="3057591" cy="513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37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E4E7-BE55-42BA-8590-A6691765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1FF22-7642-4A18-9F90-4AA94621A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E0977-F031-4E52-BC19-C2E2DABA28F6}"/>
              </a:ext>
            </a:extLst>
          </p:cNvPr>
          <p:cNvSpPr/>
          <p:nvPr/>
        </p:nvSpPr>
        <p:spPr>
          <a:xfrm>
            <a:off x="234175" y="200926"/>
            <a:ext cx="11686479" cy="645614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B057D-600D-4DDB-882E-3618F1B07F9F}"/>
              </a:ext>
            </a:extLst>
          </p:cNvPr>
          <p:cNvSpPr txBox="1"/>
          <p:nvPr/>
        </p:nvSpPr>
        <p:spPr>
          <a:xfrm rot="21212587">
            <a:off x="-60150" y="886883"/>
            <a:ext cx="12256882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  __________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6" name="Picture 5" descr="Image result for bottle clipart">
            <a:extLst>
              <a:ext uri="{FF2B5EF4-FFF2-40B4-BE49-F238E27FC236}">
                <a16:creationId xmlns:a16="http://schemas.microsoft.com/office/drawing/2014/main" id="{7674E1EC-C03F-4C14-AA2E-C37586EEC389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74" b="96154" l="33080" r="61217">
                        <a14:foregroundMark x1="44867" y1="7265" x2="34221" y2="45726"/>
                        <a14:foregroundMark x1="34221" y1="45726" x2="38023" y2="95726"/>
                        <a14:foregroundMark x1="38023" y1="95726" x2="55894" y2="91453"/>
                        <a14:foregroundMark x1="55894" y1="91453" x2="61217" y2="40598"/>
                        <a14:foregroundMark x1="61217" y1="40598" x2="55513" y2="26496"/>
                        <a14:foregroundMark x1="42586" y1="8974" x2="44487" y2="6410"/>
                        <a14:foregroundMark x1="46008" y1="4274" x2="53612" y2="35470"/>
                        <a14:foregroundMark x1="53612" y1="35470" x2="52471" y2="61111"/>
                        <a14:foregroundMark x1="52471" y1="61111" x2="50570" y2="44017"/>
                        <a14:foregroundMark x1="56654" y1="47436" x2="58175" y2="69231"/>
                        <a14:foregroundMark x1="58175" y1="69231" x2="58175" y2="69231"/>
                        <a14:foregroundMark x1="35361" y1="92735" x2="58555" y2="90598"/>
                        <a14:foregroundMark x1="58555" y1="90598" x2="61217" y2="88462"/>
                        <a14:foregroundMark x1="41445" y1="96154" x2="54373" y2="95299"/>
                        <a14:foregroundMark x1="55513" y1="54701" x2="55133" y2="58120"/>
                      </a14:backgroundRemoval>
                    </a14:imgEffect>
                  </a14:imgLayer>
                </a14:imgProps>
              </a:ext>
            </a:extLst>
          </a:blip>
          <a:srcRect l="30980" r="38420"/>
          <a:stretch>
            <a:fillRect/>
          </a:stretch>
        </p:blipFill>
        <p:spPr bwMode="auto">
          <a:xfrm rot="552403">
            <a:off x="9910716" y="1447221"/>
            <a:ext cx="1942365" cy="5108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C78F9B-6B2E-4CB0-8312-E1689168A297}"/>
              </a:ext>
            </a:extLst>
          </p:cNvPr>
          <p:cNvSpPr txBox="1"/>
          <p:nvPr/>
        </p:nvSpPr>
        <p:spPr>
          <a:xfrm>
            <a:off x="4299516" y="678856"/>
            <a:ext cx="3754554" cy="923330"/>
          </a:xfrm>
          <a:prstGeom prst="rect">
            <a:avLst/>
          </a:prstGeom>
          <a:solidFill>
            <a:srgbClr val="FB93BD"/>
          </a:solidFill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die </a:t>
            </a:r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Flasche</a:t>
            </a:r>
            <a:endParaRPr lang="th-TH" sz="4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6F474-A688-4A7C-9ED2-641908CA32CE}"/>
              </a:ext>
            </a:extLst>
          </p:cNvPr>
          <p:cNvSpPr txBox="1"/>
          <p:nvPr/>
        </p:nvSpPr>
        <p:spPr>
          <a:xfrm>
            <a:off x="310103" y="3729683"/>
            <a:ext cx="87350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Sie </a:t>
            </a:r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Plastik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F3195B-AD1D-4482-BDB2-4B4970BC6475}"/>
              </a:ext>
            </a:extLst>
          </p:cNvPr>
          <p:cNvSpPr txBox="1"/>
          <p:nvPr/>
        </p:nvSpPr>
        <p:spPr>
          <a:xfrm>
            <a:off x="4685334" y="4674702"/>
            <a:ext cx="50561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>
                <a:solidFill>
                  <a:schemeClr val="accent5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Kunststoff</a:t>
            </a:r>
            <a:endParaRPr lang="th-TH" sz="6600" dirty="0">
              <a:solidFill>
                <a:schemeClr val="accent5">
                  <a:lumMod val="75000"/>
                </a:schemeClr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5236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E4E7-BE55-42BA-8590-A6691765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1FF22-7642-4A18-9F90-4AA94621A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E0977-F031-4E52-BC19-C2E2DABA28F6}"/>
              </a:ext>
            </a:extLst>
          </p:cNvPr>
          <p:cNvSpPr/>
          <p:nvPr/>
        </p:nvSpPr>
        <p:spPr>
          <a:xfrm>
            <a:off x="234175" y="200926"/>
            <a:ext cx="11686479" cy="645614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B057D-600D-4DDB-882E-3618F1B07F9F}"/>
              </a:ext>
            </a:extLst>
          </p:cNvPr>
          <p:cNvSpPr txBox="1"/>
          <p:nvPr/>
        </p:nvSpPr>
        <p:spPr>
          <a:xfrm rot="21212587">
            <a:off x="-60150" y="886883"/>
            <a:ext cx="12256882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  __________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78F9B-6B2E-4CB0-8312-E1689168A297}"/>
              </a:ext>
            </a:extLst>
          </p:cNvPr>
          <p:cNvSpPr txBox="1"/>
          <p:nvPr/>
        </p:nvSpPr>
        <p:spPr>
          <a:xfrm rot="21312656">
            <a:off x="3900526" y="614069"/>
            <a:ext cx="4390946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der </a:t>
            </a:r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Schlüssel</a:t>
            </a:r>
            <a:endParaRPr lang="th-TH" sz="4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6F474-A688-4A7C-9ED2-641908CA32CE}"/>
              </a:ext>
            </a:extLst>
          </p:cNvPr>
          <p:cNvSpPr txBox="1"/>
          <p:nvPr/>
        </p:nvSpPr>
        <p:spPr>
          <a:xfrm>
            <a:off x="756151" y="3428999"/>
            <a:ext cx="80249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Er </a:t>
            </a:r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Metall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0" name="Picture 9" descr="Image result for schluessel clipart">
            <a:extLst>
              <a:ext uri="{FF2B5EF4-FFF2-40B4-BE49-F238E27FC236}">
                <a16:creationId xmlns:a16="http://schemas.microsoft.com/office/drawing/2014/main" id="{3D36CA0F-F49E-4A87-A6DC-5C72442EEB9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622442">
            <a:off x="8289903" y="1922633"/>
            <a:ext cx="3665307" cy="403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397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E4E7-BE55-42BA-8590-A6691765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1FF22-7642-4A18-9F90-4AA94621A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E0977-F031-4E52-BC19-C2E2DABA28F6}"/>
              </a:ext>
            </a:extLst>
          </p:cNvPr>
          <p:cNvSpPr/>
          <p:nvPr/>
        </p:nvSpPr>
        <p:spPr>
          <a:xfrm>
            <a:off x="234175" y="200926"/>
            <a:ext cx="11686479" cy="645614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B057D-600D-4DDB-882E-3618F1B07F9F}"/>
              </a:ext>
            </a:extLst>
          </p:cNvPr>
          <p:cNvSpPr txBox="1"/>
          <p:nvPr/>
        </p:nvSpPr>
        <p:spPr>
          <a:xfrm rot="21212587">
            <a:off x="-60150" y="886883"/>
            <a:ext cx="12256882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  __________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78F9B-6B2E-4CB0-8312-E1689168A297}"/>
              </a:ext>
            </a:extLst>
          </p:cNvPr>
          <p:cNvSpPr txBox="1"/>
          <p:nvPr/>
        </p:nvSpPr>
        <p:spPr>
          <a:xfrm rot="21312656">
            <a:off x="4325879" y="561237"/>
            <a:ext cx="3874779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der </a:t>
            </a:r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Bleistift</a:t>
            </a:r>
            <a:endParaRPr lang="th-TH" sz="4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6F474-A688-4A7C-9ED2-641908CA32CE}"/>
              </a:ext>
            </a:extLst>
          </p:cNvPr>
          <p:cNvSpPr txBox="1"/>
          <p:nvPr/>
        </p:nvSpPr>
        <p:spPr>
          <a:xfrm>
            <a:off x="1445847" y="3299348"/>
            <a:ext cx="71721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Er </a:t>
            </a:r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Holz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9" name="Picture 8" descr="Image result for pencil clipart">
            <a:extLst>
              <a:ext uri="{FF2B5EF4-FFF2-40B4-BE49-F238E27FC236}">
                <a16:creationId xmlns:a16="http://schemas.microsoft.com/office/drawing/2014/main" id="{40918237-1C98-4281-9C4B-831459A25D3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8269">
            <a:off x="7556984" y="1829220"/>
            <a:ext cx="4562187" cy="444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036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E4E7-BE55-42BA-8590-A6691765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1FF22-7642-4A18-9F90-4AA94621A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E0977-F031-4E52-BC19-C2E2DABA28F6}"/>
              </a:ext>
            </a:extLst>
          </p:cNvPr>
          <p:cNvSpPr/>
          <p:nvPr/>
        </p:nvSpPr>
        <p:spPr>
          <a:xfrm>
            <a:off x="234175" y="200926"/>
            <a:ext cx="11686479" cy="645614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B057D-600D-4DDB-882E-3618F1B07F9F}"/>
              </a:ext>
            </a:extLst>
          </p:cNvPr>
          <p:cNvSpPr txBox="1"/>
          <p:nvPr/>
        </p:nvSpPr>
        <p:spPr>
          <a:xfrm rot="21212587">
            <a:off x="-60150" y="886883"/>
            <a:ext cx="12256882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  __________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78F9B-6B2E-4CB0-8312-E1689168A297}"/>
              </a:ext>
            </a:extLst>
          </p:cNvPr>
          <p:cNvSpPr txBox="1"/>
          <p:nvPr/>
        </p:nvSpPr>
        <p:spPr>
          <a:xfrm rot="21312656">
            <a:off x="4735448" y="561237"/>
            <a:ext cx="3055645" cy="923330"/>
          </a:xfrm>
          <a:prstGeom prst="rect">
            <a:avLst/>
          </a:prstGeom>
          <a:solidFill>
            <a:srgbClr val="FB93BD"/>
          </a:solidFill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die Brille</a:t>
            </a:r>
            <a:endParaRPr lang="th-TH" sz="4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6F474-A688-4A7C-9ED2-641908CA32CE}"/>
              </a:ext>
            </a:extLst>
          </p:cNvPr>
          <p:cNvSpPr txBox="1"/>
          <p:nvPr/>
        </p:nvSpPr>
        <p:spPr>
          <a:xfrm>
            <a:off x="543887" y="3232854"/>
            <a:ext cx="946925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Sie </a:t>
            </a:r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Glas</a:t>
            </a:r>
            <a:endParaRPr lang="en-US" sz="8000" dirty="0">
              <a:solidFill>
                <a:srgbClr val="92D050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sz="80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            </a:t>
            </a:r>
            <a:r>
              <a:rPr lang="en-US" sz="8000" dirty="0">
                <a:latin typeface="Aharoni" pitchFamily="2" charset="-79"/>
                <a:cs typeface="Aharoni" pitchFamily="2" charset="-79"/>
              </a:rPr>
              <a:t>und</a:t>
            </a:r>
            <a:r>
              <a:rPr lang="en-US" sz="80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Plastik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0" name="Picture 9" descr="Image result for glasses clipart">
            <a:extLst>
              <a:ext uri="{FF2B5EF4-FFF2-40B4-BE49-F238E27FC236}">
                <a16:creationId xmlns:a16="http://schemas.microsoft.com/office/drawing/2014/main" id="{CFE3D649-9398-4871-8122-ADE65A18172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64678">
            <a:off x="7261434" y="2184067"/>
            <a:ext cx="4616139" cy="226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61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E4E7-BE55-42BA-8590-A6691765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1FF22-7642-4A18-9F90-4AA94621A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E0977-F031-4E52-BC19-C2E2DABA28F6}"/>
              </a:ext>
            </a:extLst>
          </p:cNvPr>
          <p:cNvSpPr/>
          <p:nvPr/>
        </p:nvSpPr>
        <p:spPr>
          <a:xfrm>
            <a:off x="234175" y="200926"/>
            <a:ext cx="11686479" cy="645614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B057D-600D-4DDB-882E-3618F1B07F9F}"/>
              </a:ext>
            </a:extLst>
          </p:cNvPr>
          <p:cNvSpPr txBox="1"/>
          <p:nvPr/>
        </p:nvSpPr>
        <p:spPr>
          <a:xfrm rot="21212587">
            <a:off x="-60150" y="886883"/>
            <a:ext cx="12256882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  __________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78F9B-6B2E-4CB0-8312-E1689168A297}"/>
              </a:ext>
            </a:extLst>
          </p:cNvPr>
          <p:cNvSpPr txBox="1"/>
          <p:nvPr/>
        </p:nvSpPr>
        <p:spPr>
          <a:xfrm rot="20639602">
            <a:off x="4133451" y="979215"/>
            <a:ext cx="4281941" cy="830997"/>
          </a:xfrm>
          <a:prstGeom prst="rect">
            <a:avLst/>
          </a:prstGeom>
          <a:solidFill>
            <a:srgbClr val="FB93BD"/>
          </a:solidFill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die </a:t>
            </a:r>
            <a:r>
              <a:rPr lang="en-US" sz="4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Geldbörse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6F474-A688-4A7C-9ED2-641908CA32CE}"/>
              </a:ext>
            </a:extLst>
          </p:cNvPr>
          <p:cNvSpPr txBox="1"/>
          <p:nvPr/>
        </p:nvSpPr>
        <p:spPr>
          <a:xfrm>
            <a:off x="630184" y="3466222"/>
            <a:ext cx="74045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Sie </a:t>
            </a:r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72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7200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Leder</a:t>
            </a:r>
            <a:r>
              <a:rPr lang="en-US" sz="7200" dirty="0">
                <a:latin typeface="Aharoni" pitchFamily="2" charset="-79"/>
                <a:cs typeface="Aharoni" pitchFamily="2" charset="-79"/>
              </a:rPr>
              <a:t>.</a:t>
            </a:r>
            <a:endParaRPr lang="th-TH" sz="6000" dirty="0">
              <a:latin typeface="Aharoni" pitchFamily="2" charset="-79"/>
            </a:endParaRPr>
          </a:p>
        </p:txBody>
      </p:sp>
      <p:pic>
        <p:nvPicPr>
          <p:cNvPr id="9" name="Picture 8" descr="Image result for geldboerse clipart">
            <a:extLst>
              <a:ext uri="{FF2B5EF4-FFF2-40B4-BE49-F238E27FC236}">
                <a16:creationId xmlns:a16="http://schemas.microsoft.com/office/drawing/2014/main" id="{6F68035E-4324-4CA0-B0FB-B98DB54B84E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9521" y="1976461"/>
            <a:ext cx="4665158" cy="375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945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E4E7-BE55-42BA-8590-A6691765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1FF22-7642-4A18-9F90-4AA94621A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E0977-F031-4E52-BC19-C2E2DABA28F6}"/>
              </a:ext>
            </a:extLst>
          </p:cNvPr>
          <p:cNvSpPr/>
          <p:nvPr/>
        </p:nvSpPr>
        <p:spPr>
          <a:xfrm>
            <a:off x="234175" y="200926"/>
            <a:ext cx="11686479" cy="645614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B057D-600D-4DDB-882E-3618F1B07F9F}"/>
              </a:ext>
            </a:extLst>
          </p:cNvPr>
          <p:cNvSpPr txBox="1"/>
          <p:nvPr/>
        </p:nvSpPr>
        <p:spPr>
          <a:xfrm rot="21212587">
            <a:off x="-60150" y="886883"/>
            <a:ext cx="12256882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  __________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78F9B-6B2E-4CB0-8312-E1689168A297}"/>
              </a:ext>
            </a:extLst>
          </p:cNvPr>
          <p:cNvSpPr txBox="1"/>
          <p:nvPr/>
        </p:nvSpPr>
        <p:spPr>
          <a:xfrm rot="21118802">
            <a:off x="4564310" y="598302"/>
            <a:ext cx="341632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das Buch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6F474-A688-4A7C-9ED2-641908CA32CE}"/>
              </a:ext>
            </a:extLst>
          </p:cNvPr>
          <p:cNvSpPr txBox="1"/>
          <p:nvPr/>
        </p:nvSpPr>
        <p:spPr>
          <a:xfrm>
            <a:off x="854535" y="3176191"/>
            <a:ext cx="73773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Es </a:t>
            </a:r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72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7200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Papier</a:t>
            </a:r>
            <a:r>
              <a:rPr lang="en-US" sz="7200" dirty="0">
                <a:latin typeface="Aharoni" pitchFamily="2" charset="-79"/>
                <a:cs typeface="Aharoni" pitchFamily="2" charset="-79"/>
              </a:rPr>
              <a:t>.</a:t>
            </a:r>
            <a:endParaRPr lang="th-TH" sz="6000" dirty="0">
              <a:latin typeface="Aharoni" pitchFamily="2" charset="-79"/>
            </a:endParaRPr>
          </a:p>
        </p:txBody>
      </p:sp>
      <p:pic>
        <p:nvPicPr>
          <p:cNvPr id="10" name="Picture 9" descr="Image result for buch clipart">
            <a:extLst>
              <a:ext uri="{FF2B5EF4-FFF2-40B4-BE49-F238E27FC236}">
                <a16:creationId xmlns:a16="http://schemas.microsoft.com/office/drawing/2014/main" id="{F94AD651-608D-49DA-8C78-20EC54F3FE10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99" b="98276" l="4688" r="95313">
                        <a14:foregroundMark x1="41146" y1="5747" x2="57813" y2="5172"/>
                        <a14:foregroundMark x1="57813" y1="5172" x2="68229" y2="16667"/>
                        <a14:foregroundMark x1="68229" y1="16667" x2="80208" y2="46552"/>
                        <a14:foregroundMark x1="80208" y1="46552" x2="94792" y2="58046"/>
                        <a14:foregroundMark x1="94792" y1="58046" x2="87500" y2="77011"/>
                        <a14:foregroundMark x1="87500" y1="77011" x2="78125" y2="87931"/>
                        <a14:foregroundMark x1="78125" y1="87931" x2="46354" y2="95977"/>
                        <a14:foregroundMark x1="46354" y1="95977" x2="29688" y2="93103"/>
                        <a14:foregroundMark x1="29688" y1="93103" x2="27604" y2="78736"/>
                        <a14:foregroundMark x1="27604" y1="78736" x2="28646" y2="74713"/>
                        <a14:foregroundMark x1="5729" y1="19540" x2="19792" y2="81609"/>
                        <a14:foregroundMark x1="19792" y1="81609" x2="22917" y2="89655"/>
                        <a14:foregroundMark x1="24479" y1="95402" x2="36458" y2="91954"/>
                        <a14:foregroundMark x1="92188" y1="75287" x2="95313" y2="77011"/>
                        <a14:foregroundMark x1="25521" y1="98276" x2="20833" y2="93678"/>
                        <a14:foregroundMark x1="54688" y1="3448" x2="59375" y2="229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147278" y="1890644"/>
            <a:ext cx="3773161" cy="377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187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E4E7-BE55-42BA-8590-A6691765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1FF22-7642-4A18-9F90-4AA94621A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E0977-F031-4E52-BC19-C2E2DABA28F6}"/>
              </a:ext>
            </a:extLst>
          </p:cNvPr>
          <p:cNvSpPr/>
          <p:nvPr/>
        </p:nvSpPr>
        <p:spPr>
          <a:xfrm>
            <a:off x="234175" y="200926"/>
            <a:ext cx="11686479" cy="645614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B057D-600D-4DDB-882E-3618F1B07F9F}"/>
              </a:ext>
            </a:extLst>
          </p:cNvPr>
          <p:cNvSpPr txBox="1"/>
          <p:nvPr/>
        </p:nvSpPr>
        <p:spPr>
          <a:xfrm rot="21212587">
            <a:off x="-60150" y="886883"/>
            <a:ext cx="12256882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  __________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78F9B-6B2E-4CB0-8312-E1689168A297}"/>
              </a:ext>
            </a:extLst>
          </p:cNvPr>
          <p:cNvSpPr txBox="1"/>
          <p:nvPr/>
        </p:nvSpPr>
        <p:spPr>
          <a:xfrm>
            <a:off x="4243760" y="733505"/>
            <a:ext cx="4140877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der </a:t>
            </a:r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Schrank</a:t>
            </a:r>
            <a:endParaRPr lang="th-TH" sz="4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6F474-A688-4A7C-9ED2-641908CA32CE}"/>
              </a:ext>
            </a:extLst>
          </p:cNvPr>
          <p:cNvSpPr txBox="1"/>
          <p:nvPr/>
        </p:nvSpPr>
        <p:spPr>
          <a:xfrm>
            <a:off x="1212481" y="3218957"/>
            <a:ext cx="71721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Er </a:t>
            </a:r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Holz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9218" name="Picture 2" descr="ตู้เสื้อผ้า, วู้ด, ตู้ png - png ตู้เสื้อผ้า, วู้ด, ตู้ icon vector">
            <a:extLst>
              <a:ext uri="{FF2B5EF4-FFF2-40B4-BE49-F238E27FC236}">
                <a16:creationId xmlns:a16="http://schemas.microsoft.com/office/drawing/2014/main" id="{BD989046-E618-4AD8-A603-4858E1E58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0" b="90750" l="10000" r="90000">
                        <a14:foregroundMark x1="37889" y1="7500" x2="46889" y2="14000"/>
                        <a14:foregroundMark x1="37667" y1="90750" x2="37667" y2="90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91388" y="995580"/>
            <a:ext cx="7382110" cy="596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05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74476-6F11-4A04-9771-0178D9DE1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B968F-7AA9-4C04-AC6D-C59ACD719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F213EB-D957-41C2-82D8-1C06D50E4B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482" t="24653" r="42561" b="18862"/>
          <a:stretch/>
        </p:blipFill>
        <p:spPr>
          <a:xfrm>
            <a:off x="648628" y="132105"/>
            <a:ext cx="10870582" cy="652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77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5A591-F458-42F2-90E3-EB7E670355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4D9F1-5120-4AC6-9365-82CD5B733F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0E566E-E396-4BC6-A8E8-EEC9883C8CB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58F0FB82-F285-4786-BB6F-012E1E33F42A}"/>
              </a:ext>
            </a:extLst>
          </p:cNvPr>
          <p:cNvSpPr/>
          <p:nvPr/>
        </p:nvSpPr>
        <p:spPr>
          <a:xfrm>
            <a:off x="619027" y="354411"/>
            <a:ext cx="6853681" cy="6248770"/>
          </a:xfrm>
          <a:prstGeom prst="wedgeEllipseCallout">
            <a:avLst>
              <a:gd name="adj1" fmla="val 40792"/>
              <a:gd name="adj2" fmla="val -25644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Image result for soap clipart">
            <a:extLst>
              <a:ext uri="{FF2B5EF4-FFF2-40B4-BE49-F238E27FC236}">
                <a16:creationId xmlns:a16="http://schemas.microsoft.com/office/drawing/2014/main" id="{5BC5CFEA-37CF-40D5-90E1-E167B2F5851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057" y="380358"/>
            <a:ext cx="2730425" cy="143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age result for geldboerse clipart">
            <a:extLst>
              <a:ext uri="{FF2B5EF4-FFF2-40B4-BE49-F238E27FC236}">
                <a16:creationId xmlns:a16="http://schemas.microsoft.com/office/drawing/2014/main" id="{28A38B92-8168-4205-A415-F8D8F9FB077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3849" y="4292525"/>
            <a:ext cx="2949059" cy="243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e result for pencil clipart">
            <a:extLst>
              <a:ext uri="{FF2B5EF4-FFF2-40B4-BE49-F238E27FC236}">
                <a16:creationId xmlns:a16="http://schemas.microsoft.com/office/drawing/2014/main" id="{F19B76CC-BEEA-4838-A29C-BEE3C9F5D90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15806" flipH="1">
            <a:off x="5655758" y="3190510"/>
            <a:ext cx="2134147" cy="238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tasche clipart">
            <a:extLst>
              <a:ext uri="{FF2B5EF4-FFF2-40B4-BE49-F238E27FC236}">
                <a16:creationId xmlns:a16="http://schemas.microsoft.com/office/drawing/2014/main" id="{00982369-16B0-4E53-95C4-A729215C4FE6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65" b="98824" l="3311" r="94702">
                        <a14:foregroundMark x1="23179" y1="58235" x2="51656" y2="85882"/>
                        <a14:foregroundMark x1="51656" y1="85882" x2="81457" y2="68824"/>
                        <a14:foregroundMark x1="81457" y1="68824" x2="80132" y2="64706"/>
                        <a14:foregroundMark x1="87417" y1="56471" x2="67550" y2="94118"/>
                        <a14:foregroundMark x1="67550" y1="94118" x2="25166" y2="95882"/>
                        <a14:foregroundMark x1="25166" y1="95882" x2="19205" y2="60588"/>
                        <a14:foregroundMark x1="19205" y1="60588" x2="19205" y2="59412"/>
                        <a14:foregroundMark x1="83444" y1="43529" x2="87417" y2="33529"/>
                        <a14:foregroundMark x1="13245" y1="59412" x2="10596" y2="85294"/>
                        <a14:foregroundMark x1="10596" y1="85294" x2="46358" y2="92941"/>
                        <a14:foregroundMark x1="46358" y1="92941" x2="91391" y2="91176"/>
                        <a14:foregroundMark x1="91391" y1="91176" x2="96026" y2="68824"/>
                        <a14:foregroundMark x1="17881" y1="52941" x2="13245" y2="90000"/>
                        <a14:foregroundMark x1="13245" y1="90000" x2="26490" y2="98824"/>
                        <a14:foregroundMark x1="25166" y1="51176" x2="23841" y2="21176"/>
                        <a14:foregroundMark x1="52980" y1="1765" x2="80795" y2="8824"/>
                        <a14:foregroundMark x1="84106" y1="20588" x2="60265" y2="2941"/>
                        <a14:foregroundMark x1="60265" y1="2941" x2="32450" y2="4706"/>
                        <a14:foregroundMark x1="17881" y1="50000" x2="3311" y2="84118"/>
                        <a14:foregroundMark x1="3311" y1="84118" x2="22517" y2="9882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1618" y="1227517"/>
            <a:ext cx="2008146" cy="2085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Image result for bottle clipart">
            <a:extLst>
              <a:ext uri="{FF2B5EF4-FFF2-40B4-BE49-F238E27FC236}">
                <a16:creationId xmlns:a16="http://schemas.microsoft.com/office/drawing/2014/main" id="{5BA8F2AC-7BF7-471C-9FAE-71B67785595B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74" b="96154" l="33080" r="61217">
                        <a14:foregroundMark x1="44867" y1="7265" x2="34221" y2="45726"/>
                        <a14:foregroundMark x1="34221" y1="45726" x2="38023" y2="95726"/>
                        <a14:foregroundMark x1="38023" y1="95726" x2="55894" y2="91453"/>
                        <a14:foregroundMark x1="55894" y1="91453" x2="61217" y2="40598"/>
                        <a14:foregroundMark x1="61217" y1="40598" x2="55513" y2="26496"/>
                        <a14:foregroundMark x1="42586" y1="8974" x2="44487" y2="6410"/>
                        <a14:foregroundMark x1="46008" y1="4274" x2="53612" y2="35470"/>
                        <a14:foregroundMark x1="53612" y1="35470" x2="52471" y2="61111"/>
                        <a14:foregroundMark x1="52471" y1="61111" x2="50570" y2="44017"/>
                        <a14:foregroundMark x1="56654" y1="47436" x2="58175" y2="69231"/>
                        <a14:foregroundMark x1="58175" y1="69231" x2="58175" y2="69231"/>
                        <a14:foregroundMark x1="35361" y1="92735" x2="58555" y2="90598"/>
                        <a14:foregroundMark x1="58555" y1="90598" x2="61217" y2="88462"/>
                        <a14:foregroundMark x1="41445" y1="96154" x2="54373" y2="95299"/>
                        <a14:foregroundMark x1="55513" y1="54701" x2="55133" y2="58120"/>
                      </a14:backgroundRemoval>
                    </a14:imgEffect>
                  </a14:imgLayer>
                </a14:imgProps>
              </a:ext>
            </a:extLst>
          </a:blip>
          <a:srcRect l="30980" r="38420"/>
          <a:stretch>
            <a:fillRect/>
          </a:stretch>
        </p:blipFill>
        <p:spPr bwMode="auto">
          <a:xfrm>
            <a:off x="6422744" y="843478"/>
            <a:ext cx="1091904" cy="2463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mage result for fotoapparat clipart">
            <a:extLst>
              <a:ext uri="{FF2B5EF4-FFF2-40B4-BE49-F238E27FC236}">
                <a16:creationId xmlns:a16="http://schemas.microsoft.com/office/drawing/2014/main" id="{C634F64F-9C1C-49F2-99F3-97617FF1824C}"/>
              </a:ext>
            </a:extLst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62498" y="4551621"/>
            <a:ext cx="2650879" cy="25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Image result for pen clipart">
            <a:extLst>
              <a:ext uri="{FF2B5EF4-FFF2-40B4-BE49-F238E27FC236}">
                <a16:creationId xmlns:a16="http://schemas.microsoft.com/office/drawing/2014/main" id="{89E2869A-0E14-4003-9020-E54F5BDDE4D7}"/>
              </a:ext>
            </a:extLst>
          </p:cNvPr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 rot="21110379">
            <a:off x="3795598" y="2897431"/>
            <a:ext cx="2192511" cy="185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age result for cute umbrella clipart">
            <a:extLst>
              <a:ext uri="{FF2B5EF4-FFF2-40B4-BE49-F238E27FC236}">
                <a16:creationId xmlns:a16="http://schemas.microsoft.com/office/drawing/2014/main" id="{F5567D46-2677-49C0-B199-23975ACA399E}"/>
              </a:ext>
            </a:extLst>
          </p:cNvPr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86" b="98286" l="1220" r="98780">
                        <a14:foregroundMark x1="26220" y1="8571" x2="29268" y2="19429"/>
                        <a14:foregroundMark x1="18902" y1="2286" x2="41463" y2="10857"/>
                        <a14:foregroundMark x1="41463" y1="10857" x2="54268" y2="21714"/>
                        <a14:foregroundMark x1="54268" y1="21714" x2="56707" y2="25714"/>
                        <a14:foregroundMark x1="84756" y1="41714" x2="92683" y2="67429"/>
                        <a14:foregroundMark x1="92683" y1="67429" x2="90854" y2="91429"/>
                        <a14:foregroundMark x1="90854" y1="91429" x2="81098" y2="93143"/>
                        <a14:foregroundMark x1="84146" y1="29143" x2="84146" y2="29143"/>
                        <a14:foregroundMark x1="94512" y1="65714" x2="97561" y2="85143"/>
                        <a14:foregroundMark x1="97561" y1="85143" x2="81707" y2="98857"/>
                        <a14:foregroundMark x1="84146" y1="29143" x2="84146" y2="29143"/>
                        <a14:foregroundMark x1="10366" y1="82857" x2="26829" y2="74286"/>
                        <a14:foregroundMark x1="26829" y1="74286" x2="26829" y2="74286"/>
                        <a14:foregroundMark x1="1220" y1="90286" x2="6098" y2="98286"/>
                        <a14:foregroundMark x1="31707" y1="66286" x2="74390" y2="42857"/>
                        <a14:foregroundMark x1="98780" y1="94286" x2="98780" y2="9428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586082">
            <a:off x="4152175" y="-136965"/>
            <a:ext cx="1962451" cy="196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Image result for watch clipart">
            <a:extLst>
              <a:ext uri="{FF2B5EF4-FFF2-40B4-BE49-F238E27FC236}">
                <a16:creationId xmlns:a16="http://schemas.microsoft.com/office/drawing/2014/main" id="{85DE185B-8710-4EFC-8179-4232C09A81A9}"/>
              </a:ext>
            </a:extLst>
          </p:cNvPr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163266" y="2519811"/>
            <a:ext cx="1095434" cy="1875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Image result for schluessel clipart">
            <a:extLst>
              <a:ext uri="{FF2B5EF4-FFF2-40B4-BE49-F238E27FC236}">
                <a16:creationId xmlns:a16="http://schemas.microsoft.com/office/drawing/2014/main" id="{B448648E-C7D5-433A-AE9B-2AE32437FEE2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6771108">
            <a:off x="523310" y="2950014"/>
            <a:ext cx="1754053" cy="21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22B99B9-DE4F-4BA9-9CBA-26105C23EB5B}"/>
              </a:ext>
            </a:extLst>
          </p:cNvPr>
          <p:cNvSpPr txBox="1"/>
          <p:nvPr/>
        </p:nvSpPr>
        <p:spPr>
          <a:xfrm>
            <a:off x="7966073" y="3917567"/>
            <a:ext cx="4193777" cy="144655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Formen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1" name="Picture 20" descr="Image result for glasses clipart">
            <a:extLst>
              <a:ext uri="{FF2B5EF4-FFF2-40B4-BE49-F238E27FC236}">
                <a16:creationId xmlns:a16="http://schemas.microsoft.com/office/drawing/2014/main" id="{798505C2-818B-48B4-8147-14C9117887C6}"/>
              </a:ext>
            </a:extLst>
          </p:cNvPr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622964" y="1660526"/>
            <a:ext cx="2447701" cy="134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05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3464410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Formen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433BE3F7-BED6-4489-831E-4BAA06843EA8}"/>
              </a:ext>
            </a:extLst>
          </p:cNvPr>
          <p:cNvSpPr/>
          <p:nvPr/>
        </p:nvSpPr>
        <p:spPr>
          <a:xfrm>
            <a:off x="790315" y="2389064"/>
            <a:ext cx="2525617" cy="2432625"/>
          </a:xfrm>
          <a:prstGeom prst="wedgeEllipseCallout">
            <a:avLst>
              <a:gd name="adj1" fmla="val 40792"/>
              <a:gd name="adj2" fmla="val -25644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4E94CD-D8F1-4443-ACF1-430A61C3154E}"/>
              </a:ext>
            </a:extLst>
          </p:cNvPr>
          <p:cNvSpPr/>
          <p:nvPr/>
        </p:nvSpPr>
        <p:spPr>
          <a:xfrm>
            <a:off x="4705305" y="2447430"/>
            <a:ext cx="2525617" cy="227333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3CB4F219-AF81-4703-A3B1-6C6FFBF2A32D}"/>
              </a:ext>
            </a:extLst>
          </p:cNvPr>
          <p:cNvSpPr/>
          <p:nvPr/>
        </p:nvSpPr>
        <p:spPr>
          <a:xfrm>
            <a:off x="8780302" y="2371365"/>
            <a:ext cx="2733907" cy="2273333"/>
          </a:xfrm>
          <a:prstGeom prst="triangl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A13DB7-70FD-455D-B783-E4AB0E401403}"/>
              </a:ext>
            </a:extLst>
          </p:cNvPr>
          <p:cNvSpPr txBox="1"/>
          <p:nvPr/>
        </p:nvSpPr>
        <p:spPr>
          <a:xfrm>
            <a:off x="5352526" y="434717"/>
            <a:ext cx="24529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rund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C76633-7457-44E3-A91E-3C524D10DD39}"/>
              </a:ext>
            </a:extLst>
          </p:cNvPr>
          <p:cNvSpPr txBox="1"/>
          <p:nvPr/>
        </p:nvSpPr>
        <p:spPr>
          <a:xfrm>
            <a:off x="5319031" y="433629"/>
            <a:ext cx="27590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eckig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91B626-83CF-4A9D-BE59-36BE0381B634}"/>
              </a:ext>
            </a:extLst>
          </p:cNvPr>
          <p:cNvSpPr txBox="1"/>
          <p:nvPr/>
        </p:nvSpPr>
        <p:spPr>
          <a:xfrm>
            <a:off x="4728502" y="471662"/>
            <a:ext cx="46810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dreieckig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0110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37031 0.6192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16" y="3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0793 0.6208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1" y="3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L 0.2263 0.62014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5" y="3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50A7B-1538-4240-BBA7-6BF398DB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0CFD6-C4E9-4292-922B-397574C5D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A013BF-1065-4F34-9EAB-218C4D8D511E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33A631-3432-4DE3-AEB5-7D95AB30E9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81" t="33076" r="37097" b="55806"/>
          <a:stretch/>
        </p:blipFill>
        <p:spPr>
          <a:xfrm>
            <a:off x="320041" y="1149572"/>
            <a:ext cx="9128760" cy="1454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286103-D26E-472D-A067-30F9E84D3C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24" t="51688" r="29142" b="16934"/>
          <a:stretch/>
        </p:blipFill>
        <p:spPr>
          <a:xfrm>
            <a:off x="320039" y="2213957"/>
            <a:ext cx="11551919" cy="4428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B13D28-4F77-4CE7-880F-D9CE4571AC96}"/>
              </a:ext>
            </a:extLst>
          </p:cNvPr>
          <p:cNvSpPr txBox="1"/>
          <p:nvPr/>
        </p:nvSpPr>
        <p:spPr>
          <a:xfrm>
            <a:off x="320040" y="265538"/>
            <a:ext cx="8794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Beschreiben</a:t>
            </a:r>
            <a:r>
              <a:rPr lang="en-US" sz="4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Sie die </a:t>
            </a:r>
            <a:r>
              <a:rPr lang="en-US" sz="4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Produkte</a:t>
            </a:r>
            <a:r>
              <a:rPr lang="en-US" sz="4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95226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149</Words>
  <Application>Microsoft Office PowerPoint</Application>
  <PresentationFormat>แบบจอกว้าง</PresentationFormat>
  <Paragraphs>42</Paragraphs>
  <Slides>16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21" baseType="lpstr">
      <vt:lpstr>Aharoni</vt:lpstr>
      <vt:lpstr>Arial</vt:lpstr>
      <vt:lpstr>Calibri</vt:lpstr>
      <vt:lpstr>Calibri Light</vt:lpstr>
      <vt:lpstr>Office Theme</vt:lpstr>
      <vt:lpstr>งานนำเสนอ PowerPoint</vt:lpstr>
      <vt:lpstr>https://wordwall.net/th/resource/30668933/materialien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6</cp:revision>
  <dcterms:created xsi:type="dcterms:W3CDTF">2022-03-24T13:30:21Z</dcterms:created>
  <dcterms:modified xsi:type="dcterms:W3CDTF">2024-01-24T01:59:29Z</dcterms:modified>
</cp:coreProperties>
</file>