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91" r:id="rId4"/>
    <p:sldId id="316" r:id="rId5"/>
    <p:sldId id="317" r:id="rId6"/>
    <p:sldId id="318" r:id="rId7"/>
    <p:sldId id="319" r:id="rId8"/>
    <p:sldId id="288" r:id="rId9"/>
    <p:sldId id="320" r:id="rId10"/>
    <p:sldId id="321" r:id="rId11"/>
    <p:sldId id="279" r:id="rId12"/>
    <p:sldId id="32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2D029-024E-4D7C-8D19-DF0EA472E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E736C-80EB-4BD3-A166-E3AF07C9C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90854-1357-4D0F-AC8D-2F57B37D8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279B9-7560-4D2E-8AF1-30CE56C85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A7935-00D5-419D-902C-417F2B42A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29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32D5C-01E2-452D-99DE-70D069FBF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A7D15-D7A7-4818-B2E8-1D68E612A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38CB7-2171-4A95-BEC6-BFB3AA8CE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DFF60-B945-4598-A15D-B81C914F5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3055B-73CD-4290-9E34-FB2EA8925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7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3993F-278B-43E2-8E3B-BAC89A45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75E2F-A540-45DE-B0A9-519F20C9D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C8AA3-AA8E-4515-B143-216B0094A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D5E76-E2C2-485F-A6DD-CD651B2B4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B8ABC-D92D-41AA-A6A8-EAA225E0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69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8AC24-AE42-4D84-865D-A87DE5F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54942-EEEE-4DB9-A6F5-09DD30E992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C644C-E9B1-4613-8402-D096A8E94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79250-0694-4007-BF2F-00E7CFCE7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2262A-244E-4D4C-9A90-9F3E4D87E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C6D6F-15FD-43BF-9DC8-6FF13F482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6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358E7-C6D9-4742-BB14-D6F59A5A0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7455E-23EC-4329-BC38-7F76264C7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F9FE7-2E96-456F-BEB4-66846174B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DF1F46-4F91-406C-B87D-CAD32C51CE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86E5E6-1E2E-4DA4-AB16-48E152EFF9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BD2B9-7859-4005-801E-EC028B192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EA667-6F84-4992-8DC9-CF10E0F2C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2F2B9D-B3D4-459B-896E-2C2274310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2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82065-5162-4F1B-8D5D-4D3DF281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663D07-EDFE-4200-8806-B6E1AA0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261A33-626C-4242-B68B-EF3116A52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71DA6-2519-47FE-A06F-4398A47A5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698EE1-FE2E-4AAB-99DD-0F91CF351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E234E0-8E51-4AE4-99FB-3EFEA7150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745EE-22D9-479F-A283-86A58EEA3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7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533C5-1F99-4946-899A-EF008D77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42C2C-A055-43A4-A3BD-EE401B408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15655-24A8-4C7D-8E2A-8E4E3F84B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680A16-E0AA-4393-BEF3-B1958BC71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BB0DD-E61C-491E-8946-227730439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24905-0DB6-45EE-9D96-0F06C6E47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4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E5B8C-F4B4-475C-B15C-7668A7F62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DEF93-A337-4576-A480-A2E889EDE4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F04D2-A1B9-43B6-8CCC-B38915E60E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110D5-9030-4CDA-B9FD-2CF8CA4A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B46CD0-AE37-4234-ABD8-96FF9577D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90DDA-60A5-4244-A7FF-1CD5996DC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35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3F92-FBE7-4934-8E81-6FEADA009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F33C8C-9438-4DFD-8D60-FCC8B6E8D3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A9E2F-BDC7-486C-94E5-0D1BDD64F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E1573-3F98-4FDA-9EED-DC58F01E4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A1EF4-61D6-449E-8475-5AE2E5C8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1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ACD983-0975-4B44-9B84-7FE9CC1156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2DA9FD-B2CB-4FE8-9270-61EA7EFA5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2C389-DE25-4F6E-B813-01EC6543E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117BA-6509-40C8-960C-3A5B7F902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65F2A-5D7E-4802-9109-090701EC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FBBFE-6ADD-40C4-BF94-7F14E2E63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65131-4F65-4EE9-83EA-630EAA4B9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08CED-CE2B-435A-8414-796483760D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69BB-6690-4D5A-A710-90BFAE876161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942DE-DE1D-4BD4-B7F6-2E74C9939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AAE1E-496A-41C6-AB55-4B430D1E8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1E904-1271-4EEF-826D-08760CF9A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8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E99AEDA-8CD4-49C3-9B0C-A52EA21F8EB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Image result for colorful umbrella in the rain"/>
          <p:cNvPicPr>
            <a:picLocks noChangeAspect="1" noChangeArrowheads="1"/>
          </p:cNvPicPr>
          <p:nvPr/>
        </p:nvPicPr>
        <p:blipFill>
          <a:blip r:embed="rId2"/>
          <a:srcRect t="18030" b="15264"/>
          <a:stretch>
            <a:fillRect/>
          </a:stretch>
        </p:blipFill>
        <p:spPr bwMode="auto">
          <a:xfrm>
            <a:off x="5369327" y="330021"/>
            <a:ext cx="6357950" cy="4241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021274" y="4631530"/>
            <a:ext cx="11079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Berlin Sans FB" pitchFamily="34" charset="0"/>
                <a:cs typeface="Aharoni" pitchFamily="2" charset="-79"/>
              </a:rPr>
              <a:t>Der </a:t>
            </a:r>
            <a:r>
              <a:rPr lang="en-US" sz="3600" dirty="0" err="1">
                <a:latin typeface="Berlin Sans FB" pitchFamily="34" charset="0"/>
                <a:cs typeface="Aharoni" pitchFamily="2" charset="-79"/>
              </a:rPr>
              <a:t>Regenschirm</a:t>
            </a:r>
            <a:r>
              <a:rPr lang="en-US" sz="3600" dirty="0">
                <a:latin typeface="Berlin Sans FB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Berlin Sans FB" pitchFamily="34" charset="0"/>
                <a:cs typeface="Aharoni" pitchFamily="2" charset="-79"/>
              </a:rPr>
              <a:t>ist</a:t>
            </a:r>
            <a:r>
              <a:rPr lang="en-US" sz="3600" dirty="0">
                <a:latin typeface="Berlin Sans FB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Berlin Sans FB" pitchFamily="34" charset="0"/>
                <a:cs typeface="Aharoni" pitchFamily="2" charset="-79"/>
              </a:rPr>
              <a:t>blau</a:t>
            </a:r>
            <a:r>
              <a:rPr lang="en-US" sz="3600" dirty="0">
                <a:latin typeface="Berlin Sans FB" pitchFamily="34" charset="0"/>
                <a:cs typeface="Aharoni" pitchFamily="2" charset="-79"/>
              </a:rPr>
              <a:t>, </a:t>
            </a:r>
            <a:r>
              <a:rPr lang="en-US" sz="3600" dirty="0" err="1">
                <a:latin typeface="Berlin Sans FB" pitchFamily="34" charset="0"/>
                <a:cs typeface="Aharoni" pitchFamily="2" charset="-79"/>
              </a:rPr>
              <a:t>gr</a:t>
            </a:r>
            <a:r>
              <a:rPr lang="en-US" sz="3600" dirty="0" err="1">
                <a:latin typeface="Berlin Sans FB"/>
                <a:cs typeface="Aharoni" pitchFamily="2" charset="-79"/>
              </a:rPr>
              <a:t>ün</a:t>
            </a:r>
            <a:r>
              <a:rPr lang="en-US" sz="3600" dirty="0">
                <a:latin typeface="Berlin Sans FB"/>
                <a:cs typeface="Aharoni" pitchFamily="2" charset="-79"/>
              </a:rPr>
              <a:t>, </a:t>
            </a:r>
            <a:r>
              <a:rPr lang="en-US" sz="3600" dirty="0" err="1">
                <a:latin typeface="Berlin Sans FB"/>
                <a:cs typeface="Aharoni" pitchFamily="2" charset="-79"/>
              </a:rPr>
              <a:t>gelb</a:t>
            </a:r>
            <a:r>
              <a:rPr lang="en-US" sz="3600" dirty="0">
                <a:latin typeface="Berlin Sans FB"/>
                <a:cs typeface="Aharoni" pitchFamily="2" charset="-79"/>
              </a:rPr>
              <a:t>, orange und rot. </a:t>
            </a:r>
          </a:p>
          <a:p>
            <a:r>
              <a:rPr lang="en-US" sz="3600" dirty="0">
                <a:latin typeface="Berlin Sans FB"/>
                <a:cs typeface="Aharoni" pitchFamily="2" charset="-79"/>
              </a:rPr>
              <a:t>Er </a:t>
            </a:r>
            <a:r>
              <a:rPr lang="en-US" sz="3600" dirty="0" err="1">
                <a:latin typeface="Berlin Sans FB"/>
                <a:cs typeface="Aharoni" pitchFamily="2" charset="-79"/>
              </a:rPr>
              <a:t>ist</a:t>
            </a:r>
            <a:r>
              <a:rPr lang="en-US" sz="3600" dirty="0">
                <a:latin typeface="Berlin Sans FB"/>
                <a:cs typeface="Aharoni" pitchFamily="2" charset="-79"/>
              </a:rPr>
              <a:t> </a:t>
            </a:r>
            <a:r>
              <a:rPr lang="en-US" sz="3600" dirty="0" err="1">
                <a:latin typeface="Berlin Sans FB"/>
                <a:cs typeface="Aharoni" pitchFamily="2" charset="-79"/>
              </a:rPr>
              <a:t>nicht</a:t>
            </a:r>
            <a:r>
              <a:rPr lang="en-US" sz="3600" dirty="0">
                <a:latin typeface="Berlin Sans FB"/>
                <a:cs typeface="Aharoni" pitchFamily="2" charset="-79"/>
              </a:rPr>
              <a:t> </a:t>
            </a:r>
            <a:r>
              <a:rPr lang="en-US" sz="3600" dirty="0" err="1">
                <a:latin typeface="Berlin Sans FB"/>
                <a:cs typeface="Aharoni" pitchFamily="2" charset="-79"/>
              </a:rPr>
              <a:t>zu</a:t>
            </a:r>
            <a:r>
              <a:rPr lang="en-US" sz="3600" dirty="0">
                <a:latin typeface="Berlin Sans FB"/>
                <a:cs typeface="Aharoni" pitchFamily="2" charset="-79"/>
              </a:rPr>
              <a:t> </a:t>
            </a:r>
            <a:r>
              <a:rPr lang="en-US" sz="3600" dirty="0" err="1">
                <a:latin typeface="Berlin Sans FB"/>
                <a:cs typeface="Aharoni" pitchFamily="2" charset="-79"/>
              </a:rPr>
              <a:t>groß</a:t>
            </a:r>
            <a:r>
              <a:rPr lang="en-US" sz="3600" dirty="0">
                <a:latin typeface="Berlin Sans FB"/>
                <a:cs typeface="Aharoni" pitchFamily="2" charset="-79"/>
              </a:rPr>
              <a:t>, </a:t>
            </a:r>
            <a:r>
              <a:rPr lang="en-US" sz="3600" dirty="0" err="1">
                <a:latin typeface="Berlin Sans FB"/>
                <a:cs typeface="Aharoni" pitchFamily="2" charset="-79"/>
              </a:rPr>
              <a:t>sehr</a:t>
            </a:r>
            <a:r>
              <a:rPr lang="en-US" sz="3600" dirty="0">
                <a:latin typeface="Berlin Sans FB"/>
                <a:cs typeface="Aharoni" pitchFamily="2" charset="-79"/>
              </a:rPr>
              <a:t> </a:t>
            </a:r>
            <a:r>
              <a:rPr lang="en-US" sz="3600" dirty="0" err="1">
                <a:latin typeface="Berlin Sans FB"/>
                <a:cs typeface="Aharoni" pitchFamily="2" charset="-79"/>
              </a:rPr>
              <a:t>praktisch</a:t>
            </a:r>
            <a:r>
              <a:rPr lang="en-US" sz="3600" dirty="0">
                <a:latin typeface="Berlin Sans FB"/>
                <a:cs typeface="Aharoni" pitchFamily="2" charset="-79"/>
              </a:rPr>
              <a:t>, neu und </a:t>
            </a:r>
            <a:r>
              <a:rPr lang="en-US" sz="3600" dirty="0" err="1">
                <a:latin typeface="Berlin Sans FB"/>
                <a:cs typeface="Aharoni" pitchFamily="2" charset="-79"/>
              </a:rPr>
              <a:t>aus</a:t>
            </a:r>
            <a:r>
              <a:rPr lang="en-US" sz="3600" dirty="0">
                <a:latin typeface="Berlin Sans FB"/>
                <a:cs typeface="Aharoni" pitchFamily="2" charset="-79"/>
              </a:rPr>
              <a:t> Stoff. </a:t>
            </a:r>
          </a:p>
          <a:p>
            <a:r>
              <a:rPr lang="en-US" sz="3600" dirty="0">
                <a:latin typeface="Berlin Sans FB"/>
                <a:cs typeface="Aharoni" pitchFamily="2" charset="-79"/>
              </a:rPr>
              <a:t>Das </a:t>
            </a:r>
            <a:r>
              <a:rPr lang="en-US" sz="3600" dirty="0" err="1">
                <a:latin typeface="Berlin Sans FB"/>
                <a:cs typeface="Aharoni" pitchFamily="2" charset="-79"/>
              </a:rPr>
              <a:t>ist</a:t>
            </a:r>
            <a:r>
              <a:rPr lang="en-US" sz="3600" dirty="0">
                <a:latin typeface="Berlin Sans FB"/>
                <a:cs typeface="Aharoni" pitchFamily="2" charset="-79"/>
              </a:rPr>
              <a:t> </a:t>
            </a:r>
            <a:r>
              <a:rPr lang="en-US" sz="3600" dirty="0" err="1">
                <a:latin typeface="Berlin Sans FB"/>
                <a:cs typeface="Aharoni" pitchFamily="2" charset="-79"/>
              </a:rPr>
              <a:t>ein</a:t>
            </a:r>
            <a:r>
              <a:rPr lang="en-US" sz="3600" dirty="0">
                <a:latin typeface="Berlin Sans FB"/>
                <a:cs typeface="Aharoni" pitchFamily="2" charset="-79"/>
              </a:rPr>
              <a:t> </a:t>
            </a:r>
            <a:r>
              <a:rPr lang="en-US" sz="3600" dirty="0" err="1">
                <a:latin typeface="Berlin Sans FB"/>
                <a:cs typeface="Aharoni" pitchFamily="2" charset="-79"/>
              </a:rPr>
              <a:t>Sonderangebot</a:t>
            </a:r>
            <a:r>
              <a:rPr lang="en-US" sz="3600" dirty="0">
                <a:latin typeface="Berlin Sans FB"/>
                <a:cs typeface="Aharoni" pitchFamily="2" charset="-79"/>
              </a:rPr>
              <a:t>. Er </a:t>
            </a:r>
            <a:r>
              <a:rPr lang="en-US" sz="3600" dirty="0" err="1">
                <a:latin typeface="Berlin Sans FB"/>
                <a:cs typeface="Aharoni" pitchFamily="2" charset="-79"/>
              </a:rPr>
              <a:t>kostet</a:t>
            </a:r>
            <a:r>
              <a:rPr lang="en-US" sz="3600" dirty="0">
                <a:latin typeface="Berlin Sans FB"/>
                <a:cs typeface="Aharoni" pitchFamily="2" charset="-79"/>
              </a:rPr>
              <a:t> </a:t>
            </a:r>
            <a:r>
              <a:rPr lang="en-US" sz="3600" dirty="0" err="1">
                <a:latin typeface="Berlin Sans FB"/>
                <a:cs typeface="Aharoni" pitchFamily="2" charset="-79"/>
              </a:rPr>
              <a:t>nur</a:t>
            </a:r>
            <a:r>
              <a:rPr lang="en-US" sz="3600" dirty="0">
                <a:latin typeface="Berlin Sans FB"/>
                <a:cs typeface="Aharoni" pitchFamily="2" charset="-79"/>
              </a:rPr>
              <a:t> 39 Euro.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6C95F3-7B29-4D1C-BF4E-664A78D6196F}"/>
              </a:ext>
            </a:extLst>
          </p:cNvPr>
          <p:cNvSpPr txBox="1"/>
          <p:nvPr/>
        </p:nvSpPr>
        <p:spPr>
          <a:xfrm>
            <a:off x="419003" y="367178"/>
            <a:ext cx="60805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Beschreiben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Sie </a:t>
            </a:r>
          </a:p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die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Produkte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E3389D4-2627-4446-AEF8-B4610EA5DC70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1839" y="312552"/>
            <a:ext cx="67249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latin typeface="Berlin Sans FB" pitchFamily="34" charset="0"/>
                <a:cs typeface="Aharoni" pitchFamily="2" charset="-79"/>
              </a:rPr>
              <a:t>Der</a:t>
            </a:r>
            <a:r>
              <a:rPr lang="en-US" sz="4400" dirty="0">
                <a:latin typeface="Berlin Sans FB" pitchFamily="34" charset="0"/>
                <a:cs typeface="Aharoni" pitchFamily="2" charset="-79"/>
              </a:rPr>
              <a:t> </a:t>
            </a:r>
            <a:r>
              <a:rPr lang="en-US" sz="4400" dirty="0" err="1">
                <a:latin typeface="Berlin Sans FB" pitchFamily="34" charset="0"/>
                <a:cs typeface="Aharoni" pitchFamily="2" charset="-79"/>
              </a:rPr>
              <a:t>Regenschirm</a:t>
            </a:r>
            <a:r>
              <a:rPr lang="en-US" sz="4400" dirty="0">
                <a:latin typeface="Berlin Sans FB" pitchFamily="34" charset="0"/>
                <a:cs typeface="Aharoni" pitchFamily="2" charset="-79"/>
              </a:rPr>
              <a:t> </a:t>
            </a:r>
            <a:r>
              <a:rPr lang="en-US" sz="4400" dirty="0" err="1">
                <a:latin typeface="Berlin Sans FB" pitchFamily="34" charset="0"/>
                <a:cs typeface="Aharoni" pitchFamily="2" charset="-79"/>
              </a:rPr>
              <a:t>ist</a:t>
            </a:r>
            <a:r>
              <a:rPr lang="en-US" sz="4400" dirty="0">
                <a:latin typeface="Berlin Sans FB" pitchFamily="34" charset="0"/>
                <a:cs typeface="Aharoni" pitchFamily="2" charset="-79"/>
              </a:rPr>
              <a:t> </a:t>
            </a:r>
            <a:r>
              <a:rPr lang="en-US" sz="4400" dirty="0" err="1">
                <a:latin typeface="Berlin Sans FB" pitchFamily="34" charset="0"/>
                <a:cs typeface="Aharoni" pitchFamily="2" charset="-79"/>
              </a:rPr>
              <a:t>blau</a:t>
            </a:r>
            <a:r>
              <a:rPr lang="en-US" sz="4400" dirty="0">
                <a:latin typeface="Berlin Sans FB" pitchFamily="34" charset="0"/>
                <a:cs typeface="Aharoni" pitchFamily="2" charset="-79"/>
              </a:rPr>
              <a:t>, </a:t>
            </a:r>
          </a:p>
          <a:p>
            <a:r>
              <a:rPr lang="en-US" sz="4400" dirty="0" err="1">
                <a:latin typeface="Berlin Sans FB" pitchFamily="34" charset="0"/>
                <a:cs typeface="Aharoni" pitchFamily="2" charset="-79"/>
              </a:rPr>
              <a:t>gr</a:t>
            </a:r>
            <a:r>
              <a:rPr lang="en-US" sz="4400" dirty="0" err="1">
                <a:latin typeface="Berlin Sans FB"/>
                <a:cs typeface="Aharoni" pitchFamily="2" charset="-79"/>
              </a:rPr>
              <a:t>ün</a:t>
            </a:r>
            <a:r>
              <a:rPr lang="en-US" sz="4400" dirty="0">
                <a:latin typeface="Berlin Sans FB"/>
                <a:cs typeface="Aharoni" pitchFamily="2" charset="-79"/>
              </a:rPr>
              <a:t>, </a:t>
            </a:r>
            <a:r>
              <a:rPr lang="en-US" sz="4400" dirty="0" err="1">
                <a:latin typeface="Berlin Sans FB"/>
                <a:cs typeface="Aharoni" pitchFamily="2" charset="-79"/>
              </a:rPr>
              <a:t>gelb</a:t>
            </a:r>
            <a:r>
              <a:rPr lang="en-US" sz="4400" dirty="0">
                <a:latin typeface="Berlin Sans FB"/>
                <a:cs typeface="Aharoni" pitchFamily="2" charset="-79"/>
              </a:rPr>
              <a:t>, orange und rot.  </a:t>
            </a:r>
          </a:p>
        </p:txBody>
      </p:sp>
      <p:sp>
        <p:nvSpPr>
          <p:cNvPr id="5" name="Rectangle 4"/>
          <p:cNvSpPr/>
          <p:nvPr/>
        </p:nvSpPr>
        <p:spPr>
          <a:xfrm>
            <a:off x="671601" y="2240159"/>
            <a:ext cx="67151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err="1">
                <a:latin typeface="Berlin Sans FB"/>
                <a:cs typeface="Aharoni" pitchFamily="2" charset="-79"/>
              </a:rPr>
              <a:t>Er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  <a:r>
              <a:rPr lang="en-US" sz="4800" dirty="0" err="1">
                <a:latin typeface="Berlin Sans FB"/>
                <a:cs typeface="Aharoni" pitchFamily="2" charset="-79"/>
              </a:rPr>
              <a:t>ist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  <a:r>
              <a:rPr lang="en-US" sz="4800" dirty="0" err="1">
                <a:latin typeface="Berlin Sans FB"/>
                <a:cs typeface="Aharoni" pitchFamily="2" charset="-79"/>
              </a:rPr>
              <a:t>nicht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  <a:r>
              <a:rPr lang="en-US" sz="4800" dirty="0" err="1">
                <a:latin typeface="Berlin Sans FB"/>
                <a:cs typeface="Aharoni" pitchFamily="2" charset="-79"/>
              </a:rPr>
              <a:t>zu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  <a:r>
              <a:rPr lang="en-US" sz="4800" dirty="0" err="1">
                <a:latin typeface="Berlin Sans FB"/>
                <a:cs typeface="Aharoni" pitchFamily="2" charset="-79"/>
              </a:rPr>
              <a:t>groß</a:t>
            </a:r>
            <a:r>
              <a:rPr lang="en-US" sz="4800" dirty="0">
                <a:latin typeface="Berlin Sans FB"/>
                <a:cs typeface="Aharoni" pitchFamily="2" charset="-79"/>
              </a:rPr>
              <a:t>, </a:t>
            </a:r>
            <a:r>
              <a:rPr lang="en-US" sz="4800" dirty="0" err="1">
                <a:latin typeface="Berlin Sans FB"/>
                <a:cs typeface="Aharoni" pitchFamily="2" charset="-79"/>
              </a:rPr>
              <a:t>sehr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</a:p>
          <a:p>
            <a:r>
              <a:rPr lang="en-US" sz="4800" dirty="0" err="1">
                <a:latin typeface="Berlin Sans FB"/>
                <a:cs typeface="Aharoni" pitchFamily="2" charset="-79"/>
              </a:rPr>
              <a:t>praktisch</a:t>
            </a:r>
            <a:r>
              <a:rPr lang="en-US" sz="4800" dirty="0">
                <a:latin typeface="Berlin Sans FB"/>
                <a:cs typeface="Aharoni" pitchFamily="2" charset="-79"/>
              </a:rPr>
              <a:t>, </a:t>
            </a:r>
            <a:r>
              <a:rPr lang="en-US" sz="4800" dirty="0" err="1">
                <a:latin typeface="Berlin Sans FB"/>
                <a:cs typeface="Aharoni" pitchFamily="2" charset="-79"/>
              </a:rPr>
              <a:t>neu</a:t>
            </a:r>
            <a:r>
              <a:rPr lang="en-US" sz="4800" dirty="0">
                <a:latin typeface="Berlin Sans FB"/>
                <a:cs typeface="Aharoni" pitchFamily="2" charset="-79"/>
              </a:rPr>
              <a:t> und </a:t>
            </a:r>
          </a:p>
          <a:p>
            <a:r>
              <a:rPr lang="en-US" sz="4800" dirty="0" err="1">
                <a:latin typeface="Berlin Sans FB"/>
                <a:cs typeface="Aharoni" pitchFamily="2" charset="-79"/>
              </a:rPr>
              <a:t>aus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  <a:r>
              <a:rPr lang="en-US" sz="4800" dirty="0" err="1">
                <a:latin typeface="Berlin Sans FB"/>
                <a:cs typeface="Aharoni" pitchFamily="2" charset="-79"/>
              </a:rPr>
              <a:t>Stoff</a:t>
            </a:r>
            <a:r>
              <a:rPr lang="en-US" sz="4800" dirty="0">
                <a:latin typeface="Berlin Sans FB"/>
                <a:cs typeface="Aharoni" pitchFamily="2" charset="-79"/>
              </a:rPr>
              <a:t>. </a:t>
            </a:r>
            <a:endParaRPr lang="th-TH" sz="4800" dirty="0"/>
          </a:p>
        </p:txBody>
      </p:sp>
      <p:sp>
        <p:nvSpPr>
          <p:cNvPr id="6" name="Rectangle 5"/>
          <p:cNvSpPr/>
          <p:nvPr/>
        </p:nvSpPr>
        <p:spPr>
          <a:xfrm>
            <a:off x="558675" y="4841851"/>
            <a:ext cx="72528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Berlin Sans FB"/>
                <a:cs typeface="Aharoni" pitchFamily="2" charset="-79"/>
              </a:rPr>
              <a:t>Das </a:t>
            </a:r>
            <a:r>
              <a:rPr lang="en-US" sz="4800" dirty="0" err="1">
                <a:latin typeface="Berlin Sans FB"/>
                <a:cs typeface="Aharoni" pitchFamily="2" charset="-79"/>
              </a:rPr>
              <a:t>ist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  <a:r>
              <a:rPr lang="en-US" sz="4800" dirty="0" err="1">
                <a:latin typeface="Berlin Sans FB"/>
                <a:cs typeface="Aharoni" pitchFamily="2" charset="-79"/>
              </a:rPr>
              <a:t>ein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  <a:r>
              <a:rPr lang="en-US" sz="4800" dirty="0" err="1">
                <a:latin typeface="Berlin Sans FB"/>
                <a:cs typeface="Aharoni" pitchFamily="2" charset="-79"/>
              </a:rPr>
              <a:t>Sonderangebot</a:t>
            </a:r>
            <a:r>
              <a:rPr lang="en-US" sz="4800" dirty="0">
                <a:latin typeface="Berlin Sans FB"/>
                <a:cs typeface="Aharoni" pitchFamily="2" charset="-79"/>
              </a:rPr>
              <a:t>.</a:t>
            </a:r>
          </a:p>
          <a:p>
            <a:r>
              <a:rPr lang="en-US" sz="4800" dirty="0" err="1">
                <a:latin typeface="Berlin Sans FB"/>
                <a:cs typeface="Aharoni" pitchFamily="2" charset="-79"/>
              </a:rPr>
              <a:t>Er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  <a:r>
              <a:rPr lang="en-US" sz="4800" dirty="0" err="1">
                <a:latin typeface="Berlin Sans FB"/>
                <a:cs typeface="Aharoni" pitchFamily="2" charset="-79"/>
              </a:rPr>
              <a:t>kostet</a:t>
            </a:r>
            <a:r>
              <a:rPr lang="en-US" sz="4800" dirty="0">
                <a:latin typeface="Berlin Sans FB"/>
                <a:cs typeface="Aharoni" pitchFamily="2" charset="-79"/>
              </a:rPr>
              <a:t> </a:t>
            </a:r>
            <a:r>
              <a:rPr lang="en-US" sz="4800" dirty="0" err="1">
                <a:latin typeface="Berlin Sans FB"/>
                <a:cs typeface="Aharoni" pitchFamily="2" charset="-79"/>
              </a:rPr>
              <a:t>nur</a:t>
            </a:r>
            <a:r>
              <a:rPr lang="en-US" sz="4800" dirty="0">
                <a:latin typeface="Berlin Sans FB"/>
                <a:cs typeface="Aharoni" pitchFamily="2" charset="-79"/>
              </a:rPr>
              <a:t> 39 Euro.  </a:t>
            </a:r>
          </a:p>
        </p:txBody>
      </p:sp>
      <p:sp>
        <p:nvSpPr>
          <p:cNvPr id="7" name="Rectangle 6"/>
          <p:cNvSpPr/>
          <p:nvPr/>
        </p:nvSpPr>
        <p:spPr>
          <a:xfrm>
            <a:off x="8739190" y="647913"/>
            <a:ext cx="2859865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400" b="1" dirty="0">
                <a:latin typeface="Arial Rounded MT Bold" pitchFamily="34" charset="0"/>
                <a:cs typeface="Aharoni" pitchFamily="2" charset="-79"/>
              </a:rPr>
              <a:t>  </a:t>
            </a:r>
            <a:r>
              <a:rPr lang="en-US" sz="4400" b="1" dirty="0" err="1">
                <a:latin typeface="Arial Rounded MT Bold" pitchFamily="34" charset="0"/>
                <a:cs typeface="Aharoni" pitchFamily="2" charset="-79"/>
              </a:rPr>
              <a:t>Farben</a:t>
            </a:r>
            <a:endParaRPr lang="th-TH" sz="4400" b="1" dirty="0"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62984" y="2600752"/>
            <a:ext cx="3609963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atin typeface="Arial Rounded MT Bold" pitchFamily="34" charset="0"/>
                <a:cs typeface="Aharoni" pitchFamily="2" charset="-79"/>
              </a:rPr>
              <a:t>Aussehen</a:t>
            </a:r>
            <a:endParaRPr lang="th-TH" sz="4400" b="1" dirty="0"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15447" y="3797455"/>
            <a:ext cx="3789998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atin typeface="Arial Rounded MT Bold" pitchFamily="34" charset="0"/>
                <a:cs typeface="Aharoni" pitchFamily="2" charset="-79"/>
              </a:rPr>
              <a:t>Materialien</a:t>
            </a:r>
            <a:endParaRPr lang="th-TH" sz="4800" b="1" dirty="0"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26784" y="5482294"/>
            <a:ext cx="2506365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atin typeface="Arial Rounded MT Bold" pitchFamily="34" charset="0"/>
                <a:cs typeface="Aharoni" pitchFamily="2" charset="-79"/>
              </a:rPr>
              <a:t>Preis</a:t>
            </a:r>
            <a:endParaRPr lang="th-TH" sz="4800" b="1" dirty="0">
              <a:latin typeface="Arial Rounded MT Bold" pitchFamily="34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7312338" y="657034"/>
            <a:ext cx="1214446" cy="862858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Right Arrow 11"/>
          <p:cNvSpPr/>
          <p:nvPr/>
        </p:nvSpPr>
        <p:spPr>
          <a:xfrm>
            <a:off x="6830883" y="2359169"/>
            <a:ext cx="1185858" cy="102740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Right Arrow 12"/>
          <p:cNvSpPr/>
          <p:nvPr/>
        </p:nvSpPr>
        <p:spPr>
          <a:xfrm>
            <a:off x="3184968" y="3809558"/>
            <a:ext cx="2000264" cy="769441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" name="Right Arrow 13"/>
          <p:cNvSpPr/>
          <p:nvPr/>
        </p:nvSpPr>
        <p:spPr>
          <a:xfrm>
            <a:off x="7029546" y="5543318"/>
            <a:ext cx="1357322" cy="897692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5A591-F458-42F2-90E3-EB7E670355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4D9F1-5120-4AC6-9365-82CD5B733F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0E566E-E396-4BC6-A8E8-EEC9883C8CB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65383C-4527-4540-AA10-901333CE20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1969" t="27610" r="17301" b="12449"/>
          <a:stretch/>
        </p:blipFill>
        <p:spPr>
          <a:xfrm>
            <a:off x="380325" y="295392"/>
            <a:ext cx="11288390" cy="626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A9E4A-7946-41B5-ADB4-1C92B1DC9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75E5E-6F77-40E8-AD90-DE8DECDBE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4D5AC71-D8AC-4110-BBEE-BC109B70DB97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2598D6-D8A2-4AB5-89EF-6EE50D2A95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2874" t="47086" r="66467" b="20119"/>
          <a:stretch/>
        </p:blipFill>
        <p:spPr>
          <a:xfrm>
            <a:off x="396240" y="365125"/>
            <a:ext cx="3657600" cy="6330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3C97B5-20D5-4D3D-AE8E-95DD9C6D04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378" t="47086" r="50478" b="20119"/>
          <a:stretch/>
        </p:blipFill>
        <p:spPr>
          <a:xfrm>
            <a:off x="6340035" y="73152"/>
            <a:ext cx="5455725" cy="664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424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A9E4A-7946-41B5-ADB4-1C92B1DC9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75E5E-6F77-40E8-AD90-DE8DECDBE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4D5AC71-D8AC-4110-BBEE-BC109B70DB97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2598D6-D8A2-4AB5-89EF-6EE50D2A95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2874" t="47086" r="66467" b="20119"/>
          <a:stretch/>
        </p:blipFill>
        <p:spPr>
          <a:xfrm>
            <a:off x="396240" y="365125"/>
            <a:ext cx="3657600" cy="6330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3C97B5-20D5-4D3D-AE8E-95DD9C6D04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9523" t="47086" r="36349" b="20119"/>
          <a:stretch/>
        </p:blipFill>
        <p:spPr>
          <a:xfrm>
            <a:off x="6705600" y="151221"/>
            <a:ext cx="5090160" cy="664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28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A9E4A-7946-41B5-ADB4-1C92B1DC9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75E5E-6F77-40E8-AD90-DE8DECDBE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4D5AC71-D8AC-4110-BBEE-BC109B70DB97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2598D6-D8A2-4AB5-89EF-6EE50D2A95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2874" t="47086" r="66467" b="20119"/>
          <a:stretch/>
        </p:blipFill>
        <p:spPr>
          <a:xfrm>
            <a:off x="396240" y="365125"/>
            <a:ext cx="3657600" cy="6330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3C97B5-20D5-4D3D-AE8E-95DD9C6D04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3653" t="47086" r="19469" b="20119"/>
          <a:stretch/>
        </p:blipFill>
        <p:spPr>
          <a:xfrm>
            <a:off x="5951415" y="139029"/>
            <a:ext cx="6080760" cy="664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66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5A591-F458-42F2-90E3-EB7E670355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4D9F1-5120-4AC6-9365-82CD5B733F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0E566E-E396-4BC6-A8E8-EEC9883C8CB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65383C-4527-4540-AA10-901333CE20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1969" t="27610" r="17301" b="12449"/>
          <a:stretch/>
        </p:blipFill>
        <p:spPr>
          <a:xfrm>
            <a:off x="380325" y="295392"/>
            <a:ext cx="11288390" cy="626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71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D5F89-1737-4000-85FC-EE7D86A12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321B1-B044-46D9-98C5-198C62B8F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1888CE-8A2C-448A-87A1-A3ADA1F856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20" t="22831" r="5376" b="13720"/>
          <a:stretch/>
        </p:blipFill>
        <p:spPr>
          <a:xfrm>
            <a:off x="-11001" y="681037"/>
            <a:ext cx="12299034" cy="52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44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4B9C9-E91A-4B59-B9C0-54A3D382B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4600C-EA83-46F2-978C-BE03C4667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70E028-AFC1-445E-8132-CED55D99B9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27" t="26621" r="13699" b="11963"/>
          <a:stretch/>
        </p:blipFill>
        <p:spPr>
          <a:xfrm>
            <a:off x="187890" y="247345"/>
            <a:ext cx="11930505" cy="609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20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370B1-AE26-4888-AAFD-1EF1DCE0A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0901A-E628-4C8A-A670-103DBBE36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09F633-9590-4C1C-870A-C36E4A971E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1" t="26621" r="3630" b="18173"/>
          <a:stretch/>
        </p:blipFill>
        <p:spPr>
          <a:xfrm>
            <a:off x="0" y="565985"/>
            <a:ext cx="12192000" cy="478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35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741A-701F-4811-9EB4-BF59E2664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8DA9A-8349-4798-B660-4F079A1A2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E6DC7F-220D-469A-943E-9587C92AD2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26621" r="14418" b="14704"/>
          <a:stretch/>
        </p:blipFill>
        <p:spPr>
          <a:xfrm>
            <a:off x="23006" y="1205586"/>
            <a:ext cx="12168994" cy="55914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887992-D06A-4BF1-AF36-7F3D033D0E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5" t="63146" r="66676" b="13720"/>
          <a:stretch/>
        </p:blipFill>
        <p:spPr>
          <a:xfrm>
            <a:off x="8254650" y="144703"/>
            <a:ext cx="3745283" cy="191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46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CCD06-D4FD-47F6-A157-79E82F380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A5D7F-0D61-4AD3-B896-544AE8DA0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ED76F3-85EC-4704-A52A-CDC4FBE15E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90" t="26621" r="15856" b="17260"/>
          <a:stretch/>
        </p:blipFill>
        <p:spPr>
          <a:xfrm>
            <a:off x="0" y="681037"/>
            <a:ext cx="12556551" cy="602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12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</Words>
  <Application>Microsoft Office PowerPoint</Application>
  <PresentationFormat>Widescreen</PresentationFormat>
  <Paragraphs>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Aharoni</vt:lpstr>
      <vt:lpstr>Arial</vt:lpstr>
      <vt:lpstr>Arial Rounded MT Bold</vt:lpstr>
      <vt:lpstr>Berlin Sans FB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ฉัตราภรณ์ นรสิงห์</cp:lastModifiedBy>
  <cp:revision>2</cp:revision>
  <dcterms:created xsi:type="dcterms:W3CDTF">2022-03-31T16:14:56Z</dcterms:created>
  <dcterms:modified xsi:type="dcterms:W3CDTF">2022-03-31T16:17:28Z</dcterms:modified>
</cp:coreProperties>
</file>