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631" r:id="rId3"/>
    <p:sldId id="635" r:id="rId4"/>
    <p:sldId id="632" r:id="rId5"/>
    <p:sldId id="634" r:id="rId6"/>
    <p:sldId id="63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79"/>
    <a:srgbClr val="FF9999"/>
    <a:srgbClr val="FFD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8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EAE6B-CF6A-41DE-B521-BE9442EEB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8308BF-4EE4-40B3-9AE0-44CF6711E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269AE-C1FD-4249-88C2-BB24467E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1288E-30ED-4F82-B764-F1862888A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FD3F6-7CE5-4119-B50E-4CE9D9DC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7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9742-B521-4597-89AF-ACDB7EDC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C3458-CAA8-4552-B301-C32C33D7E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75771-9A88-424E-A27E-05232E88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63690-1F07-4F14-A136-4B4FAF98C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515A6-218A-41B4-A1F0-56C0FF5E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1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9A6E-7577-468B-B8ED-B9323F10D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FF9DF-B4F0-4FED-81D5-AEB92CF6D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4A00B-E8D1-4860-A6A2-823A6F575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27777-4FA8-42E6-B342-152EAF2C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2299D-7751-40D4-91C2-2AF511AF9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5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0581-369C-47EA-9116-40C7A8DA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1BE37-597E-48E0-A68D-6C3A21E77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27B31-BFE7-4E19-8B7F-57C167D6B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A48D3-ADCA-4847-B1D1-32FBE0D4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888DE-5E11-4929-9436-CB6FA6C6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9655D-D877-4F0D-A43E-992D56B6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7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3D8EF-481F-47FA-A8D5-1D5360BFB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60BA8-2512-40C8-9B1C-8DFEC6BD4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D2F57-289A-4D1A-BD11-31D73D31E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423F77-7DB4-434E-9220-A7EBED136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D300F5-3BCC-4925-BB2D-6A05486A0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4338D4-3E06-4653-948C-9151DA01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E8693C-8E08-4433-8343-8128984CE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8FE48C-F69C-4CD4-8243-4EE70FD1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8A8C-1CB6-4B1B-B895-5FBC5AFD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4B664-7759-4094-9DCD-35C00D7EE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5675C-ABD3-470E-A2EA-A301FD69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C228E-A3DE-48B6-9C4B-42ABB3AB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6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D79AC5-5CEB-4345-BBAA-C2F24EB10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10E134-A639-497E-B5F3-B7E8D653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FAE85-FD85-4E3E-8C7C-6F0A6171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8AECC-10DA-4498-B0B4-01E6896F0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DD381-6D9E-4546-B324-9CE0361D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9BD83-8298-413E-8696-9FFEC511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EE7BC-8F9C-4131-8C8A-9D874F82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2950F-2754-426D-A2E9-8EEE5886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93A90-5628-4663-8074-3796C994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76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EBE57-8B6A-498C-80D7-919B5EE05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7D174-A37F-41FD-8C00-09A92597B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5DEC6-5051-4F7A-9C4E-51946B96D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8E649-B90C-4A6F-B758-083590BA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90617-3EEB-4425-BF6C-3018F5186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55285-E351-4E74-B1F1-D4516A42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5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FBC-6DB2-47DB-8B35-E77586751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46B6A-FBB5-4CCF-9CB5-0729EF50E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FB9E4-4F95-4DA7-9014-7889AD10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01FC4-DD01-4740-B7F2-EE8C899CE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28CA-F2EE-4684-9AC2-E80AAC0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6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D42F7-87DA-4D95-B601-D396BC5FC5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A110D-B023-4E0F-8A6A-25E9AECE8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D9334-6FDC-4146-806D-275C5DD4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19C8B-8B9B-49CE-BBEF-FAA08964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91D16-B412-4361-84DB-3334F257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52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845027-A7B9-42B9-BB33-020BBEB0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49C02-CDF8-4016-A4D6-8981169BF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14343-D3C5-43BC-B978-325347EAA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97B60-128F-4A05-B3B7-CE3243DF68AE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0B128-6629-4470-892C-B44B09416D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1582B-F1B0-427F-ADBD-24F0DA343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EDB2-F50A-41FC-B62D-9A919056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9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4.jpeg"/><Relationship Id="rId1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3.pn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19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27577745/menschen-lektion-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E3E54-6FAB-4288-AD56-F6F11595F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0900-6BB0-4EF1-BD56-510EA0951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CB87A-4CD3-416C-A401-6F6D6AFC6CB6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สมุดบันทึก คอมพิวเตอร์ แล็ปท็อป - กราฟิกแบบเวกเตอร์ฟรีบน Pixabay">
            <a:extLst>
              <a:ext uri="{FF2B5EF4-FFF2-40B4-BE49-F238E27FC236}">
                <a16:creationId xmlns:a16="http://schemas.microsoft.com/office/drawing/2014/main" id="{0B58D9CC-FA39-42F7-A9FB-EEA00B7AF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18" y="106017"/>
            <a:ext cx="2848632" cy="298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คอมพิวเตอร์ตั้งโต๊ะคอมพิวเตอร์ PNG การเก็บภาพสำหรับการดาวน์โหลดฟรี -  crazypng-PNG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7E92E283-105B-42AC-A9E4-C1F6473E7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6" y="3349485"/>
            <a:ext cx="4339128" cy="319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ownload PC Mouse PNG Image for Free">
            <a:extLst>
              <a:ext uri="{FF2B5EF4-FFF2-40B4-BE49-F238E27FC236}">
                <a16:creationId xmlns:a16="http://schemas.microsoft.com/office/drawing/2014/main" id="{E7CCD149-4547-4622-9D06-183B54C8E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952" y="117702"/>
            <a:ext cx="1768698" cy="144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เครื่องพิมพ์ PNG ภาพสำหรับการดาวน์โหล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1E3054A7-21A9-4DA0-9DF1-689B55133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998" y="198294"/>
            <a:ext cx="3493842" cy="349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หน้าจอ PNG | PNG Mart">
            <a:extLst>
              <a:ext uri="{FF2B5EF4-FFF2-40B4-BE49-F238E27FC236}">
                <a16:creationId xmlns:a16="http://schemas.microsoft.com/office/drawing/2014/main" id="{2265C71B-41DB-4FF0-B034-EECF99DE2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485" y="3443628"/>
            <a:ext cx="3001441" cy="242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3D246D16-39AD-42B9-9A04-C06ADA7FC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6" b="92886" l="10000" r="90000">
                        <a14:foregroundMark x1="39886" y1="12175" x2="48523" y2="9713"/>
                        <a14:foregroundMark x1="48523" y1="9713" x2="57273" y2="16416"/>
                        <a14:foregroundMark x1="57273" y1="16416" x2="68864" y2="20383"/>
                        <a14:foregroundMark x1="68864" y1="20383" x2="63636" y2="15048"/>
                        <a14:foregroundMark x1="63636" y1="15048" x2="45114" y2="8071"/>
                        <a14:foregroundMark x1="45114" y1="8071" x2="40682" y2="10260"/>
                        <a14:foregroundMark x1="59886" y1="7661" x2="67273" y2="6703"/>
                        <a14:foregroundMark x1="67273" y1="6703" x2="68409" y2="12175"/>
                        <a14:foregroundMark x1="44432" y1="6156" x2="51591" y2="9439"/>
                        <a14:foregroundMark x1="51591" y1="9439" x2="51818" y2="10534"/>
                        <a14:foregroundMark x1="29659" y1="92886" x2="35455" y2="88782"/>
                        <a14:foregroundMark x1="35455" y1="88782" x2="34773" y2="89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778" y="136519"/>
            <a:ext cx="3043321" cy="252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Telephone Png Hd, Resolution:1500x1200 HD Png Download - CPPNG.com">
            <a:extLst>
              <a:ext uri="{FF2B5EF4-FFF2-40B4-BE49-F238E27FC236}">
                <a16:creationId xmlns:a16="http://schemas.microsoft.com/office/drawing/2014/main" id="{FB4E8571-0674-4BF1-8D95-53F971FAB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469" y="1678487"/>
            <a:ext cx="3962197" cy="316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ell Phone Png Transparent Images – Free PNG Images Vector, PSD, Clipart,  Templates">
            <a:extLst>
              <a:ext uri="{FF2B5EF4-FFF2-40B4-BE49-F238E27FC236}">
                <a16:creationId xmlns:a16="http://schemas.microsoft.com/office/drawing/2014/main" id="{BBA39EBB-3C3C-4507-AAC4-05C353788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882" y="753732"/>
            <a:ext cx="3012456" cy="301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sms">
            <a:extLst>
              <a:ext uri="{FF2B5EF4-FFF2-40B4-BE49-F238E27FC236}">
                <a16:creationId xmlns:a16="http://schemas.microsoft.com/office/drawing/2014/main" id="{8141732F-345F-4D27-A4D2-4539B8977C5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002868" y="128571"/>
            <a:ext cx="2107159" cy="202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0" name="Picture 22" descr="แผ่นจดบันทึก บันทึก ดินสอ - กราฟิกแบบเวกเตอร์ฟรีบน Pixabay">
            <a:extLst>
              <a:ext uri="{FF2B5EF4-FFF2-40B4-BE49-F238E27FC236}">
                <a16:creationId xmlns:a16="http://schemas.microsoft.com/office/drawing/2014/main" id="{4B1D75AB-044A-4545-A676-495C62E9B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640" y="1669277"/>
            <a:ext cx="3293886" cy="350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alendar PNG HD | PNG All">
            <a:extLst>
              <a:ext uri="{FF2B5EF4-FFF2-40B4-BE49-F238E27FC236}">
                <a16:creationId xmlns:a16="http://schemas.microsoft.com/office/drawing/2014/main" id="{61E7CE8D-B930-47DA-B2CD-1DB9B2F06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305" y="3428516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mage result for briefmarke">
            <a:extLst>
              <a:ext uri="{FF2B5EF4-FFF2-40B4-BE49-F238E27FC236}">
                <a16:creationId xmlns:a16="http://schemas.microsoft.com/office/drawing/2014/main" id="{5F7C4CA9-1C81-4106-A771-C4151DA9B58C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44051" y="4083140"/>
            <a:ext cx="2087731" cy="2188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4" name="Picture 26" descr="Duden | Formular | Rechtschreibung, Bedeutung, Definition, Herkunft">
            <a:extLst>
              <a:ext uri="{FF2B5EF4-FFF2-40B4-BE49-F238E27FC236}">
                <a16:creationId xmlns:a16="http://schemas.microsoft.com/office/drawing/2014/main" id="{4484AEBA-B0D6-46F8-B635-80B6B2A2F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870" y="3718609"/>
            <a:ext cx="3642770" cy="273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Image result for restaurant bill">
            <a:extLst>
              <a:ext uri="{FF2B5EF4-FFF2-40B4-BE49-F238E27FC236}">
                <a16:creationId xmlns:a16="http://schemas.microsoft.com/office/drawing/2014/main" id="{51598EDE-2652-4567-A6E4-3AB92CD9BFD6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87780" y="735593"/>
            <a:ext cx="2017850" cy="366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6" name="Picture 28" descr="Black ปากกาพื้นหลังโปร่งใส | PNG Play">
            <a:extLst>
              <a:ext uri="{FF2B5EF4-FFF2-40B4-BE49-F238E27FC236}">
                <a16:creationId xmlns:a16="http://schemas.microsoft.com/office/drawing/2014/main" id="{8FB56370-CB58-4384-9F49-A8C74AA26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4279">
            <a:off x="7393232" y="4961204"/>
            <a:ext cx="4319692" cy="20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เครื่องคิดเลข PNG ดาวน์โหลดภาพชุ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C7462BB5-B796-4583-B672-451E38238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693" y="1045262"/>
            <a:ext cx="3786581" cy="32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Termine › Joerg Schimeck-Brede">
            <a:extLst>
              <a:ext uri="{FF2B5EF4-FFF2-40B4-BE49-F238E27FC236}">
                <a16:creationId xmlns:a16="http://schemas.microsoft.com/office/drawing/2014/main" id="{B94D4AA4-7BCA-4C71-8DD4-9B22E44274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7"/>
          <a:stretch/>
        </p:blipFill>
        <p:spPr bwMode="auto">
          <a:xfrm>
            <a:off x="4177785" y="435611"/>
            <a:ext cx="3710108" cy="2517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13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61EF7-F4BA-4F1D-8FC2-1BED35277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05BA6-6915-45D2-B471-25EB42C01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307495-4529-4BF7-B7EF-6DFCA288102D}"/>
              </a:ext>
            </a:extLst>
          </p:cNvPr>
          <p:cNvSpPr/>
          <p:nvPr/>
        </p:nvSpPr>
        <p:spPr>
          <a:xfrm>
            <a:off x="377289" y="176001"/>
            <a:ext cx="3663249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692945-E0D1-43DA-84BD-EA30B66E848C}"/>
              </a:ext>
            </a:extLst>
          </p:cNvPr>
          <p:cNvSpPr/>
          <p:nvPr/>
        </p:nvSpPr>
        <p:spPr>
          <a:xfrm>
            <a:off x="4326204" y="176001"/>
            <a:ext cx="3663249" cy="6505997"/>
          </a:xfrm>
          <a:prstGeom prst="roundRect">
            <a:avLst/>
          </a:prstGeom>
          <a:solidFill>
            <a:srgbClr val="FFD1D1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E92459-4CCD-4FA9-ACB5-1E5D91DAAB9D}"/>
              </a:ext>
            </a:extLst>
          </p:cNvPr>
          <p:cNvSpPr/>
          <p:nvPr/>
        </p:nvSpPr>
        <p:spPr>
          <a:xfrm>
            <a:off x="8275119" y="176001"/>
            <a:ext cx="3663249" cy="650599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8D55F4-4673-4618-AD7C-4F72C5BB058A}"/>
              </a:ext>
            </a:extLst>
          </p:cNvPr>
          <p:cNvSpPr txBox="1"/>
          <p:nvPr/>
        </p:nvSpPr>
        <p:spPr>
          <a:xfrm>
            <a:off x="659751" y="381245"/>
            <a:ext cx="126876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Laptop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85B58B-AEB5-455D-84FF-AF4C08DB6C31}"/>
              </a:ext>
            </a:extLst>
          </p:cNvPr>
          <p:cNvSpPr txBox="1"/>
          <p:nvPr/>
        </p:nvSpPr>
        <p:spPr>
          <a:xfrm>
            <a:off x="659751" y="1185287"/>
            <a:ext cx="1790569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Computer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F73A84-948E-4B5E-B909-E771E3C6E896}"/>
              </a:ext>
            </a:extLst>
          </p:cNvPr>
          <p:cNvSpPr txBox="1"/>
          <p:nvPr/>
        </p:nvSpPr>
        <p:spPr>
          <a:xfrm>
            <a:off x="683785" y="1966740"/>
            <a:ext cx="1630691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Kalender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A90249-90B3-40F7-B264-A08B16E654D2}"/>
              </a:ext>
            </a:extLst>
          </p:cNvPr>
          <p:cNvSpPr txBox="1"/>
          <p:nvPr/>
        </p:nvSpPr>
        <p:spPr>
          <a:xfrm>
            <a:off x="681513" y="2720245"/>
            <a:ext cx="268442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Taschenrechner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4411D1-06A5-4F7A-B905-51A8F70CFD3C}"/>
              </a:ext>
            </a:extLst>
          </p:cNvPr>
          <p:cNvSpPr txBox="1"/>
          <p:nvPr/>
        </p:nvSpPr>
        <p:spPr>
          <a:xfrm>
            <a:off x="663352" y="3493860"/>
            <a:ext cx="1424076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Drucker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41442A-3853-42E4-B56F-8EA3ADCE6680}"/>
              </a:ext>
            </a:extLst>
          </p:cNvPr>
          <p:cNvSpPr txBox="1"/>
          <p:nvPr/>
        </p:nvSpPr>
        <p:spPr>
          <a:xfrm>
            <a:off x="678644" y="4249756"/>
            <a:ext cx="81232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Kuli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B2A04-0838-4BB3-902C-13DDB7F807A2}"/>
              </a:ext>
            </a:extLst>
          </p:cNvPr>
          <p:cNvSpPr txBox="1"/>
          <p:nvPr/>
        </p:nvSpPr>
        <p:spPr>
          <a:xfrm>
            <a:off x="661573" y="4987747"/>
            <a:ext cx="1901142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Bildschirm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pic>
        <p:nvPicPr>
          <p:cNvPr id="16" name="Picture 2" descr="สมุดบันทึก คอมพิวเตอร์ แล็ปท็อป - กราฟิกแบบเวกเตอร์ฟรีบน Pixabay">
            <a:extLst>
              <a:ext uri="{FF2B5EF4-FFF2-40B4-BE49-F238E27FC236}">
                <a16:creationId xmlns:a16="http://schemas.microsoft.com/office/drawing/2014/main" id="{CD806B0B-803A-40FF-976B-0BB5719CC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295" y="72762"/>
            <a:ext cx="833732" cy="87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คอมพิวเตอร์ตั้งโต๊ะคอมพิวเตอร์ PNG การเก็บภาพสำหรับการดาวน์โหลดฟรี -  crazypng-PNG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19320732-2BB5-4F3A-AC0C-0ED1E2B2A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236" y="1020891"/>
            <a:ext cx="1074848" cy="7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4" descr="Calendar PNG HD | PNG All">
            <a:extLst>
              <a:ext uri="{FF2B5EF4-FFF2-40B4-BE49-F238E27FC236}">
                <a16:creationId xmlns:a16="http://schemas.microsoft.com/office/drawing/2014/main" id="{3917A8EA-0548-4EB7-BF4D-353706FDB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722" y="1833539"/>
            <a:ext cx="1075396" cy="80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8" descr="Black ปากกาพื้นหลังโปร่งใส | PNG Play">
            <a:extLst>
              <a:ext uri="{FF2B5EF4-FFF2-40B4-BE49-F238E27FC236}">
                <a16:creationId xmlns:a16="http://schemas.microsoft.com/office/drawing/2014/main" id="{F706A427-A8FE-4D65-A9E6-5BF6753A7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68911">
            <a:off x="2448857" y="4290302"/>
            <a:ext cx="1148000" cy="67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หน้าจอ PNG | PNG Mart">
            <a:extLst>
              <a:ext uri="{FF2B5EF4-FFF2-40B4-BE49-F238E27FC236}">
                <a16:creationId xmlns:a16="http://schemas.microsoft.com/office/drawing/2014/main" id="{515CDF1E-E627-4A0C-AEF6-F444C8276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809" y="4985500"/>
            <a:ext cx="927644" cy="74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0" descr="เครื่องคิดเลข PNG ดาวน์โหลดภาพชุ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E06945B4-C260-49A7-8270-64EDE0D12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0834" flipH="1">
            <a:off x="3157409" y="2500466"/>
            <a:ext cx="1001623" cy="86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เครื่องพิมพ์ PNG ภาพสำหรับการดาวน์โหลด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157F609D-1694-48E5-981D-80101C690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618" y="3308813"/>
            <a:ext cx="844022" cy="84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8179B8C-EFD3-46B9-A730-705B40B0F8AD}"/>
              </a:ext>
            </a:extLst>
          </p:cNvPr>
          <p:cNvSpPr txBox="1"/>
          <p:nvPr/>
        </p:nvSpPr>
        <p:spPr>
          <a:xfrm>
            <a:off x="4581524" y="563051"/>
            <a:ext cx="1001330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SMS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8B6092-A9FB-4F83-94CC-914B015D2552}"/>
              </a:ext>
            </a:extLst>
          </p:cNvPr>
          <p:cNvSpPr txBox="1"/>
          <p:nvPr/>
        </p:nvSpPr>
        <p:spPr>
          <a:xfrm>
            <a:off x="4581524" y="3192299"/>
            <a:ext cx="1950013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Briefmarke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3B1849-EACC-4867-9FB3-3DED9F8333DF}"/>
              </a:ext>
            </a:extLst>
          </p:cNvPr>
          <p:cNvSpPr txBox="1"/>
          <p:nvPr/>
        </p:nvSpPr>
        <p:spPr>
          <a:xfrm>
            <a:off x="4581524" y="4097422"/>
            <a:ext cx="1754282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Rechnung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68B708-2DFA-4603-8905-24BCCCEA056E}"/>
              </a:ext>
            </a:extLst>
          </p:cNvPr>
          <p:cNvSpPr txBox="1"/>
          <p:nvPr/>
        </p:nvSpPr>
        <p:spPr>
          <a:xfrm>
            <a:off x="4581524" y="2315883"/>
            <a:ext cx="1041795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Maus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A0BA74-62D0-458E-B7E7-653E5C15D9D1}"/>
              </a:ext>
            </a:extLst>
          </p:cNvPr>
          <p:cNvSpPr txBox="1"/>
          <p:nvPr/>
        </p:nvSpPr>
        <p:spPr>
          <a:xfrm>
            <a:off x="4581524" y="1439467"/>
            <a:ext cx="1184671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E-Mail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pic>
        <p:nvPicPr>
          <p:cNvPr id="28" name="Picture 14" descr="Clip Art Free Email Clipart Mail Logo - Email Png Transparent Png  (#1165243) - PinClipart">
            <a:extLst>
              <a:ext uri="{FF2B5EF4-FFF2-40B4-BE49-F238E27FC236}">
                <a16:creationId xmlns:a16="http://schemas.microsoft.com/office/drawing/2014/main" id="{949B9B0E-3E94-4345-AA1E-524785E25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156" b="92886" l="10000" r="90000">
                        <a14:foregroundMark x1="39886" y1="12175" x2="48523" y2="9713"/>
                        <a14:foregroundMark x1="48523" y1="9713" x2="57273" y2="16416"/>
                        <a14:foregroundMark x1="57273" y1="16416" x2="68864" y2="20383"/>
                        <a14:foregroundMark x1="68864" y1="20383" x2="63636" y2="15048"/>
                        <a14:foregroundMark x1="63636" y1="15048" x2="45114" y2="8071"/>
                        <a14:foregroundMark x1="45114" y1="8071" x2="40682" y2="10260"/>
                        <a14:foregroundMark x1="59886" y1="7661" x2="67273" y2="6703"/>
                        <a14:foregroundMark x1="67273" y1="6703" x2="68409" y2="12175"/>
                        <a14:foregroundMark x1="44432" y1="6156" x2="51591" y2="9439"/>
                        <a14:foregroundMark x1="51591" y1="9439" x2="51818" y2="10534"/>
                        <a14:foregroundMark x1="29659" y1="92886" x2="35455" y2="88782"/>
                        <a14:foregroundMark x1="35455" y1="88782" x2="34773" y2="89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540">
            <a:off x="5599425" y="1243769"/>
            <a:ext cx="1036791" cy="86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Image result for sms">
            <a:extLst>
              <a:ext uri="{FF2B5EF4-FFF2-40B4-BE49-F238E27FC236}">
                <a16:creationId xmlns:a16="http://schemas.microsoft.com/office/drawing/2014/main" id="{54071B10-AB53-43C0-B919-BD5A38123EF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792266">
            <a:off x="5661973" y="354727"/>
            <a:ext cx="807229" cy="77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8" descr="Download PC Mouse PNG Image for Free">
            <a:extLst>
              <a:ext uri="{FF2B5EF4-FFF2-40B4-BE49-F238E27FC236}">
                <a16:creationId xmlns:a16="http://schemas.microsoft.com/office/drawing/2014/main" id="{F64E81A9-3F95-4DA1-A797-A6693BC42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876" y="2327739"/>
            <a:ext cx="752953" cy="61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Image result for restaurant bill">
            <a:extLst>
              <a:ext uri="{FF2B5EF4-FFF2-40B4-BE49-F238E27FC236}">
                <a16:creationId xmlns:a16="http://schemas.microsoft.com/office/drawing/2014/main" id="{054D57D8-B480-4AC4-9922-A79628065CD4}"/>
              </a:ext>
            </a:extLst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31829" y="4120554"/>
            <a:ext cx="605191" cy="954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1" descr="Image result for briefmarke">
            <a:extLst>
              <a:ext uri="{FF2B5EF4-FFF2-40B4-BE49-F238E27FC236}">
                <a16:creationId xmlns:a16="http://schemas.microsoft.com/office/drawing/2014/main" id="{89ABE580-4702-42A6-A6D0-E1CAE1515E26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2896" y="3064503"/>
            <a:ext cx="739103" cy="745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284B620-40D8-4AC7-93C6-C9BB093F4F6B}"/>
              </a:ext>
            </a:extLst>
          </p:cNvPr>
          <p:cNvSpPr txBox="1"/>
          <p:nvPr/>
        </p:nvSpPr>
        <p:spPr>
          <a:xfrm>
            <a:off x="8558217" y="553687"/>
            <a:ext cx="1195535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Handy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CCFCA5-8B71-4054-B22B-B964FD3DEC3C}"/>
              </a:ext>
            </a:extLst>
          </p:cNvPr>
          <p:cNvSpPr txBox="1"/>
          <p:nvPr/>
        </p:nvSpPr>
        <p:spPr>
          <a:xfrm>
            <a:off x="8581636" y="3073736"/>
            <a:ext cx="16157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 Cond" panose="020B0706030402020204" pitchFamily="34" charset="0"/>
                <a:cs typeface="Aharoni" pitchFamily="2" charset="-79"/>
              </a:rPr>
              <a:t>Formular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DA29E8-A067-4212-9B48-69AEAE0C11A7}"/>
              </a:ext>
            </a:extLst>
          </p:cNvPr>
          <p:cNvSpPr txBox="1"/>
          <p:nvPr/>
        </p:nvSpPr>
        <p:spPr>
          <a:xfrm>
            <a:off x="8575961" y="2212910"/>
            <a:ext cx="1896661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Notizbuch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E395983-4A98-4C99-AEE7-C767A045CB73}"/>
              </a:ext>
            </a:extLst>
          </p:cNvPr>
          <p:cNvSpPr txBox="1"/>
          <p:nvPr/>
        </p:nvSpPr>
        <p:spPr>
          <a:xfrm>
            <a:off x="8558217" y="1381965"/>
            <a:ext cx="1361274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Telefon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pic>
        <p:nvPicPr>
          <p:cNvPr id="37" name="Picture 16" descr="Telephone Png Hd, Resolution:1500x1200 HD Png Download - CPPNG.com">
            <a:extLst>
              <a:ext uri="{FF2B5EF4-FFF2-40B4-BE49-F238E27FC236}">
                <a16:creationId xmlns:a16="http://schemas.microsoft.com/office/drawing/2014/main" id="{8ED376C7-B490-4BF9-8693-9A0E7983B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644" y="1249263"/>
            <a:ext cx="1074856" cy="85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8" descr="Cell Phone Png Transparent Images – Free PNG Images Vector, PSD, Clipart,  Templates">
            <a:extLst>
              <a:ext uri="{FF2B5EF4-FFF2-40B4-BE49-F238E27FC236}">
                <a16:creationId xmlns:a16="http://schemas.microsoft.com/office/drawing/2014/main" id="{906AB4E0-F25C-485D-A52E-A22FE9C3C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318" y="298594"/>
            <a:ext cx="914427" cy="91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2" descr="แผ่นจดบันทึก บันทึก ดินสอ - กราฟิกแบบเวกเตอร์ฟรีบน Pixabay">
            <a:extLst>
              <a:ext uri="{FF2B5EF4-FFF2-40B4-BE49-F238E27FC236}">
                <a16:creationId xmlns:a16="http://schemas.microsoft.com/office/drawing/2014/main" id="{8881A1B5-3F9F-4E80-96A1-F65C98594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069" y="2015568"/>
            <a:ext cx="807336" cy="85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6" descr="Duden | Formular | Rechtschreibung, Bedeutung, Definition, Herkunft">
            <a:extLst>
              <a:ext uri="{FF2B5EF4-FFF2-40B4-BE49-F238E27FC236}">
                <a16:creationId xmlns:a16="http://schemas.microsoft.com/office/drawing/2014/main" id="{5C2765C6-6800-42FA-AD3E-2A7D439EB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144" y="3121622"/>
            <a:ext cx="1245125" cy="93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8CCDFE9-BE00-40BF-84AD-41782462DCD6}"/>
              </a:ext>
            </a:extLst>
          </p:cNvPr>
          <p:cNvSpPr txBox="1"/>
          <p:nvPr/>
        </p:nvSpPr>
        <p:spPr>
          <a:xfrm>
            <a:off x="1564815" y="4249756"/>
            <a:ext cx="87852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Stift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  <p:pic>
        <p:nvPicPr>
          <p:cNvPr id="42" name="Picture 2" descr="Termine › Joerg Schimeck-Brede">
            <a:extLst>
              <a:ext uri="{FF2B5EF4-FFF2-40B4-BE49-F238E27FC236}">
                <a16:creationId xmlns:a16="http://schemas.microsoft.com/office/drawing/2014/main" id="{A1B3FFC0-3CD1-428C-A658-941BDBBDA9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7"/>
          <a:stretch/>
        </p:blipFill>
        <p:spPr bwMode="auto">
          <a:xfrm>
            <a:off x="2161292" y="5786443"/>
            <a:ext cx="1070262" cy="726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8F56F9E-7DFE-4451-8FF7-4212AABD6162}"/>
              </a:ext>
            </a:extLst>
          </p:cNvPr>
          <p:cNvSpPr txBox="1"/>
          <p:nvPr/>
        </p:nvSpPr>
        <p:spPr>
          <a:xfrm>
            <a:off x="681003" y="5767697"/>
            <a:ext cx="1361274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Franklin Gothic Demi Cond" panose="020B0706030402020204" pitchFamily="34" charset="0"/>
                <a:cs typeface="Aharoni" pitchFamily="2" charset="-79"/>
              </a:rPr>
              <a:t>Termin</a:t>
            </a:r>
            <a:endParaRPr lang="th-TH" sz="24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84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3" grpId="0" animBg="1"/>
      <p:bldP spid="34" grpId="0" animBg="1"/>
      <p:bldP spid="35" grpId="0" animBg="1"/>
      <p:bldP spid="36" grpId="0" animBg="1"/>
      <p:bldP spid="41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E8C70-2666-4DA8-BF4D-629A430A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D0F1C-CFBA-4207-AC32-351925C99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/>
              <a:t>ปรับเป็น </a:t>
            </a:r>
            <a:r>
              <a:rPr lang="en-US" dirty="0"/>
              <a:t>Quiz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27C456-8337-45BB-8AED-F3AED702BEC7}"/>
              </a:ext>
            </a:extLst>
          </p:cNvPr>
          <p:cNvSpPr txBox="1"/>
          <p:nvPr/>
        </p:nvSpPr>
        <p:spPr>
          <a:xfrm>
            <a:off x="571500" y="289242"/>
            <a:ext cx="11049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hlinkClick r:id="rId2"/>
              </a:rPr>
              <a:t>https://wordwall.net/resource/27577745/menschen-lektion-6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31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2F12-0CAA-44E9-A921-A72FF9F65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26951-02CA-4C3A-BBC4-29305035D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E81115-C936-483A-B74E-0A59EEFB643A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50966-8906-4A8F-AB19-2D521BB604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1405" t="23056" r="10547" b="13496"/>
          <a:stretch/>
        </p:blipFill>
        <p:spPr>
          <a:xfrm>
            <a:off x="404812" y="514350"/>
            <a:ext cx="11382375" cy="5205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320165-9B57-44CE-971F-47B222C24D8D}"/>
              </a:ext>
            </a:extLst>
          </p:cNvPr>
          <p:cNvSpPr txBox="1"/>
          <p:nvPr/>
        </p:nvSpPr>
        <p:spPr>
          <a:xfrm>
            <a:off x="1766101" y="2313315"/>
            <a:ext cx="4072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N  o   t    </a:t>
            </a:r>
            <a:r>
              <a:rPr lang="en-US" sz="32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i</a:t>
            </a:r>
            <a:r>
              <a:rPr lang="en-US" sz="32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   z   b  u   c  h</a:t>
            </a:r>
            <a:endParaRPr lang="th-TH" sz="24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65A1D0-AD15-487E-8E1B-CF759C05D208}"/>
              </a:ext>
            </a:extLst>
          </p:cNvPr>
          <p:cNvSpPr txBox="1"/>
          <p:nvPr/>
        </p:nvSpPr>
        <p:spPr>
          <a:xfrm>
            <a:off x="3718726" y="1946315"/>
            <a:ext cx="1491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7979"/>
                </a:solidFill>
                <a:latin typeface="Franklin Gothic Demi Cond" panose="020B0706030402020204" pitchFamily="34" charset="0"/>
                <a:cs typeface="Aharoni" pitchFamily="2" charset="-79"/>
              </a:rPr>
              <a:t>M a  u  s</a:t>
            </a:r>
            <a:endParaRPr lang="th-TH" sz="2400" dirty="0">
              <a:solidFill>
                <a:srgbClr val="FF7979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FB6C11-E6EE-4D32-BBE8-5B52BE65C367}"/>
              </a:ext>
            </a:extLst>
          </p:cNvPr>
          <p:cNvSpPr/>
          <p:nvPr/>
        </p:nvSpPr>
        <p:spPr>
          <a:xfrm>
            <a:off x="5210175" y="4194881"/>
            <a:ext cx="2495550" cy="1928813"/>
          </a:xfrm>
          <a:prstGeom prst="ellipse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A5D678-029B-4BB5-83F5-D7AA4317CD82}"/>
              </a:ext>
            </a:extLst>
          </p:cNvPr>
          <p:cNvSpPr/>
          <p:nvPr/>
        </p:nvSpPr>
        <p:spPr>
          <a:xfrm>
            <a:off x="219075" y="1400175"/>
            <a:ext cx="1343026" cy="1483699"/>
          </a:xfrm>
          <a:prstGeom prst="ellipse">
            <a:avLst/>
          </a:prstGeom>
          <a:noFill/>
          <a:ln w="76200" cap="flat" cmpd="sng" algn="ctr">
            <a:solidFill>
              <a:srgbClr val="FF797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6DF7ADE-FE0F-4110-A3B3-8C2A73D5FDAD}"/>
              </a:ext>
            </a:extLst>
          </p:cNvPr>
          <p:cNvSpPr/>
          <p:nvPr/>
        </p:nvSpPr>
        <p:spPr>
          <a:xfrm>
            <a:off x="9136857" y="202300"/>
            <a:ext cx="2867024" cy="2816225"/>
          </a:xfrm>
          <a:prstGeom prst="ellipse">
            <a:avLst/>
          </a:prstGeom>
          <a:noFill/>
          <a:ln w="76200" cap="flat" cmpd="sng" algn="ctr">
            <a:solidFill>
              <a:srgbClr val="FF797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3255BE-415D-44F1-B24F-4D5263B73BB8}"/>
              </a:ext>
            </a:extLst>
          </p:cNvPr>
          <p:cNvSpPr txBox="1"/>
          <p:nvPr/>
        </p:nvSpPr>
        <p:spPr>
          <a:xfrm>
            <a:off x="1349653" y="2687925"/>
            <a:ext cx="4489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7979"/>
                </a:solidFill>
                <a:latin typeface="Franklin Gothic Demi Cond" panose="020B0706030402020204" pitchFamily="34" charset="0"/>
                <a:cs typeface="Aharoni" pitchFamily="2" charset="-79"/>
              </a:rPr>
              <a:t>B   r    </a:t>
            </a:r>
            <a:r>
              <a:rPr lang="en-US" sz="3200" dirty="0" err="1">
                <a:solidFill>
                  <a:srgbClr val="FF7979"/>
                </a:solidFill>
                <a:latin typeface="Franklin Gothic Demi Cond" panose="020B0706030402020204" pitchFamily="34" charset="0"/>
                <a:cs typeface="Aharoni" pitchFamily="2" charset="-79"/>
              </a:rPr>
              <a:t>i</a:t>
            </a:r>
            <a:r>
              <a:rPr lang="en-US" sz="3200" dirty="0">
                <a:solidFill>
                  <a:srgbClr val="FF7979"/>
                </a:solidFill>
                <a:latin typeface="Franklin Gothic Demi Cond" panose="020B0706030402020204" pitchFamily="34" charset="0"/>
                <a:cs typeface="Aharoni" pitchFamily="2" charset="-79"/>
              </a:rPr>
              <a:t>   e   f   m  a  r    k  e</a:t>
            </a:r>
            <a:endParaRPr lang="th-TH" sz="2400" dirty="0">
              <a:solidFill>
                <a:srgbClr val="FF7979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07DEB73-AC0B-4BB7-8F6A-2411B3E4E102}"/>
              </a:ext>
            </a:extLst>
          </p:cNvPr>
          <p:cNvSpPr/>
          <p:nvPr/>
        </p:nvSpPr>
        <p:spPr>
          <a:xfrm>
            <a:off x="7058025" y="1571625"/>
            <a:ext cx="1862138" cy="1483699"/>
          </a:xfrm>
          <a:prstGeom prst="ellipse">
            <a:avLst/>
          </a:prstGeom>
          <a:noFill/>
          <a:ln w="76200" cap="flat" cmpd="sng" algn="ctr">
            <a:solidFill>
              <a:srgbClr val="FF797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B96FBC-873C-4B6E-9845-79410E039769}"/>
              </a:ext>
            </a:extLst>
          </p:cNvPr>
          <p:cNvCxnSpPr/>
          <p:nvPr/>
        </p:nvCxnSpPr>
        <p:spPr>
          <a:xfrm>
            <a:off x="4572000" y="3952875"/>
            <a:ext cx="3005137" cy="0"/>
          </a:xfrm>
          <a:prstGeom prst="line">
            <a:avLst/>
          </a:prstGeom>
          <a:ln w="76200">
            <a:solidFill>
              <a:srgbClr val="FF79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840B1A28-3E85-46C8-8088-CC1A264C9FFB}"/>
              </a:ext>
            </a:extLst>
          </p:cNvPr>
          <p:cNvSpPr/>
          <p:nvPr/>
        </p:nvSpPr>
        <p:spPr>
          <a:xfrm>
            <a:off x="2600325" y="4135000"/>
            <a:ext cx="1882240" cy="1484750"/>
          </a:xfrm>
          <a:prstGeom prst="ellipse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9555F4-4003-4593-A6EB-62364E3F8301}"/>
              </a:ext>
            </a:extLst>
          </p:cNvPr>
          <p:cNvSpPr txBox="1"/>
          <p:nvPr/>
        </p:nvSpPr>
        <p:spPr>
          <a:xfrm>
            <a:off x="1776413" y="1533237"/>
            <a:ext cx="325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K  a    l   e  n    d  e  r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CA28A36-1044-4969-A73F-E683ED214488}"/>
              </a:ext>
            </a:extLst>
          </p:cNvPr>
          <p:cNvSpPr/>
          <p:nvPr/>
        </p:nvSpPr>
        <p:spPr>
          <a:xfrm>
            <a:off x="838199" y="3495675"/>
            <a:ext cx="2295525" cy="699206"/>
          </a:xfrm>
          <a:prstGeom prst="ellipse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7004D3-7822-4399-97BB-D8A5A693E5A7}"/>
              </a:ext>
            </a:extLst>
          </p:cNvPr>
          <p:cNvSpPr txBox="1"/>
          <p:nvPr/>
        </p:nvSpPr>
        <p:spPr>
          <a:xfrm>
            <a:off x="3718726" y="3069827"/>
            <a:ext cx="3558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B   l    e  </a:t>
            </a:r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i</a:t>
            </a:r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   s   t    </a:t>
            </a:r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i</a:t>
            </a:r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   f   t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8B4BA6-A1C7-407C-AC24-18A4F79DCB03}"/>
              </a:ext>
            </a:extLst>
          </p:cNvPr>
          <p:cNvSpPr/>
          <p:nvPr/>
        </p:nvSpPr>
        <p:spPr>
          <a:xfrm>
            <a:off x="8589167" y="3495676"/>
            <a:ext cx="2295525" cy="2124074"/>
          </a:xfrm>
          <a:prstGeom prst="ellipse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6E8A45-D2A9-4F0F-A84A-BBBE14338823}"/>
              </a:ext>
            </a:extLst>
          </p:cNvPr>
          <p:cNvSpPr txBox="1"/>
          <p:nvPr/>
        </p:nvSpPr>
        <p:spPr>
          <a:xfrm>
            <a:off x="3340500" y="1166237"/>
            <a:ext cx="414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B  </a:t>
            </a:r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i</a:t>
            </a:r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   l    d  s   c   h   </a:t>
            </a:r>
            <a:r>
              <a:rPr lang="en-US" sz="32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i</a:t>
            </a:r>
            <a:r>
              <a:rPr lang="en-US" sz="32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  r   m</a:t>
            </a:r>
            <a:endParaRPr lang="th-TH" sz="2400" dirty="0">
              <a:solidFill>
                <a:schemeClr val="accent5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2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 animBg="1"/>
      <p:bldP spid="12" grpId="0"/>
      <p:bldP spid="13" grpId="0" animBg="1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C103-21E9-42EF-B02F-1DA5013C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9A9F-3F4E-4790-B59F-0B6838970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D34BF9-BBEC-42E0-8DBF-F569C78EEA2B}"/>
              </a:ext>
            </a:extLst>
          </p:cNvPr>
          <p:cNvSpPr/>
          <p:nvPr/>
        </p:nvSpPr>
        <p:spPr>
          <a:xfrm>
            <a:off x="129474" y="202300"/>
            <a:ext cx="11951936" cy="650599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D9356-A507-468D-BC89-A7B380B53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59" t="23333" r="30391" b="15000"/>
          <a:stretch/>
        </p:blipFill>
        <p:spPr>
          <a:xfrm>
            <a:off x="838200" y="534979"/>
            <a:ext cx="10372725" cy="578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68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4346-AF1D-44E6-8575-AB8BC1003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0553C-9244-4150-88F0-8F182833F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0D6083-7885-4168-8160-3EFCE9D4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4" y="176502"/>
            <a:ext cx="11955292" cy="65049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9F9B9D-256F-4B93-83B3-1B79A466B0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03" t="24652" r="6874" b="13056"/>
          <a:stretch/>
        </p:blipFill>
        <p:spPr>
          <a:xfrm>
            <a:off x="390523" y="681037"/>
            <a:ext cx="11623275" cy="452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9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82</Words>
  <Application>Microsoft Office PowerPoint</Application>
  <PresentationFormat>แบบจอกว้าง</PresentationFormat>
  <Paragraphs>26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5</cp:revision>
  <dcterms:created xsi:type="dcterms:W3CDTF">2022-04-14T07:22:14Z</dcterms:created>
  <dcterms:modified xsi:type="dcterms:W3CDTF">2024-01-24T02:03:47Z</dcterms:modified>
</cp:coreProperties>
</file>