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37" r:id="rId2"/>
    <p:sldId id="639" r:id="rId3"/>
    <p:sldId id="640" r:id="rId4"/>
    <p:sldId id="641" r:id="rId5"/>
    <p:sldId id="642" r:id="rId6"/>
    <p:sldId id="643" r:id="rId7"/>
    <p:sldId id="644" r:id="rId8"/>
    <p:sldId id="645" r:id="rId9"/>
    <p:sldId id="647" r:id="rId10"/>
    <p:sldId id="646" r:id="rId11"/>
    <p:sldId id="648" r:id="rId12"/>
    <p:sldId id="649" r:id="rId13"/>
    <p:sldId id="650" r:id="rId14"/>
    <p:sldId id="651" r:id="rId15"/>
    <p:sldId id="652" r:id="rId16"/>
    <p:sldId id="653" r:id="rId17"/>
    <p:sldId id="654" r:id="rId18"/>
    <p:sldId id="655" r:id="rId19"/>
    <p:sldId id="656" r:id="rId20"/>
    <p:sldId id="657" r:id="rId21"/>
    <p:sldId id="658" r:id="rId22"/>
    <p:sldId id="631" r:id="rId23"/>
    <p:sldId id="633" r:id="rId24"/>
    <p:sldId id="634" r:id="rId25"/>
    <p:sldId id="632" r:id="rId26"/>
    <p:sldId id="635" r:id="rId27"/>
    <p:sldId id="660" r:id="rId28"/>
    <p:sldId id="664" r:id="rId29"/>
    <p:sldId id="661" r:id="rId30"/>
    <p:sldId id="662" r:id="rId31"/>
    <p:sldId id="659" r:id="rId32"/>
    <p:sldId id="25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95C9"/>
    <a:srgbClr val="CFAFE7"/>
    <a:srgbClr val="F878A0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8" d="100"/>
          <a:sy n="48" d="100"/>
        </p:scale>
        <p:origin x="96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7A0A-8632-42CE-90F0-36F879D0F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2801BD-90E2-4C3D-8AC3-DCF5D3DD3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177A5-DEA6-47FE-9216-089863196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2EEA7-3253-4614-AF9A-4B303A58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1422A-A318-4912-B5A9-9A3BDD3F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3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138D-EC08-4DF2-B06A-9324BDFCC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E8DC4-F6E2-4A3E-8AA7-1EEE8FDE0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5C16E-3C56-4EDB-8E8E-47D23598D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A7FC1-BC4F-459B-833D-78ECAA501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8C0C9-D230-40E7-8677-FBFB7B955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16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D832-2212-4C54-A084-409FB0ABE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CFF05-A7C1-415B-BCE9-B478A85DD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D0299-246C-478D-B9D0-3153CCCC3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DE384-37CB-425E-B16F-FE739508D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17BEE-4CD6-4D07-B891-7D9A5E2CC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06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360FD-B8C8-4752-8426-8433E836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2B7E3-DA74-410F-9A67-76A678C7D0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D76B7-1275-425F-B077-DD7D064EFB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F24AF-D132-4355-AA20-BB6C16E61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5FD8B-6711-42A4-96BF-6DB0083C8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602528-588E-4EDF-AC05-198B7AB1D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03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8996E-8C61-4723-BC2B-87DD3EAFB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9C57C-D578-40DB-991E-5AE94871A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5707C9-4D9F-4777-9790-A232A3F19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E677FE-B569-4080-B1DB-DC695016C5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4FC5E8-6A42-4ADC-AF24-7342B0A4D8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328F71-6D00-43DD-AEEA-A34DDB27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3ED77-76A8-431F-B376-6286264B0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38F0E3-B080-4262-B552-9CD8A77B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877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6E089-4524-4137-B017-77FFD4B40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F019E-2852-45BF-B6C9-F0E851B19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0D25D9-BD8B-4B30-B01E-334EFDDA5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38AC2-0A8C-4A5B-B0C3-C1421865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29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56ACF4-2711-4C22-86F5-4495295FA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6E10F-FDBD-45C6-B423-675913C2F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EAB64-DBDA-4244-B77F-9C8628E4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0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58505-F8A0-48A8-BED6-C20E7D75E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F2FCE-F8EB-4251-A5E0-1AB9ADFA6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7BB24-D989-4E84-9D03-E46A67680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96A53-7631-4689-8233-4C7E172C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B3123-2F5C-4915-9B3A-02D9C9A1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EBCC83-22AE-48CE-BD6A-ED49B8A6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6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2448A-C077-44C7-B8BC-AB0027B9F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10A119-122F-4175-A854-7D2B294D67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A053D-E1DB-4A1D-ADD6-E979F32AF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B9944-1EE5-4FDA-BB2F-AEA00942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63ABE-6C10-4E4F-8A52-4D8834E39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BEBD0-28DA-41F3-9923-E25EFDE79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59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CE7AD-E491-492B-8410-B464C4B7C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BC69A0-58CD-4873-AF52-EB4F0648B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21CE7-6CCA-4BA5-8A65-796B4C083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4D6BA-F20B-43FA-B4A1-6FC20DBA5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9E858-F71A-41FA-91FB-3C685E567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1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B1E65D-71A4-43F9-948C-53F7215D4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B3437F-9392-4980-9542-245FB26F44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6CCD1-0C4E-4429-B30E-2D597ED6E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6DE87-E330-4595-BF25-B9200219A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843FF-E731-4C65-9C88-79FE0FF6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BA2A80-CB4A-42EB-A51F-0D290962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53E4D-BFAB-4860-9395-7C0C89DE7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91631-94A5-41E4-8AD0-7775D4B79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9E86E-A4D0-4641-ABDA-E36D0E51F056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CFD22-BE9A-45A0-8C14-6C3EDD649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9D929-C599-4DA3-BE9E-F108B43BE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D356E-9277-4681-BC32-E3EB860DD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31444279/menschen-a11-l6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0297683/deutsch/w%c3%a4hlen-sie-bitte-die-pluralform-f%c3%bcr-folgende-nomen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microsoft.com/office/2007/relationships/hdphoto" Target="../media/hdphoto7.wdp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microsoft.com/office/2007/relationships/hdphoto" Target="../media/hdphoto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Telephone Png Hd, Resolution:1500x1200 HD Png Download - CPPNG.com">
            <a:extLst>
              <a:ext uri="{FF2B5EF4-FFF2-40B4-BE49-F238E27FC236}">
                <a16:creationId xmlns:a16="http://schemas.microsoft.com/office/drawing/2014/main" id="{126E6361-2E11-4FF5-A6B4-D28C4D5B6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" y="1207623"/>
            <a:ext cx="6151208" cy="492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0655B6-1272-4777-8A2C-1C084E92719C}"/>
              </a:ext>
            </a:extLst>
          </p:cNvPr>
          <p:cNvGrpSpPr/>
          <p:nvPr/>
        </p:nvGrpSpPr>
        <p:grpSpPr>
          <a:xfrm>
            <a:off x="7325080" y="1493641"/>
            <a:ext cx="4392525" cy="3653549"/>
            <a:chOff x="156579" y="672332"/>
            <a:chExt cx="2315055" cy="601401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020A6E-1980-4E65-8D03-6F600715FF42}"/>
                </a:ext>
              </a:extLst>
            </p:cNvPr>
            <p:cNvSpPr/>
            <p:nvPr/>
          </p:nvSpPr>
          <p:spPr>
            <a:xfrm>
              <a:off x="156579" y="970359"/>
              <a:ext cx="2315055" cy="571598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3C1DD2-90F8-4807-B4FC-8BACDBCBC913}"/>
                </a:ext>
              </a:extLst>
            </p:cNvPr>
            <p:cNvSpPr/>
            <p:nvPr/>
          </p:nvSpPr>
          <p:spPr>
            <a:xfrm>
              <a:off x="1519899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A92774-96C6-4663-A7F6-E5B1E585A848}"/>
                </a:ext>
              </a:extLst>
            </p:cNvPr>
            <p:cNvSpPr/>
            <p:nvPr/>
          </p:nvSpPr>
          <p:spPr>
            <a:xfrm>
              <a:off x="1586600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8FE1A96-668A-45B8-AB7C-D223C4B6D5FA}"/>
              </a:ext>
            </a:extLst>
          </p:cNvPr>
          <p:cNvSpPr txBox="1"/>
          <p:nvPr/>
        </p:nvSpPr>
        <p:spPr>
          <a:xfrm>
            <a:off x="3775872" y="4677657"/>
            <a:ext cx="2512816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Telefon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6077EE-7846-4678-9734-A0DEAA911741}"/>
              </a:ext>
            </a:extLst>
          </p:cNvPr>
          <p:cNvSpPr txBox="1"/>
          <p:nvPr/>
        </p:nvSpPr>
        <p:spPr>
          <a:xfrm>
            <a:off x="7480840" y="2662087"/>
            <a:ext cx="4081003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dirty="0" err="1">
                <a:latin typeface="Franklin Gothic Demi Cond" panose="020B0706030402020204" pitchFamily="34" charset="0"/>
                <a:cs typeface="Aharoni" pitchFamily="2" charset="-79"/>
              </a:rPr>
              <a:t>Telefon</a:t>
            </a:r>
            <a:r>
              <a:rPr lang="en-US" sz="88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e</a:t>
            </a:r>
            <a:endParaRPr lang="th-TH" sz="72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6EA2665-FC9D-4BDA-A4D7-70A65C8A5FAE}"/>
              </a:ext>
            </a:extLst>
          </p:cNvPr>
          <p:cNvGrpSpPr/>
          <p:nvPr/>
        </p:nvGrpSpPr>
        <p:grpSpPr>
          <a:xfrm>
            <a:off x="8096072" y="708811"/>
            <a:ext cx="2850537" cy="1569660"/>
            <a:chOff x="8096072" y="708811"/>
            <a:chExt cx="2850537" cy="15696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5F0647-7E58-4970-A77C-B21CA4CCDA9D}"/>
                </a:ext>
              </a:extLst>
            </p:cNvPr>
            <p:cNvSpPr txBox="1"/>
            <p:nvPr/>
          </p:nvSpPr>
          <p:spPr>
            <a:xfrm>
              <a:off x="8096072" y="708811"/>
              <a:ext cx="2850537" cy="156966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-e/-e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5ED15FE-6C0E-4710-9D9E-9191EA9866D3}"/>
                </a:ext>
              </a:extLst>
            </p:cNvPr>
            <p:cNvSpPr/>
            <p:nvPr/>
          </p:nvSpPr>
          <p:spPr>
            <a:xfrm>
              <a:off x="9837204" y="1041963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B4EC0F-B9E4-48FF-8278-3B2EB9A5BEFC}"/>
                </a:ext>
              </a:extLst>
            </p:cNvPr>
            <p:cNvSpPr/>
            <p:nvPr/>
          </p:nvSpPr>
          <p:spPr>
            <a:xfrm>
              <a:off x="9982870" y="1037631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234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 descr="แผ่นจดบันทึก บันทึก ดินสอ - กราฟิกแบบเวกเตอร์ฟรีบน Pixabay">
            <a:extLst>
              <a:ext uri="{FF2B5EF4-FFF2-40B4-BE49-F238E27FC236}">
                <a16:creationId xmlns:a16="http://schemas.microsoft.com/office/drawing/2014/main" id="{389AF8FF-F983-4F3B-A62F-0563C9156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12" y="1506711"/>
            <a:ext cx="4085425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68C62B-090F-4707-A7CB-15588FE1803B}"/>
              </a:ext>
            </a:extLst>
          </p:cNvPr>
          <p:cNvSpPr txBox="1"/>
          <p:nvPr/>
        </p:nvSpPr>
        <p:spPr>
          <a:xfrm>
            <a:off x="3058905" y="4889623"/>
            <a:ext cx="2885264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Notizbuch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F05E651-D2BA-473E-9D62-A5CC30DE3F45}"/>
              </a:ext>
            </a:extLst>
          </p:cNvPr>
          <p:cNvSpPr/>
          <p:nvPr/>
        </p:nvSpPr>
        <p:spPr>
          <a:xfrm>
            <a:off x="6172793" y="1223292"/>
            <a:ext cx="5889733" cy="3333364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DFB084B-BC70-4538-BF1F-8D3613217231}"/>
              </a:ext>
            </a:extLst>
          </p:cNvPr>
          <p:cNvGrpSpPr/>
          <p:nvPr/>
        </p:nvGrpSpPr>
        <p:grpSpPr>
          <a:xfrm>
            <a:off x="7350434" y="605103"/>
            <a:ext cx="3472985" cy="1323439"/>
            <a:chOff x="5315548" y="465008"/>
            <a:chExt cx="1943109" cy="132343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1E66B05-6DBA-4499-B3EC-2369E8ACE687}"/>
                </a:ext>
              </a:extLst>
            </p:cNvPr>
            <p:cNvSpPr txBox="1"/>
            <p:nvPr/>
          </p:nvSpPr>
          <p:spPr>
            <a:xfrm>
              <a:off x="5315548" y="465008"/>
              <a:ext cx="1943109" cy="132343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8000" dirty="0">
                  <a:latin typeface="Franklin Gothic Demi Cond" panose="020B0706030402020204" pitchFamily="34" charset="0"/>
                  <a:cs typeface="Aharoni" pitchFamily="2" charset="-79"/>
                </a:rPr>
                <a:t>-er/- er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DFEC78D-C4C7-4C40-96A0-62486F9BAE4F}"/>
                </a:ext>
              </a:extLst>
            </p:cNvPr>
            <p:cNvSpPr/>
            <p:nvPr/>
          </p:nvSpPr>
          <p:spPr>
            <a:xfrm>
              <a:off x="6301564" y="786863"/>
              <a:ext cx="50811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0E9028-66DB-4255-85DC-E3A6B0FB6A8C}"/>
                </a:ext>
              </a:extLst>
            </p:cNvPr>
            <p:cNvSpPr/>
            <p:nvPr/>
          </p:nvSpPr>
          <p:spPr>
            <a:xfrm>
              <a:off x="6383063" y="782531"/>
              <a:ext cx="50811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A593EA4-8DEF-4424-8B65-178837C3C4B3}"/>
              </a:ext>
            </a:extLst>
          </p:cNvPr>
          <p:cNvSpPr txBox="1"/>
          <p:nvPr/>
        </p:nvSpPr>
        <p:spPr>
          <a:xfrm>
            <a:off x="6172793" y="2357626"/>
            <a:ext cx="5889733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Franklin Gothic Demi Cond" panose="020B0706030402020204" pitchFamily="34" charset="0"/>
                <a:cs typeface="Aharoni" pitchFamily="2" charset="-79"/>
              </a:rPr>
              <a:t>Notizb</a:t>
            </a:r>
            <a:r>
              <a:rPr lang="en-US" sz="9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ü</a:t>
            </a:r>
            <a:r>
              <a:rPr lang="en-US" sz="9600" dirty="0" err="1">
                <a:latin typeface="Franklin Gothic Demi Cond" panose="020B0706030402020204" pitchFamily="34" charset="0"/>
                <a:cs typeface="Aharoni" pitchFamily="2" charset="-79"/>
              </a:rPr>
              <a:t>ch</a:t>
            </a:r>
            <a:r>
              <a:rPr lang="en-US" sz="9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er</a:t>
            </a:r>
            <a:endParaRPr lang="th-TH" sz="80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04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7D7F00D-0572-404B-A4C6-1DD028025599}"/>
              </a:ext>
            </a:extLst>
          </p:cNvPr>
          <p:cNvGrpSpPr/>
          <p:nvPr/>
        </p:nvGrpSpPr>
        <p:grpSpPr>
          <a:xfrm>
            <a:off x="6172793" y="1223292"/>
            <a:ext cx="5889733" cy="3333364"/>
            <a:chOff x="6172793" y="1223292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72793" y="1223292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593EA4-8DEF-4424-8B65-178837C3C4B3}"/>
                </a:ext>
              </a:extLst>
            </p:cNvPr>
            <p:cNvSpPr txBox="1"/>
            <p:nvPr/>
          </p:nvSpPr>
          <p:spPr>
            <a:xfrm>
              <a:off x="6687195" y="2419894"/>
              <a:ext cx="5181279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600" dirty="0" err="1">
                  <a:latin typeface="Franklin Gothic Demi Cond" panose="020B0706030402020204" pitchFamily="34" charset="0"/>
                  <a:cs typeface="Aharoni" pitchFamily="2" charset="-79"/>
                </a:rPr>
                <a:t>Formular</a:t>
              </a:r>
              <a:r>
                <a:rPr lang="en-US" sz="9600" dirty="0" err="1">
                  <a:solidFill>
                    <a:schemeClr val="accent2"/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e</a:t>
              </a:r>
              <a:endParaRPr lang="th-TH" sz="8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</p:grpSp>
      <p:pic>
        <p:nvPicPr>
          <p:cNvPr id="16" name="Picture 26" descr="Duden | Formular | Rechtschreibung, Bedeutung, Definition, Herkunft">
            <a:extLst>
              <a:ext uri="{FF2B5EF4-FFF2-40B4-BE49-F238E27FC236}">
                <a16:creationId xmlns:a16="http://schemas.microsoft.com/office/drawing/2014/main" id="{C37194BC-2EC6-4B56-80F6-8600413FA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45" y="2050947"/>
            <a:ext cx="4596406" cy="344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43F3405-9EFA-4BC9-860B-90CE83D88F7A}"/>
              </a:ext>
            </a:extLst>
          </p:cNvPr>
          <p:cNvSpPr txBox="1"/>
          <p:nvPr/>
        </p:nvSpPr>
        <p:spPr>
          <a:xfrm>
            <a:off x="3429398" y="5340800"/>
            <a:ext cx="255948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Formular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B1F1BA-0FC1-4BA2-A004-544792D18205}"/>
              </a:ext>
            </a:extLst>
          </p:cNvPr>
          <p:cNvGrpSpPr/>
          <p:nvPr/>
        </p:nvGrpSpPr>
        <p:grpSpPr>
          <a:xfrm>
            <a:off x="7994589" y="614072"/>
            <a:ext cx="2850537" cy="1569660"/>
            <a:chOff x="7994589" y="614072"/>
            <a:chExt cx="2850537" cy="156966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57531D7-907D-42EF-B170-DB4F6410C057}"/>
                </a:ext>
              </a:extLst>
            </p:cNvPr>
            <p:cNvSpPr txBox="1"/>
            <p:nvPr/>
          </p:nvSpPr>
          <p:spPr>
            <a:xfrm>
              <a:off x="7994589" y="614072"/>
              <a:ext cx="2850537" cy="156966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-e/-e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2FD1544-D526-470A-95C4-31F7D131B60C}"/>
                </a:ext>
              </a:extLst>
            </p:cNvPr>
            <p:cNvSpPr/>
            <p:nvPr/>
          </p:nvSpPr>
          <p:spPr>
            <a:xfrm>
              <a:off x="9646130" y="955265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29F318C-6232-48ED-99D3-E966BC36B9A5}"/>
                </a:ext>
              </a:extLst>
            </p:cNvPr>
            <p:cNvSpPr/>
            <p:nvPr/>
          </p:nvSpPr>
          <p:spPr>
            <a:xfrm>
              <a:off x="9791796" y="950933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9328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0" descr="เครื่องคิดเลข PNG ดาวน์โหลดภาพชุ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ABA9A05D-D81F-41CF-A4C7-57616C51B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0834">
            <a:off x="534672" y="1620559"/>
            <a:ext cx="5503244" cy="476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6172793" y="1223292"/>
            <a:ext cx="5908617" cy="3333364"/>
            <a:chOff x="6172793" y="1223292"/>
            <a:chExt cx="5908617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72793" y="1223292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6191677" y="2130820"/>
              <a:ext cx="5889733" cy="120032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7200" dirty="0" err="1">
                  <a:latin typeface="Franklin Gothic Demi Cond" panose="020B0706030402020204" pitchFamily="34" charset="0"/>
                  <a:cs typeface="Aharoni" pitchFamily="2" charset="-79"/>
                </a:rPr>
                <a:t>Taschenrechner</a:t>
              </a:r>
              <a:endParaRPr lang="th-TH" sz="6000" dirty="0"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50F70D-05DA-435D-A549-5C15987FF1A4}"/>
              </a:ext>
            </a:extLst>
          </p:cNvPr>
          <p:cNvSpPr txBox="1"/>
          <p:nvPr/>
        </p:nvSpPr>
        <p:spPr>
          <a:xfrm>
            <a:off x="1810678" y="5105201"/>
            <a:ext cx="4876517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Taschenrechner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2A0B9-9E96-470F-BC91-F021D0E0D5CE}"/>
              </a:ext>
            </a:extLst>
          </p:cNvPr>
          <p:cNvGrpSpPr/>
          <p:nvPr/>
        </p:nvGrpSpPr>
        <p:grpSpPr>
          <a:xfrm>
            <a:off x="8083467" y="547910"/>
            <a:ext cx="2351780" cy="1323439"/>
            <a:chOff x="8083467" y="547910"/>
            <a:chExt cx="2351780" cy="132343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D0EDD7-3E11-4E05-B618-3C8A4A0969E3}"/>
                </a:ext>
              </a:extLst>
            </p:cNvPr>
            <p:cNvSpPr txBox="1"/>
            <p:nvPr/>
          </p:nvSpPr>
          <p:spPr>
            <a:xfrm>
              <a:off x="8083467" y="547910"/>
              <a:ext cx="2351780" cy="132343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latin typeface="Franklin Gothic Demi Cond" panose="020B0706030402020204" pitchFamily="34" charset="0"/>
                </a:rPr>
                <a:t>-/  -</a:t>
              </a:r>
              <a:endParaRPr lang="th-TH" sz="8000" b="1" dirty="0"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A166010-FC42-43BF-BC4C-8D20C037B213}"/>
                </a:ext>
              </a:extLst>
            </p:cNvPr>
            <p:cNvSpPr/>
            <p:nvPr/>
          </p:nvSpPr>
          <p:spPr>
            <a:xfrm>
              <a:off x="9559278" y="896685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1C3590-A177-4144-9550-998CA66B92C5}"/>
                </a:ext>
              </a:extLst>
            </p:cNvPr>
            <p:cNvSpPr/>
            <p:nvPr/>
          </p:nvSpPr>
          <p:spPr>
            <a:xfrm>
              <a:off x="9413905" y="890921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</p:spTree>
    <p:extLst>
      <p:ext uri="{BB962C8B-B14F-4D97-AF65-F5344CB8AC3E}">
        <p14:creationId xmlns:p14="http://schemas.microsoft.com/office/powerpoint/2010/main" val="386736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22612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7108371" y="1223292"/>
            <a:ext cx="4954155" cy="3333364"/>
            <a:chOff x="6172793" y="1223292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72793" y="1223292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6703393" y="2130820"/>
              <a:ext cx="4956695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Laptop</a:t>
              </a:r>
              <a:r>
                <a:rPr lang="en-US" sz="9600" dirty="0">
                  <a:solidFill>
                    <a:schemeClr val="accent2"/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s</a:t>
              </a:r>
              <a:endParaRPr lang="th-TH" sz="8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D0EDD7-3E11-4E05-B618-3C8A4A0969E3}"/>
              </a:ext>
            </a:extLst>
          </p:cNvPr>
          <p:cNvSpPr txBox="1"/>
          <p:nvPr/>
        </p:nvSpPr>
        <p:spPr>
          <a:xfrm>
            <a:off x="8784771" y="547910"/>
            <a:ext cx="1650476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Franklin Gothic Demi Cond" panose="020B0706030402020204" pitchFamily="34" charset="0"/>
              </a:rPr>
              <a:t>-s</a:t>
            </a:r>
            <a:endParaRPr lang="th-TH" sz="8000" b="1" dirty="0">
              <a:latin typeface="Franklin Gothic Demi Cond" panose="020B0706030402020204" pitchFamily="34" charset="0"/>
            </a:endParaRPr>
          </a:p>
        </p:txBody>
      </p:sp>
      <p:pic>
        <p:nvPicPr>
          <p:cNvPr id="16" name="Picture 2" descr="สมุดบันทึก คอมพิวเตอร์ แล็ปท็อป - กราฟิกแบบเวกเตอร์ฟรีบน Pixabay">
            <a:extLst>
              <a:ext uri="{FF2B5EF4-FFF2-40B4-BE49-F238E27FC236}">
                <a16:creationId xmlns:a16="http://schemas.microsoft.com/office/drawing/2014/main" id="{1FB5D7C9-1BA8-48C6-83B1-5FDB030A1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12" y="1415954"/>
            <a:ext cx="5040086" cy="528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68DB06-11E6-47B3-8C0B-5F4F1ABAB253}"/>
              </a:ext>
            </a:extLst>
          </p:cNvPr>
          <p:cNvSpPr txBox="1"/>
          <p:nvPr/>
        </p:nvSpPr>
        <p:spPr>
          <a:xfrm>
            <a:off x="4137974" y="4916623"/>
            <a:ext cx="2541785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Laptop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52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22612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5421927" y="1223292"/>
            <a:ext cx="6640599" cy="3333364"/>
            <a:chOff x="4167869" y="1223292"/>
            <a:chExt cx="7894657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4167869" y="1223292"/>
              <a:ext cx="7894657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4448666" y="2130820"/>
              <a:ext cx="7211423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600" dirty="0" err="1">
                  <a:latin typeface="Franklin Gothic Demi Cond" panose="020B0706030402020204" pitchFamily="34" charset="0"/>
                  <a:cs typeface="Aharoni" pitchFamily="2" charset="-79"/>
                </a:rPr>
                <a:t>Rechnung</a:t>
              </a:r>
              <a:r>
                <a:rPr lang="en-US" sz="9600" dirty="0" err="1">
                  <a:solidFill>
                    <a:schemeClr val="accent2"/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en</a:t>
              </a:r>
              <a:endParaRPr lang="th-TH" sz="8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D0EDD7-3E11-4E05-B618-3C8A4A0969E3}"/>
              </a:ext>
            </a:extLst>
          </p:cNvPr>
          <p:cNvSpPr txBox="1"/>
          <p:nvPr/>
        </p:nvSpPr>
        <p:spPr>
          <a:xfrm>
            <a:off x="7272680" y="561572"/>
            <a:ext cx="3064091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Franklin Gothic Demi Cond" panose="020B0706030402020204" pitchFamily="34" charset="0"/>
              </a:rPr>
              <a:t>- (e)n</a:t>
            </a:r>
            <a:endParaRPr lang="th-TH" sz="8000" b="1" dirty="0">
              <a:latin typeface="Franklin Gothic Demi Cond" panose="020B0706030402020204" pitchFamily="34" charset="0"/>
            </a:endParaRPr>
          </a:p>
        </p:txBody>
      </p:sp>
      <p:pic>
        <p:nvPicPr>
          <p:cNvPr id="13" name="Picture 12" descr="Image result for restaurant bill">
            <a:extLst>
              <a:ext uri="{FF2B5EF4-FFF2-40B4-BE49-F238E27FC236}">
                <a16:creationId xmlns:a16="http://schemas.microsoft.com/office/drawing/2014/main" id="{7D5AD476-AFA3-471A-BF64-0DBB0D06A9EE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9976" y="1601996"/>
            <a:ext cx="2869391" cy="4706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CED786-503F-427A-A577-A95AC2C7284B}"/>
              </a:ext>
            </a:extLst>
          </p:cNvPr>
          <p:cNvSpPr txBox="1"/>
          <p:nvPr/>
        </p:nvSpPr>
        <p:spPr>
          <a:xfrm>
            <a:off x="3690285" y="5025930"/>
            <a:ext cx="3179731" cy="92333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Rechnung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56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22612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5421927" y="1223292"/>
            <a:ext cx="6640599" cy="3333364"/>
            <a:chOff x="4167869" y="1223292"/>
            <a:chExt cx="7894657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4167869" y="1223292"/>
              <a:ext cx="7894657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4448666" y="2130820"/>
              <a:ext cx="7211423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600" dirty="0" err="1">
                  <a:latin typeface="Franklin Gothic Demi Cond" panose="020B0706030402020204" pitchFamily="34" charset="0"/>
                  <a:cs typeface="Aharoni" pitchFamily="2" charset="-79"/>
                </a:rPr>
                <a:t>Briefmarke</a:t>
              </a:r>
              <a:r>
                <a:rPr lang="en-US" sz="9600" dirty="0" err="1">
                  <a:solidFill>
                    <a:schemeClr val="accent2"/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n</a:t>
              </a:r>
              <a:endParaRPr lang="th-TH" sz="8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D0EDD7-3E11-4E05-B618-3C8A4A0969E3}"/>
              </a:ext>
            </a:extLst>
          </p:cNvPr>
          <p:cNvSpPr txBox="1"/>
          <p:nvPr/>
        </p:nvSpPr>
        <p:spPr>
          <a:xfrm>
            <a:off x="7272680" y="561572"/>
            <a:ext cx="3064091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Franklin Gothic Demi Cond" panose="020B0706030402020204" pitchFamily="34" charset="0"/>
              </a:rPr>
              <a:t>- (e)n</a:t>
            </a:r>
            <a:endParaRPr lang="th-TH" sz="8000" b="1" dirty="0">
              <a:latin typeface="Franklin Gothic Demi Cond" panose="020B0706030402020204" pitchFamily="34" charset="0"/>
            </a:endParaRPr>
          </a:p>
        </p:txBody>
      </p:sp>
      <p:pic>
        <p:nvPicPr>
          <p:cNvPr id="16" name="Picture 15" descr="Image result for briefmarke">
            <a:extLst>
              <a:ext uri="{FF2B5EF4-FFF2-40B4-BE49-F238E27FC236}">
                <a16:creationId xmlns:a16="http://schemas.microsoft.com/office/drawing/2014/main" id="{4B193F11-DD05-4219-9EC9-C50D140D2D69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71643">
            <a:off x="740310" y="1766410"/>
            <a:ext cx="3401945" cy="3559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290329A-0889-4E1F-BB37-2C0123D0EEE2}"/>
              </a:ext>
            </a:extLst>
          </p:cNvPr>
          <p:cNvSpPr txBox="1"/>
          <p:nvPr/>
        </p:nvSpPr>
        <p:spPr>
          <a:xfrm>
            <a:off x="2998001" y="5173043"/>
            <a:ext cx="3493916" cy="92333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Briefmarke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0655B6-1272-4777-8A2C-1C084E92719C}"/>
              </a:ext>
            </a:extLst>
          </p:cNvPr>
          <p:cNvGrpSpPr/>
          <p:nvPr/>
        </p:nvGrpSpPr>
        <p:grpSpPr>
          <a:xfrm>
            <a:off x="7522029" y="1493641"/>
            <a:ext cx="4195576" cy="3653549"/>
            <a:chOff x="156579" y="672332"/>
            <a:chExt cx="2315055" cy="601401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020A6E-1980-4E65-8D03-6F600715FF42}"/>
                </a:ext>
              </a:extLst>
            </p:cNvPr>
            <p:cNvSpPr/>
            <p:nvPr/>
          </p:nvSpPr>
          <p:spPr>
            <a:xfrm>
              <a:off x="156579" y="970359"/>
              <a:ext cx="2315055" cy="571598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3C1DD2-90F8-4807-B4FC-8BACDBCBC913}"/>
                </a:ext>
              </a:extLst>
            </p:cNvPr>
            <p:cNvSpPr/>
            <p:nvPr/>
          </p:nvSpPr>
          <p:spPr>
            <a:xfrm>
              <a:off x="1519899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A92774-96C6-4663-A7F6-E5B1E585A848}"/>
                </a:ext>
              </a:extLst>
            </p:cNvPr>
            <p:cNvSpPr/>
            <p:nvPr/>
          </p:nvSpPr>
          <p:spPr>
            <a:xfrm>
              <a:off x="1586600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86077EE-7846-4678-9734-A0DEAA911741}"/>
              </a:ext>
            </a:extLst>
          </p:cNvPr>
          <p:cNvSpPr txBox="1"/>
          <p:nvPr/>
        </p:nvSpPr>
        <p:spPr>
          <a:xfrm>
            <a:off x="7755511" y="2622157"/>
            <a:ext cx="3637043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dirty="0" err="1">
                <a:latin typeface="Franklin Gothic Demi Cond" panose="020B0706030402020204" pitchFamily="34" charset="0"/>
                <a:cs typeface="Aharoni" pitchFamily="2" charset="-79"/>
              </a:rPr>
              <a:t>Termin</a:t>
            </a:r>
            <a:r>
              <a:rPr lang="en-US" sz="88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e</a:t>
            </a:r>
            <a:endParaRPr lang="th-TH" sz="72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5" name="Picture 2" descr="Termine › Joerg Schimeck-Brede">
            <a:extLst>
              <a:ext uri="{FF2B5EF4-FFF2-40B4-BE49-F238E27FC236}">
                <a16:creationId xmlns:a16="http://schemas.microsoft.com/office/drawing/2014/main" id="{0B89EBEC-C7F6-4581-BC22-6201DECB84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7"/>
          <a:stretch/>
        </p:blipFill>
        <p:spPr bwMode="auto">
          <a:xfrm>
            <a:off x="679003" y="1726519"/>
            <a:ext cx="5802256" cy="3936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BC16798-8290-4DDF-B1F4-E7D7E0AC0C3A}"/>
              </a:ext>
            </a:extLst>
          </p:cNvPr>
          <p:cNvSpPr txBox="1"/>
          <p:nvPr/>
        </p:nvSpPr>
        <p:spPr>
          <a:xfrm>
            <a:off x="4563077" y="5173471"/>
            <a:ext cx="2228721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Termin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F7AD82-70E1-4762-AE30-21FA4B693912}"/>
              </a:ext>
            </a:extLst>
          </p:cNvPr>
          <p:cNvGrpSpPr/>
          <p:nvPr/>
        </p:nvGrpSpPr>
        <p:grpSpPr>
          <a:xfrm>
            <a:off x="8193673" y="691821"/>
            <a:ext cx="2850537" cy="1569660"/>
            <a:chOff x="8193673" y="691821"/>
            <a:chExt cx="2850537" cy="15696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5F0647-7E58-4970-A77C-B21CA4CCDA9D}"/>
                </a:ext>
              </a:extLst>
            </p:cNvPr>
            <p:cNvSpPr txBox="1"/>
            <p:nvPr/>
          </p:nvSpPr>
          <p:spPr>
            <a:xfrm>
              <a:off x="8193673" y="691821"/>
              <a:ext cx="2850537" cy="156966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-e/-e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8A3C458-455D-47DB-9EE6-12EC6884C3BE}"/>
                </a:ext>
              </a:extLst>
            </p:cNvPr>
            <p:cNvSpPr/>
            <p:nvPr/>
          </p:nvSpPr>
          <p:spPr>
            <a:xfrm>
              <a:off x="9884558" y="995629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71ECE77-3024-46E8-AC93-41BC3DB3FA8A}"/>
                </a:ext>
              </a:extLst>
            </p:cNvPr>
            <p:cNvSpPr/>
            <p:nvPr/>
          </p:nvSpPr>
          <p:spPr>
            <a:xfrm>
              <a:off x="10030224" y="991297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232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6941161" y="1234803"/>
            <a:ext cx="4636391" cy="3333364"/>
            <a:chOff x="6172793" y="1223292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72793" y="1223292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6974217" y="2119309"/>
              <a:ext cx="4899649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600" dirty="0" err="1">
                  <a:latin typeface="Franklin Gothic Demi Cond" panose="020B0706030402020204" pitchFamily="34" charset="0"/>
                  <a:cs typeface="Aharoni" pitchFamily="2" charset="-79"/>
                </a:rPr>
                <a:t>Handy</a:t>
              </a:r>
              <a:r>
                <a:rPr lang="en-US" sz="9600" dirty="0" err="1">
                  <a:solidFill>
                    <a:schemeClr val="accent2"/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s</a:t>
              </a:r>
              <a:endParaRPr lang="th-TH" sz="8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D0EDD7-3E11-4E05-B618-3C8A4A0969E3}"/>
              </a:ext>
            </a:extLst>
          </p:cNvPr>
          <p:cNvSpPr txBox="1"/>
          <p:nvPr/>
        </p:nvSpPr>
        <p:spPr>
          <a:xfrm>
            <a:off x="8083467" y="547910"/>
            <a:ext cx="235178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Franklin Gothic Demi Cond" panose="020B0706030402020204" pitchFamily="34" charset="0"/>
              </a:rPr>
              <a:t>- s</a:t>
            </a:r>
            <a:endParaRPr lang="th-TH" sz="8000" b="1" dirty="0">
              <a:latin typeface="Franklin Gothic Demi Cond" panose="020B0706030402020204" pitchFamily="34" charset="0"/>
            </a:endParaRPr>
          </a:p>
        </p:txBody>
      </p:sp>
      <p:pic>
        <p:nvPicPr>
          <p:cNvPr id="22" name="Picture 18" descr="Cell Phone Png Transparent Images – Free PNG Images Vector, PSD, Clipart,  Templates">
            <a:extLst>
              <a:ext uri="{FF2B5EF4-FFF2-40B4-BE49-F238E27FC236}">
                <a16:creationId xmlns:a16="http://schemas.microsoft.com/office/drawing/2014/main" id="{7229BD81-70AE-448B-97D4-9DBADF993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" y="1402790"/>
            <a:ext cx="4939997" cy="493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A4F0C50-2572-4483-985C-BC4218D07648}"/>
              </a:ext>
            </a:extLst>
          </p:cNvPr>
          <p:cNvSpPr txBox="1"/>
          <p:nvPr/>
        </p:nvSpPr>
        <p:spPr>
          <a:xfrm>
            <a:off x="3392686" y="4624138"/>
            <a:ext cx="2061057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Handy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02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6941161" y="1234803"/>
            <a:ext cx="4636391" cy="3333364"/>
            <a:chOff x="6172793" y="1223292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72793" y="1223292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6500770" y="2119309"/>
              <a:ext cx="5373096" cy="144655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8800" dirty="0" err="1">
                  <a:latin typeface="Franklin Gothic Demi Cond" panose="020B0706030402020204" pitchFamily="34" charset="0"/>
                  <a:cs typeface="Aharoni" pitchFamily="2" charset="-79"/>
                </a:rPr>
                <a:t>Kalender</a:t>
              </a:r>
              <a:endParaRPr lang="th-TH" sz="72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2A0B9-9E96-470F-BC91-F021D0E0D5CE}"/>
              </a:ext>
            </a:extLst>
          </p:cNvPr>
          <p:cNvGrpSpPr/>
          <p:nvPr/>
        </p:nvGrpSpPr>
        <p:grpSpPr>
          <a:xfrm>
            <a:off x="8083467" y="547910"/>
            <a:ext cx="2351780" cy="1323439"/>
            <a:chOff x="8083467" y="547910"/>
            <a:chExt cx="2351780" cy="132343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D0EDD7-3E11-4E05-B618-3C8A4A0969E3}"/>
                </a:ext>
              </a:extLst>
            </p:cNvPr>
            <p:cNvSpPr txBox="1"/>
            <p:nvPr/>
          </p:nvSpPr>
          <p:spPr>
            <a:xfrm>
              <a:off x="8083467" y="547910"/>
              <a:ext cx="2351780" cy="132343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latin typeface="Franklin Gothic Demi Cond" panose="020B0706030402020204" pitchFamily="34" charset="0"/>
                </a:rPr>
                <a:t>-/  -</a:t>
              </a:r>
              <a:endParaRPr lang="th-TH" sz="8000" b="1" dirty="0"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A166010-FC42-43BF-BC4C-8D20C037B213}"/>
                </a:ext>
              </a:extLst>
            </p:cNvPr>
            <p:cNvSpPr/>
            <p:nvPr/>
          </p:nvSpPr>
          <p:spPr>
            <a:xfrm>
              <a:off x="9559278" y="896685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1C3590-A177-4144-9550-998CA66B92C5}"/>
                </a:ext>
              </a:extLst>
            </p:cNvPr>
            <p:cNvSpPr/>
            <p:nvPr/>
          </p:nvSpPr>
          <p:spPr>
            <a:xfrm>
              <a:off x="9413905" y="890921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pic>
        <p:nvPicPr>
          <p:cNvPr id="16" name="Picture 24" descr="Calendar PNG HD | PNG All">
            <a:extLst>
              <a:ext uri="{FF2B5EF4-FFF2-40B4-BE49-F238E27FC236}">
                <a16:creationId xmlns:a16="http://schemas.microsoft.com/office/drawing/2014/main" id="{0CAB0EB3-4FE3-4CBD-964C-E1A24BEB2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74" y="1524745"/>
            <a:ext cx="6417500" cy="48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6F7C24-67E7-4171-8CF7-658DE9E2637B}"/>
              </a:ext>
            </a:extLst>
          </p:cNvPr>
          <p:cNvSpPr txBox="1"/>
          <p:nvPr/>
        </p:nvSpPr>
        <p:spPr>
          <a:xfrm>
            <a:off x="3527129" y="5096930"/>
            <a:ext cx="3200242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Kalender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25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22612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5658119" y="1223292"/>
            <a:ext cx="6404407" cy="3333364"/>
            <a:chOff x="4167869" y="1223292"/>
            <a:chExt cx="7894657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4167869" y="1223292"/>
              <a:ext cx="7894657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4878649" y="2130820"/>
              <a:ext cx="6781441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600" dirty="0" err="1">
                  <a:latin typeface="Franklin Gothic Demi Cond" panose="020B0706030402020204" pitchFamily="34" charset="0"/>
                  <a:cs typeface="Aharoni" pitchFamily="2" charset="-79"/>
                </a:rPr>
                <a:t>Geldbörse</a:t>
              </a:r>
              <a:r>
                <a:rPr lang="en-US" sz="9600" dirty="0" err="1">
                  <a:solidFill>
                    <a:schemeClr val="accent2"/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n</a:t>
              </a:r>
              <a:endParaRPr lang="th-TH" sz="8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D0EDD7-3E11-4E05-B618-3C8A4A0969E3}"/>
              </a:ext>
            </a:extLst>
          </p:cNvPr>
          <p:cNvSpPr txBox="1"/>
          <p:nvPr/>
        </p:nvSpPr>
        <p:spPr>
          <a:xfrm>
            <a:off x="7272680" y="561572"/>
            <a:ext cx="3064091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Franklin Gothic Demi Cond" panose="020B0706030402020204" pitchFamily="34" charset="0"/>
              </a:rPr>
              <a:t>- (e)n</a:t>
            </a:r>
            <a:endParaRPr lang="th-TH" sz="8000" b="1" dirty="0">
              <a:latin typeface="Franklin Gothic Demi Cond" panose="020B0706030402020204" pitchFamily="34" charset="0"/>
            </a:endParaRPr>
          </a:p>
        </p:txBody>
      </p:sp>
      <p:pic>
        <p:nvPicPr>
          <p:cNvPr id="13" name="Picture 12" descr="Image result for geldboerse clipart">
            <a:extLst>
              <a:ext uri="{FF2B5EF4-FFF2-40B4-BE49-F238E27FC236}">
                <a16:creationId xmlns:a16="http://schemas.microsoft.com/office/drawing/2014/main" id="{4F5E8213-0FBE-4079-AD2A-3FFC4855C39A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102" y="1825624"/>
            <a:ext cx="5382017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3187B86-2E21-4A65-8184-B5B33E9280ED}"/>
              </a:ext>
            </a:extLst>
          </p:cNvPr>
          <p:cNvSpPr txBox="1"/>
          <p:nvPr/>
        </p:nvSpPr>
        <p:spPr>
          <a:xfrm>
            <a:off x="3911161" y="4861851"/>
            <a:ext cx="2881525" cy="92333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Geldbörse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6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0655B6-1272-4777-8A2C-1C084E92719C}"/>
              </a:ext>
            </a:extLst>
          </p:cNvPr>
          <p:cNvGrpSpPr/>
          <p:nvPr/>
        </p:nvGrpSpPr>
        <p:grpSpPr>
          <a:xfrm>
            <a:off x="7482216" y="1493641"/>
            <a:ext cx="3987597" cy="3653549"/>
            <a:chOff x="156579" y="672332"/>
            <a:chExt cx="2315055" cy="601401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020A6E-1980-4E65-8D03-6F600715FF42}"/>
                </a:ext>
              </a:extLst>
            </p:cNvPr>
            <p:cNvSpPr/>
            <p:nvPr/>
          </p:nvSpPr>
          <p:spPr>
            <a:xfrm>
              <a:off x="156579" y="970359"/>
              <a:ext cx="2315055" cy="571598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3C1DD2-90F8-4807-B4FC-8BACDBCBC913}"/>
                </a:ext>
              </a:extLst>
            </p:cNvPr>
            <p:cNvSpPr/>
            <p:nvPr/>
          </p:nvSpPr>
          <p:spPr>
            <a:xfrm>
              <a:off x="1519899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A92774-96C6-4663-A7F6-E5B1E585A848}"/>
                </a:ext>
              </a:extLst>
            </p:cNvPr>
            <p:cNvSpPr/>
            <p:nvPr/>
          </p:nvSpPr>
          <p:spPr>
            <a:xfrm>
              <a:off x="1586600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86077EE-7846-4678-9734-A0DEAA911741}"/>
              </a:ext>
            </a:extLst>
          </p:cNvPr>
          <p:cNvSpPr txBox="1"/>
          <p:nvPr/>
        </p:nvSpPr>
        <p:spPr>
          <a:xfrm>
            <a:off x="8096071" y="2632539"/>
            <a:ext cx="2850537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Franklin Gothic Demi Cond" panose="020B0706030402020204" pitchFamily="34" charset="0"/>
                <a:cs typeface="Aharoni" pitchFamily="2" charset="-79"/>
              </a:rPr>
              <a:t>Stift</a:t>
            </a:r>
            <a:r>
              <a:rPr lang="en-US" sz="9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e</a:t>
            </a:r>
            <a:endParaRPr lang="th-TH" sz="80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6EA2665-FC9D-4BDA-A4D7-70A65C8A5FAE}"/>
              </a:ext>
            </a:extLst>
          </p:cNvPr>
          <p:cNvGrpSpPr/>
          <p:nvPr/>
        </p:nvGrpSpPr>
        <p:grpSpPr>
          <a:xfrm>
            <a:off x="8096072" y="708811"/>
            <a:ext cx="2850537" cy="1569660"/>
            <a:chOff x="8096072" y="708811"/>
            <a:chExt cx="2850537" cy="15696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5F0647-7E58-4970-A77C-B21CA4CCDA9D}"/>
                </a:ext>
              </a:extLst>
            </p:cNvPr>
            <p:cNvSpPr txBox="1"/>
            <p:nvPr/>
          </p:nvSpPr>
          <p:spPr>
            <a:xfrm>
              <a:off x="8096072" y="708811"/>
              <a:ext cx="2850537" cy="156966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-e/-e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5ED15FE-6C0E-4710-9D9E-9191EA9866D3}"/>
                </a:ext>
              </a:extLst>
            </p:cNvPr>
            <p:cNvSpPr/>
            <p:nvPr/>
          </p:nvSpPr>
          <p:spPr>
            <a:xfrm>
              <a:off x="9837204" y="1041963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B4EC0F-B9E4-48FF-8278-3B2EB9A5BEFC}"/>
                </a:ext>
              </a:extLst>
            </p:cNvPr>
            <p:cNvSpPr/>
            <p:nvPr/>
          </p:nvSpPr>
          <p:spPr>
            <a:xfrm>
              <a:off x="9982870" y="1037631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28" descr="Black ปากกาพื้นหลังโปร่งใส | PNG Play">
            <a:extLst>
              <a:ext uri="{FF2B5EF4-FFF2-40B4-BE49-F238E27FC236}">
                <a16:creationId xmlns:a16="http://schemas.microsoft.com/office/drawing/2014/main" id="{077AE7BB-A6AA-465E-B0D4-4900E94BD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80236">
            <a:off x="40232" y="2207606"/>
            <a:ext cx="8435578" cy="374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78E97CA-2E63-439E-8E47-2754EADDFA8C}"/>
              </a:ext>
            </a:extLst>
          </p:cNvPr>
          <p:cNvSpPr txBox="1"/>
          <p:nvPr/>
        </p:nvSpPr>
        <p:spPr>
          <a:xfrm>
            <a:off x="4092876" y="5030501"/>
            <a:ext cx="1473155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Stift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62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0655B6-1272-4777-8A2C-1C084E92719C}"/>
              </a:ext>
            </a:extLst>
          </p:cNvPr>
          <p:cNvGrpSpPr/>
          <p:nvPr/>
        </p:nvGrpSpPr>
        <p:grpSpPr>
          <a:xfrm>
            <a:off x="7325080" y="1493641"/>
            <a:ext cx="4392525" cy="3653549"/>
            <a:chOff x="156579" y="672332"/>
            <a:chExt cx="2315055" cy="601401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020A6E-1980-4E65-8D03-6F600715FF42}"/>
                </a:ext>
              </a:extLst>
            </p:cNvPr>
            <p:cNvSpPr/>
            <p:nvPr/>
          </p:nvSpPr>
          <p:spPr>
            <a:xfrm>
              <a:off x="156579" y="970359"/>
              <a:ext cx="2315055" cy="571598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3C1DD2-90F8-4807-B4FC-8BACDBCBC913}"/>
                </a:ext>
              </a:extLst>
            </p:cNvPr>
            <p:cNvSpPr/>
            <p:nvPr/>
          </p:nvSpPr>
          <p:spPr>
            <a:xfrm>
              <a:off x="1519899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A92774-96C6-4663-A7F6-E5B1E585A848}"/>
                </a:ext>
              </a:extLst>
            </p:cNvPr>
            <p:cNvSpPr/>
            <p:nvPr/>
          </p:nvSpPr>
          <p:spPr>
            <a:xfrm>
              <a:off x="1586600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86077EE-7846-4678-9734-A0DEAA911741}"/>
              </a:ext>
            </a:extLst>
          </p:cNvPr>
          <p:cNvSpPr txBox="1"/>
          <p:nvPr/>
        </p:nvSpPr>
        <p:spPr>
          <a:xfrm>
            <a:off x="7975552" y="2705725"/>
            <a:ext cx="3168957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dirty="0" err="1">
                <a:latin typeface="Franklin Gothic Demi Cond" panose="020B0706030402020204" pitchFamily="34" charset="0"/>
                <a:cs typeface="Aharoni" pitchFamily="2" charset="-79"/>
              </a:rPr>
              <a:t>M</a:t>
            </a:r>
            <a:r>
              <a:rPr lang="en-US" sz="88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ä</a:t>
            </a:r>
            <a:r>
              <a:rPr lang="en-US" sz="8800" dirty="0" err="1">
                <a:latin typeface="Franklin Gothic Demi Cond" panose="020B0706030402020204" pitchFamily="34" charset="0"/>
                <a:cs typeface="Aharoni" pitchFamily="2" charset="-79"/>
              </a:rPr>
              <a:t>us</a:t>
            </a:r>
            <a:r>
              <a:rPr lang="en-US" sz="88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e</a:t>
            </a:r>
            <a:endParaRPr lang="th-TH" sz="72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6EA2665-FC9D-4BDA-A4D7-70A65C8A5FAE}"/>
              </a:ext>
            </a:extLst>
          </p:cNvPr>
          <p:cNvGrpSpPr/>
          <p:nvPr/>
        </p:nvGrpSpPr>
        <p:grpSpPr>
          <a:xfrm>
            <a:off x="8096072" y="708811"/>
            <a:ext cx="2850537" cy="1569660"/>
            <a:chOff x="8096072" y="708811"/>
            <a:chExt cx="2850537" cy="15696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5F0647-7E58-4970-A77C-B21CA4CCDA9D}"/>
                </a:ext>
              </a:extLst>
            </p:cNvPr>
            <p:cNvSpPr txBox="1"/>
            <p:nvPr/>
          </p:nvSpPr>
          <p:spPr>
            <a:xfrm>
              <a:off x="8096072" y="708811"/>
              <a:ext cx="2850537" cy="156966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-e/-e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5ED15FE-6C0E-4710-9D9E-9191EA9866D3}"/>
                </a:ext>
              </a:extLst>
            </p:cNvPr>
            <p:cNvSpPr/>
            <p:nvPr/>
          </p:nvSpPr>
          <p:spPr>
            <a:xfrm>
              <a:off x="9837204" y="1041963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B4EC0F-B9E4-48FF-8278-3B2EB9A5BEFC}"/>
                </a:ext>
              </a:extLst>
            </p:cNvPr>
            <p:cNvSpPr/>
            <p:nvPr/>
          </p:nvSpPr>
          <p:spPr>
            <a:xfrm>
              <a:off x="9982870" y="1037631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8" descr="Download PC Mouse PNG Image for Free">
            <a:extLst>
              <a:ext uri="{FF2B5EF4-FFF2-40B4-BE49-F238E27FC236}">
                <a16:creationId xmlns:a16="http://schemas.microsoft.com/office/drawing/2014/main" id="{9D6887EC-608C-40C4-915C-3FD96F54E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84" y="1737395"/>
            <a:ext cx="4547615" cy="370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DA4B0A6-AECF-4396-BA94-D14EBCCE698B}"/>
              </a:ext>
            </a:extLst>
          </p:cNvPr>
          <p:cNvSpPr txBox="1"/>
          <p:nvPr/>
        </p:nvSpPr>
        <p:spPr>
          <a:xfrm>
            <a:off x="3708353" y="4131527"/>
            <a:ext cx="1825356" cy="1015663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Maus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35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6896854" y="1266589"/>
            <a:ext cx="4636391" cy="3333364"/>
            <a:chOff x="6116509" y="1255078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16509" y="1255078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6248884" y="2119309"/>
              <a:ext cx="5624983" cy="144655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8800" dirty="0">
                  <a:latin typeface="Franklin Gothic Demi Cond" panose="020B0706030402020204" pitchFamily="34" charset="0"/>
                  <a:cs typeface="Aharoni" pitchFamily="2" charset="-79"/>
                </a:rPr>
                <a:t>Computer</a:t>
              </a:r>
              <a:endParaRPr lang="th-TH" sz="72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2A0B9-9E96-470F-BC91-F021D0E0D5CE}"/>
              </a:ext>
            </a:extLst>
          </p:cNvPr>
          <p:cNvGrpSpPr/>
          <p:nvPr/>
        </p:nvGrpSpPr>
        <p:grpSpPr>
          <a:xfrm>
            <a:off x="8083467" y="547910"/>
            <a:ext cx="2351780" cy="1323439"/>
            <a:chOff x="8083467" y="547910"/>
            <a:chExt cx="2351780" cy="132343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D0EDD7-3E11-4E05-B618-3C8A4A0969E3}"/>
                </a:ext>
              </a:extLst>
            </p:cNvPr>
            <p:cNvSpPr txBox="1"/>
            <p:nvPr/>
          </p:nvSpPr>
          <p:spPr>
            <a:xfrm>
              <a:off x="8083467" y="547910"/>
              <a:ext cx="2351780" cy="132343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latin typeface="Franklin Gothic Demi Cond" panose="020B0706030402020204" pitchFamily="34" charset="0"/>
                </a:rPr>
                <a:t>-/  -</a:t>
              </a:r>
              <a:endParaRPr lang="th-TH" sz="8000" b="1" dirty="0"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A166010-FC42-43BF-BC4C-8D20C037B213}"/>
                </a:ext>
              </a:extLst>
            </p:cNvPr>
            <p:cNvSpPr/>
            <p:nvPr/>
          </p:nvSpPr>
          <p:spPr>
            <a:xfrm>
              <a:off x="9559278" y="896685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1C3590-A177-4144-9550-998CA66B92C5}"/>
                </a:ext>
              </a:extLst>
            </p:cNvPr>
            <p:cNvSpPr/>
            <p:nvPr/>
          </p:nvSpPr>
          <p:spPr>
            <a:xfrm>
              <a:off x="9413905" y="890921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pic>
        <p:nvPicPr>
          <p:cNvPr id="22" name="Picture 4" descr="คอมพิวเตอร์ตั้งโต๊ะคอมพิวเตอร์ PNG การเก็บภาพสำหรับการดาวน์โหลดฟรี -  crazypng-PNG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B7FA6599-6D55-4347-AB4A-2972B2D13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1" y="1605196"/>
            <a:ext cx="5736651" cy="421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52522EB-92B3-4014-8742-AA4A95147D92}"/>
              </a:ext>
            </a:extLst>
          </p:cNvPr>
          <p:cNvSpPr txBox="1"/>
          <p:nvPr/>
        </p:nvSpPr>
        <p:spPr>
          <a:xfrm>
            <a:off x="3277789" y="4705573"/>
            <a:ext cx="2848161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ranklin Gothic Demi Cond" panose="020B0706030402020204" pitchFamily="34" charset="0"/>
                <a:cs typeface="Aharoni" pitchFamily="2" charset="-79"/>
              </a:rPr>
              <a:t>Computer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3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7025149" y="1209629"/>
            <a:ext cx="4468416" cy="3333364"/>
            <a:chOff x="6116509" y="1255078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16509" y="1255078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6608510" y="2113545"/>
              <a:ext cx="4907868" cy="144655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8800" dirty="0">
                  <a:latin typeface="Franklin Gothic Demi Cond" panose="020B0706030402020204" pitchFamily="34" charset="0"/>
                  <a:cs typeface="Aharoni" pitchFamily="2" charset="-79"/>
                </a:rPr>
                <a:t>Drucker</a:t>
              </a:r>
              <a:endParaRPr lang="th-TH" sz="72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2A0B9-9E96-470F-BC91-F021D0E0D5CE}"/>
              </a:ext>
            </a:extLst>
          </p:cNvPr>
          <p:cNvGrpSpPr/>
          <p:nvPr/>
        </p:nvGrpSpPr>
        <p:grpSpPr>
          <a:xfrm>
            <a:off x="8083467" y="547910"/>
            <a:ext cx="2351780" cy="1323439"/>
            <a:chOff x="8083467" y="547910"/>
            <a:chExt cx="2351780" cy="132343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D0EDD7-3E11-4E05-B618-3C8A4A0969E3}"/>
                </a:ext>
              </a:extLst>
            </p:cNvPr>
            <p:cNvSpPr txBox="1"/>
            <p:nvPr/>
          </p:nvSpPr>
          <p:spPr>
            <a:xfrm>
              <a:off x="8083467" y="547910"/>
              <a:ext cx="2351780" cy="132343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latin typeface="Franklin Gothic Demi Cond" panose="020B0706030402020204" pitchFamily="34" charset="0"/>
                </a:rPr>
                <a:t>-/  -</a:t>
              </a:r>
              <a:endParaRPr lang="th-TH" sz="8000" b="1" dirty="0"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A166010-FC42-43BF-BC4C-8D20C037B213}"/>
                </a:ext>
              </a:extLst>
            </p:cNvPr>
            <p:cNvSpPr/>
            <p:nvPr/>
          </p:nvSpPr>
          <p:spPr>
            <a:xfrm>
              <a:off x="9559278" y="896685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1C3590-A177-4144-9550-998CA66B92C5}"/>
                </a:ext>
              </a:extLst>
            </p:cNvPr>
            <p:cNvSpPr/>
            <p:nvPr/>
          </p:nvSpPr>
          <p:spPr>
            <a:xfrm>
              <a:off x="9413905" y="890921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pic>
        <p:nvPicPr>
          <p:cNvPr id="16" name="Picture 10" descr="เครื่องพิมพ์ PNG ภาพสำหรับการดาวน์โหล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13FE599B-01DE-4094-98DA-C9089FAA0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0" y="1379869"/>
            <a:ext cx="4797094" cy="479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D03181E-49E5-4874-92C3-88EEE96454AD}"/>
              </a:ext>
            </a:extLst>
          </p:cNvPr>
          <p:cNvSpPr txBox="1"/>
          <p:nvPr/>
        </p:nvSpPr>
        <p:spPr>
          <a:xfrm>
            <a:off x="4731929" y="4754939"/>
            <a:ext cx="2626813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Drucker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52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0655B6-1272-4777-8A2C-1C084E92719C}"/>
              </a:ext>
            </a:extLst>
          </p:cNvPr>
          <p:cNvGrpSpPr/>
          <p:nvPr/>
        </p:nvGrpSpPr>
        <p:grpSpPr>
          <a:xfrm>
            <a:off x="7522029" y="1493641"/>
            <a:ext cx="4195576" cy="3363973"/>
            <a:chOff x="156579" y="672332"/>
            <a:chExt cx="2315055" cy="601401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020A6E-1980-4E65-8D03-6F600715FF42}"/>
                </a:ext>
              </a:extLst>
            </p:cNvPr>
            <p:cNvSpPr/>
            <p:nvPr/>
          </p:nvSpPr>
          <p:spPr>
            <a:xfrm>
              <a:off x="156579" y="970359"/>
              <a:ext cx="2315055" cy="571598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3C1DD2-90F8-4807-B4FC-8BACDBCBC913}"/>
                </a:ext>
              </a:extLst>
            </p:cNvPr>
            <p:cNvSpPr/>
            <p:nvPr/>
          </p:nvSpPr>
          <p:spPr>
            <a:xfrm>
              <a:off x="1519899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A92774-96C6-4663-A7F6-E5B1E585A848}"/>
                </a:ext>
              </a:extLst>
            </p:cNvPr>
            <p:cNvSpPr/>
            <p:nvPr/>
          </p:nvSpPr>
          <p:spPr>
            <a:xfrm>
              <a:off x="1586600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86077EE-7846-4678-9734-A0DEAA911741}"/>
              </a:ext>
            </a:extLst>
          </p:cNvPr>
          <p:cNvSpPr txBox="1"/>
          <p:nvPr/>
        </p:nvSpPr>
        <p:spPr>
          <a:xfrm>
            <a:off x="7974591" y="2588177"/>
            <a:ext cx="3288699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Franklin Gothic Demi Cond" panose="020B0706030402020204" pitchFamily="34" charset="0"/>
                <a:cs typeface="Aharoni" pitchFamily="2" charset="-79"/>
              </a:rPr>
              <a:t>St</a:t>
            </a:r>
            <a:r>
              <a:rPr lang="en-US" sz="9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ü</a:t>
            </a:r>
            <a:r>
              <a:rPr lang="en-US" sz="9600" dirty="0" err="1">
                <a:latin typeface="Franklin Gothic Demi Cond" panose="020B0706030402020204" pitchFamily="34" charset="0"/>
                <a:cs typeface="Aharoni" pitchFamily="2" charset="-79"/>
              </a:rPr>
              <a:t>hl</a:t>
            </a:r>
            <a:r>
              <a:rPr lang="en-US" sz="96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e</a:t>
            </a:r>
            <a:endParaRPr lang="th-TH" sz="80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F7AD82-70E1-4762-AE30-21FA4B693912}"/>
              </a:ext>
            </a:extLst>
          </p:cNvPr>
          <p:cNvGrpSpPr/>
          <p:nvPr/>
        </p:nvGrpSpPr>
        <p:grpSpPr>
          <a:xfrm>
            <a:off x="8193673" y="691821"/>
            <a:ext cx="2850537" cy="1569660"/>
            <a:chOff x="8193673" y="691821"/>
            <a:chExt cx="2850537" cy="15696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5F0647-7E58-4970-A77C-B21CA4CCDA9D}"/>
                </a:ext>
              </a:extLst>
            </p:cNvPr>
            <p:cNvSpPr txBox="1"/>
            <p:nvPr/>
          </p:nvSpPr>
          <p:spPr>
            <a:xfrm>
              <a:off x="8193673" y="691821"/>
              <a:ext cx="2850537" cy="156966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-e/-e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8A3C458-455D-47DB-9EE6-12EC6884C3BE}"/>
                </a:ext>
              </a:extLst>
            </p:cNvPr>
            <p:cNvSpPr/>
            <p:nvPr/>
          </p:nvSpPr>
          <p:spPr>
            <a:xfrm>
              <a:off x="9884558" y="995629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71ECE77-3024-46E8-AC93-41BC3DB3FA8A}"/>
                </a:ext>
              </a:extLst>
            </p:cNvPr>
            <p:cNvSpPr/>
            <p:nvPr/>
          </p:nvSpPr>
          <p:spPr>
            <a:xfrm>
              <a:off x="10030224" y="991297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19" descr="classroom-chair-clipart-chair.png">
            <a:extLst>
              <a:ext uri="{FF2B5EF4-FFF2-40B4-BE49-F238E27FC236}">
                <a16:creationId xmlns:a16="http://schemas.microsoft.com/office/drawing/2014/main" id="{1850BE5C-A6B3-4B97-AC20-CA3EE856EBE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4551" y="1690688"/>
            <a:ext cx="3570514" cy="48794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FA581DA-38CF-4F14-8DB5-D7735F2C87A1}"/>
              </a:ext>
            </a:extLst>
          </p:cNvPr>
          <p:cNvSpPr txBox="1"/>
          <p:nvPr/>
        </p:nvSpPr>
        <p:spPr>
          <a:xfrm>
            <a:off x="3773562" y="3287971"/>
            <a:ext cx="1840230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Stuhl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79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7151914" y="1234803"/>
            <a:ext cx="4425638" cy="3333364"/>
            <a:chOff x="6172793" y="1223292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72793" y="1223292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7382802" y="2095571"/>
              <a:ext cx="3469712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600" dirty="0" err="1">
                  <a:latin typeface="Franklin Gothic Demi Cond" panose="020B0706030402020204" pitchFamily="34" charset="0"/>
                  <a:cs typeface="Aharoni" pitchFamily="2" charset="-79"/>
                </a:rPr>
                <a:t>Kuli</a:t>
              </a:r>
              <a:r>
                <a:rPr lang="en-US" sz="9600" dirty="0" err="1">
                  <a:solidFill>
                    <a:schemeClr val="accent2"/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s</a:t>
              </a:r>
              <a:endParaRPr lang="th-TH" sz="8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D0EDD7-3E11-4E05-B618-3C8A4A0969E3}"/>
              </a:ext>
            </a:extLst>
          </p:cNvPr>
          <p:cNvSpPr txBox="1"/>
          <p:nvPr/>
        </p:nvSpPr>
        <p:spPr>
          <a:xfrm>
            <a:off x="8083467" y="547910"/>
            <a:ext cx="235178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Franklin Gothic Demi Cond" panose="020B0706030402020204" pitchFamily="34" charset="0"/>
              </a:rPr>
              <a:t>- s</a:t>
            </a:r>
            <a:endParaRPr lang="th-TH" sz="8000" b="1" dirty="0">
              <a:latin typeface="Franklin Gothic Demi Cond" panose="020B0706030402020204" pitchFamily="34" charset="0"/>
            </a:endParaRPr>
          </a:p>
        </p:txBody>
      </p:sp>
      <p:pic>
        <p:nvPicPr>
          <p:cNvPr id="13" name="Picture 28" descr="Black ปากกาพื้นหลังโปร่งใส | PNG Play">
            <a:extLst>
              <a:ext uri="{FF2B5EF4-FFF2-40B4-BE49-F238E27FC236}">
                <a16:creationId xmlns:a16="http://schemas.microsoft.com/office/drawing/2014/main" id="{E91C93F6-C183-4652-826A-ECB6CB239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80236">
            <a:off x="40232" y="2207606"/>
            <a:ext cx="8435578" cy="374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8A4F0F8-3E27-4ECF-ABF1-064F4FB60451}"/>
              </a:ext>
            </a:extLst>
          </p:cNvPr>
          <p:cNvSpPr txBox="1"/>
          <p:nvPr/>
        </p:nvSpPr>
        <p:spPr>
          <a:xfrm>
            <a:off x="4092876" y="5030501"/>
            <a:ext cx="1473155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Franklin Gothic Demi Cond" panose="020B0706030402020204" pitchFamily="34" charset="0"/>
                <a:cs typeface="Aharoni" pitchFamily="2" charset="-79"/>
              </a:rPr>
              <a:t>Kuli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3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0655B6-1272-4777-8A2C-1C084E92719C}"/>
              </a:ext>
            </a:extLst>
          </p:cNvPr>
          <p:cNvGrpSpPr/>
          <p:nvPr/>
        </p:nvGrpSpPr>
        <p:grpSpPr>
          <a:xfrm>
            <a:off x="6533884" y="1493641"/>
            <a:ext cx="5183722" cy="3653549"/>
            <a:chOff x="156579" y="672332"/>
            <a:chExt cx="2315055" cy="601401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020A6E-1980-4E65-8D03-6F600715FF42}"/>
                </a:ext>
              </a:extLst>
            </p:cNvPr>
            <p:cNvSpPr/>
            <p:nvPr/>
          </p:nvSpPr>
          <p:spPr>
            <a:xfrm>
              <a:off x="156579" y="970359"/>
              <a:ext cx="2315055" cy="571598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3C1DD2-90F8-4807-B4FC-8BACDBCBC913}"/>
                </a:ext>
              </a:extLst>
            </p:cNvPr>
            <p:cNvSpPr/>
            <p:nvPr/>
          </p:nvSpPr>
          <p:spPr>
            <a:xfrm>
              <a:off x="1519899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A92774-96C6-4663-A7F6-E5B1E585A848}"/>
                </a:ext>
              </a:extLst>
            </p:cNvPr>
            <p:cNvSpPr/>
            <p:nvPr/>
          </p:nvSpPr>
          <p:spPr>
            <a:xfrm>
              <a:off x="1586600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86077EE-7846-4678-9734-A0DEAA911741}"/>
              </a:ext>
            </a:extLst>
          </p:cNvPr>
          <p:cNvSpPr txBox="1"/>
          <p:nvPr/>
        </p:nvSpPr>
        <p:spPr>
          <a:xfrm>
            <a:off x="6748130" y="2662087"/>
            <a:ext cx="4813714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 err="1">
                <a:latin typeface="Franklin Gothic Demi Cond" panose="020B0706030402020204" pitchFamily="34" charset="0"/>
                <a:cs typeface="Aharoni" pitchFamily="2" charset="-79"/>
              </a:rPr>
              <a:t>Bildschirm</a:t>
            </a:r>
            <a:r>
              <a:rPr lang="en-US" sz="80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e</a:t>
            </a:r>
            <a:endParaRPr lang="th-TH" sz="66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6EA2665-FC9D-4BDA-A4D7-70A65C8A5FAE}"/>
              </a:ext>
            </a:extLst>
          </p:cNvPr>
          <p:cNvGrpSpPr/>
          <p:nvPr/>
        </p:nvGrpSpPr>
        <p:grpSpPr>
          <a:xfrm>
            <a:off x="8096072" y="708811"/>
            <a:ext cx="2850537" cy="1569660"/>
            <a:chOff x="8096072" y="708811"/>
            <a:chExt cx="2850537" cy="15696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5F0647-7E58-4970-A77C-B21CA4CCDA9D}"/>
                </a:ext>
              </a:extLst>
            </p:cNvPr>
            <p:cNvSpPr txBox="1"/>
            <p:nvPr/>
          </p:nvSpPr>
          <p:spPr>
            <a:xfrm>
              <a:off x="8096072" y="708811"/>
              <a:ext cx="2850537" cy="156966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-e/-e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5ED15FE-6C0E-4710-9D9E-9191EA9866D3}"/>
                </a:ext>
              </a:extLst>
            </p:cNvPr>
            <p:cNvSpPr/>
            <p:nvPr/>
          </p:nvSpPr>
          <p:spPr>
            <a:xfrm>
              <a:off x="9837204" y="1041963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B4EC0F-B9E4-48FF-8278-3B2EB9A5BEFC}"/>
                </a:ext>
              </a:extLst>
            </p:cNvPr>
            <p:cNvSpPr/>
            <p:nvPr/>
          </p:nvSpPr>
          <p:spPr>
            <a:xfrm>
              <a:off x="9982870" y="1037631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12" descr="หน้าจอ PNG | PNG Mart">
            <a:extLst>
              <a:ext uri="{FF2B5EF4-FFF2-40B4-BE49-F238E27FC236}">
                <a16:creationId xmlns:a16="http://schemas.microsoft.com/office/drawing/2014/main" id="{964A7F05-8183-443A-BDE4-9AA586EEF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84" y="1763597"/>
            <a:ext cx="538848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6FF06D7-FE01-4A81-86A5-C8AE2D5D3D6E}"/>
              </a:ext>
            </a:extLst>
          </p:cNvPr>
          <p:cNvSpPr txBox="1"/>
          <p:nvPr/>
        </p:nvSpPr>
        <p:spPr>
          <a:xfrm>
            <a:off x="3640243" y="5388570"/>
            <a:ext cx="3107887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Bildschirm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20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7151914" y="1234803"/>
            <a:ext cx="4425638" cy="3333364"/>
            <a:chOff x="6172793" y="1223292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72793" y="1223292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6475540" y="2105144"/>
              <a:ext cx="5289211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E-Mail</a:t>
              </a:r>
              <a:r>
                <a:rPr lang="en-US" sz="9600" dirty="0">
                  <a:solidFill>
                    <a:schemeClr val="accent2"/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s</a:t>
              </a:r>
              <a:endParaRPr lang="th-TH" sz="8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D0EDD7-3E11-4E05-B618-3C8A4A0969E3}"/>
              </a:ext>
            </a:extLst>
          </p:cNvPr>
          <p:cNvSpPr txBox="1"/>
          <p:nvPr/>
        </p:nvSpPr>
        <p:spPr>
          <a:xfrm>
            <a:off x="8083467" y="547910"/>
            <a:ext cx="235178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Franklin Gothic Demi Cond" panose="020B0706030402020204" pitchFamily="34" charset="0"/>
              </a:rPr>
              <a:t>- s</a:t>
            </a:r>
            <a:endParaRPr lang="th-TH" sz="8000" b="1" dirty="0">
              <a:latin typeface="Franklin Gothic Demi Cond" panose="020B0706030402020204" pitchFamily="34" charset="0"/>
            </a:endParaRPr>
          </a:p>
        </p:txBody>
      </p:sp>
      <p:pic>
        <p:nvPicPr>
          <p:cNvPr id="16" name="Picture 14" descr="Clip Art Free Email Clipart Mail Logo - Email Png Transparent Png  (#1165243) - PinClipart">
            <a:extLst>
              <a:ext uri="{FF2B5EF4-FFF2-40B4-BE49-F238E27FC236}">
                <a16:creationId xmlns:a16="http://schemas.microsoft.com/office/drawing/2014/main" id="{59AF61D5-05CB-44BD-8B4F-DBAC38222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56" b="92886" l="10000" r="90000">
                        <a14:foregroundMark x1="39886" y1="12175" x2="48523" y2="9713"/>
                        <a14:foregroundMark x1="48523" y1="9713" x2="57273" y2="16416"/>
                        <a14:foregroundMark x1="57273" y1="16416" x2="68864" y2="20383"/>
                        <a14:foregroundMark x1="68864" y1="20383" x2="63636" y2="15048"/>
                        <a14:foregroundMark x1="63636" y1="15048" x2="45114" y2="8071"/>
                        <a14:foregroundMark x1="45114" y1="8071" x2="40682" y2="10260"/>
                        <a14:foregroundMark x1="59886" y1="7661" x2="67273" y2="6703"/>
                        <a14:foregroundMark x1="67273" y1="6703" x2="68409" y2="12175"/>
                        <a14:foregroundMark x1="44432" y1="6156" x2="51591" y2="9439"/>
                        <a14:foregroundMark x1="51591" y1="9439" x2="51818" y2="10534"/>
                        <a14:foregroundMark x1="29659" y1="92886" x2="35455" y2="88782"/>
                        <a14:foregroundMark x1="35455" y1="88782" x2="34773" y2="89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540">
            <a:off x="-125035" y="1111614"/>
            <a:ext cx="6704980" cy="556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B9C9FE-FE17-402A-BF2B-D37AC2C31689}"/>
              </a:ext>
            </a:extLst>
          </p:cNvPr>
          <p:cNvSpPr txBox="1"/>
          <p:nvPr/>
        </p:nvSpPr>
        <p:spPr>
          <a:xfrm>
            <a:off x="4378328" y="5206749"/>
            <a:ext cx="2447750" cy="1015663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E-Mail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18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9686112-0913-476A-802B-78C5695DD1B0}"/>
              </a:ext>
            </a:extLst>
          </p:cNvPr>
          <p:cNvGrpSpPr/>
          <p:nvPr/>
        </p:nvGrpSpPr>
        <p:grpSpPr>
          <a:xfrm>
            <a:off x="7492947" y="1223292"/>
            <a:ext cx="4002367" cy="3333364"/>
            <a:chOff x="6172793" y="1223292"/>
            <a:chExt cx="5889733" cy="33333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F05E651-D2BA-473E-9D62-A5CC30DE3F45}"/>
                </a:ext>
              </a:extLst>
            </p:cNvPr>
            <p:cNvSpPr/>
            <p:nvPr/>
          </p:nvSpPr>
          <p:spPr>
            <a:xfrm>
              <a:off x="6172793" y="1223292"/>
              <a:ext cx="5889733" cy="33333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BC33B8-47F1-46AD-B9DF-559206A0B6BE}"/>
                </a:ext>
              </a:extLst>
            </p:cNvPr>
            <p:cNvSpPr txBox="1"/>
            <p:nvPr/>
          </p:nvSpPr>
          <p:spPr>
            <a:xfrm>
              <a:off x="7191338" y="2166699"/>
              <a:ext cx="3616530" cy="144655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8800" dirty="0">
                  <a:latin typeface="Franklin Gothic Demi Cond" panose="020B0706030402020204" pitchFamily="34" charset="0"/>
                  <a:cs typeface="Aharoni" pitchFamily="2" charset="-79"/>
                </a:rPr>
                <a:t>SMS</a:t>
              </a:r>
              <a:endParaRPr lang="th-TH" sz="72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2A0B9-9E96-470F-BC91-F021D0E0D5CE}"/>
              </a:ext>
            </a:extLst>
          </p:cNvPr>
          <p:cNvGrpSpPr/>
          <p:nvPr/>
        </p:nvGrpSpPr>
        <p:grpSpPr>
          <a:xfrm>
            <a:off x="8083467" y="547910"/>
            <a:ext cx="2351780" cy="1323439"/>
            <a:chOff x="8083467" y="547910"/>
            <a:chExt cx="2351780" cy="132343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D0EDD7-3E11-4E05-B618-3C8A4A0969E3}"/>
                </a:ext>
              </a:extLst>
            </p:cNvPr>
            <p:cNvSpPr txBox="1"/>
            <p:nvPr/>
          </p:nvSpPr>
          <p:spPr>
            <a:xfrm>
              <a:off x="8083467" y="547910"/>
              <a:ext cx="2351780" cy="132343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latin typeface="Franklin Gothic Demi Cond" panose="020B0706030402020204" pitchFamily="34" charset="0"/>
                </a:rPr>
                <a:t>-/  -</a:t>
              </a:r>
              <a:endParaRPr lang="th-TH" sz="8000" b="1" dirty="0"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A166010-FC42-43BF-BC4C-8D20C037B213}"/>
                </a:ext>
              </a:extLst>
            </p:cNvPr>
            <p:cNvSpPr/>
            <p:nvPr/>
          </p:nvSpPr>
          <p:spPr>
            <a:xfrm>
              <a:off x="9559278" y="896685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1C3590-A177-4144-9550-998CA66B92C5}"/>
                </a:ext>
              </a:extLst>
            </p:cNvPr>
            <p:cNvSpPr/>
            <p:nvPr/>
          </p:nvSpPr>
          <p:spPr>
            <a:xfrm>
              <a:off x="9413905" y="890921"/>
              <a:ext cx="90661" cy="1161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pic>
        <p:nvPicPr>
          <p:cNvPr id="16" name="Picture 15" descr="Image result for sms">
            <a:extLst>
              <a:ext uri="{FF2B5EF4-FFF2-40B4-BE49-F238E27FC236}">
                <a16:creationId xmlns:a16="http://schemas.microsoft.com/office/drawing/2014/main" id="{6936F344-F8E0-436C-BF4A-F59E15A72F9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92266">
            <a:off x="844100" y="1732199"/>
            <a:ext cx="4930652" cy="473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B8720B8-3E60-4449-AD5F-35EC02C96D91}"/>
              </a:ext>
            </a:extLst>
          </p:cNvPr>
          <p:cNvSpPr txBox="1"/>
          <p:nvPr/>
        </p:nvSpPr>
        <p:spPr>
          <a:xfrm>
            <a:off x="3429398" y="3672516"/>
            <a:ext cx="1970725" cy="1015663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Franklin Gothic Demi Cond" panose="020B0706030402020204" pitchFamily="34" charset="0"/>
                <a:cs typeface="Aharoni" pitchFamily="2" charset="-79"/>
              </a:rPr>
              <a:t>SMS</a:t>
            </a:r>
            <a:endParaRPr lang="th-TH" sz="48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90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CE68-4AAA-414F-A211-283F0545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9CE6-8471-41EA-A477-AD14EDD3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6C84CE-1C32-462B-B094-4773CE99041C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ABD7E-F685-447A-AFD6-D38393ED1BEF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A8E575F2-B9FC-4576-87C2-F75C190C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0655B6-1272-4777-8A2C-1C084E92719C}"/>
              </a:ext>
            </a:extLst>
          </p:cNvPr>
          <p:cNvGrpSpPr/>
          <p:nvPr/>
        </p:nvGrpSpPr>
        <p:grpSpPr>
          <a:xfrm>
            <a:off x="6533884" y="1493641"/>
            <a:ext cx="5183722" cy="3653549"/>
            <a:chOff x="156579" y="672332"/>
            <a:chExt cx="2315055" cy="601401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020A6E-1980-4E65-8D03-6F600715FF42}"/>
                </a:ext>
              </a:extLst>
            </p:cNvPr>
            <p:cNvSpPr/>
            <p:nvPr/>
          </p:nvSpPr>
          <p:spPr>
            <a:xfrm>
              <a:off x="156579" y="970359"/>
              <a:ext cx="2315055" cy="571598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3C1DD2-90F8-4807-B4FC-8BACDBCBC913}"/>
                </a:ext>
              </a:extLst>
            </p:cNvPr>
            <p:cNvSpPr/>
            <p:nvPr/>
          </p:nvSpPr>
          <p:spPr>
            <a:xfrm>
              <a:off x="1519899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A92774-96C6-4663-A7F6-E5B1E585A848}"/>
                </a:ext>
              </a:extLst>
            </p:cNvPr>
            <p:cNvSpPr/>
            <p:nvPr/>
          </p:nvSpPr>
          <p:spPr>
            <a:xfrm>
              <a:off x="1586600" y="67233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86077EE-7846-4678-9734-A0DEAA911741}"/>
              </a:ext>
            </a:extLst>
          </p:cNvPr>
          <p:cNvSpPr txBox="1"/>
          <p:nvPr/>
        </p:nvSpPr>
        <p:spPr>
          <a:xfrm>
            <a:off x="7151914" y="2662087"/>
            <a:ext cx="4409930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dirty="0" err="1">
                <a:latin typeface="Franklin Gothic Demi Cond" panose="020B0706030402020204" pitchFamily="34" charset="0"/>
                <a:cs typeface="Aharoni" pitchFamily="2" charset="-79"/>
              </a:rPr>
              <a:t>Schr</a:t>
            </a:r>
            <a:r>
              <a:rPr lang="en-US" sz="88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ä</a:t>
            </a:r>
            <a:r>
              <a:rPr lang="en-US" sz="8800" dirty="0" err="1">
                <a:latin typeface="Franklin Gothic Demi Cond" panose="020B0706030402020204" pitchFamily="34" charset="0"/>
                <a:cs typeface="Aharoni" pitchFamily="2" charset="-79"/>
              </a:rPr>
              <a:t>nk</a:t>
            </a:r>
            <a:r>
              <a:rPr lang="en-US" sz="8800" dirty="0" err="1">
                <a:solidFill>
                  <a:schemeClr val="accent2"/>
                </a:solidFill>
                <a:latin typeface="Franklin Gothic Demi Cond" panose="020B0706030402020204" pitchFamily="34" charset="0"/>
                <a:cs typeface="Aharoni" pitchFamily="2" charset="-79"/>
              </a:rPr>
              <a:t>e</a:t>
            </a:r>
            <a:endParaRPr lang="th-TH" sz="7200" dirty="0">
              <a:solidFill>
                <a:schemeClr val="accent2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6EA2665-FC9D-4BDA-A4D7-70A65C8A5FAE}"/>
              </a:ext>
            </a:extLst>
          </p:cNvPr>
          <p:cNvGrpSpPr/>
          <p:nvPr/>
        </p:nvGrpSpPr>
        <p:grpSpPr>
          <a:xfrm>
            <a:off x="8096072" y="708811"/>
            <a:ext cx="2850537" cy="1569660"/>
            <a:chOff x="8096072" y="708811"/>
            <a:chExt cx="2850537" cy="15696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5F0647-7E58-4970-A77C-B21CA4CCDA9D}"/>
                </a:ext>
              </a:extLst>
            </p:cNvPr>
            <p:cNvSpPr txBox="1"/>
            <p:nvPr/>
          </p:nvSpPr>
          <p:spPr>
            <a:xfrm>
              <a:off x="8096072" y="708811"/>
              <a:ext cx="2850537" cy="156966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Franklin Gothic Demi Cond" panose="020B0706030402020204" pitchFamily="34" charset="0"/>
                  <a:cs typeface="Aharoni" pitchFamily="2" charset="-79"/>
                </a:rPr>
                <a:t>-e/-e</a:t>
              </a:r>
              <a:endParaRPr lang="th-TH" sz="6000" dirty="0">
                <a:solidFill>
                  <a:schemeClr val="accent2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5ED15FE-6C0E-4710-9D9E-9191EA9866D3}"/>
                </a:ext>
              </a:extLst>
            </p:cNvPr>
            <p:cNvSpPr/>
            <p:nvPr/>
          </p:nvSpPr>
          <p:spPr>
            <a:xfrm>
              <a:off x="9837204" y="1041963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B4EC0F-B9E4-48FF-8278-3B2EB9A5BEFC}"/>
                </a:ext>
              </a:extLst>
            </p:cNvPr>
            <p:cNvSpPr/>
            <p:nvPr/>
          </p:nvSpPr>
          <p:spPr>
            <a:xfrm>
              <a:off x="9982870" y="1037631"/>
              <a:ext cx="90816" cy="723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 descr="schrank.jpg">
            <a:extLst>
              <a:ext uri="{FF2B5EF4-FFF2-40B4-BE49-F238E27FC236}">
                <a16:creationId xmlns:a16="http://schemas.microsoft.com/office/drawing/2014/main" id="{D5C27D90-D454-457A-AC4F-55EC30B30509}"/>
              </a:ext>
            </a:extLst>
          </p:cNvPr>
          <p:cNvPicPr/>
          <p:nvPr/>
        </p:nvPicPr>
        <p:blipFill>
          <a:blip r:embed="rId4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3" b="87116" l="9620" r="89933">
                        <a14:foregroundMark x1="29754" y1="16837" x2="20358" y2="34846"/>
                        <a14:foregroundMark x1="20358" y1="34846" x2="36689" y2="63543"/>
                        <a14:foregroundMark x1="36689" y1="63543" x2="59508" y2="56076"/>
                        <a14:foregroundMark x1="59508" y1="56076" x2="42282" y2="40996"/>
                        <a14:foregroundMark x1="42282" y1="40996" x2="42282" y2="40996"/>
                        <a14:foregroundMark x1="68456" y1="71596" x2="43177" y2="84627"/>
                        <a14:foregroundMark x1="43177" y1="84627" x2="36018" y2="64861"/>
                        <a14:foregroundMark x1="36018" y1="64861" x2="59284" y2="42899"/>
                        <a14:foregroundMark x1="59284" y1="42899" x2="42953" y2="23280"/>
                        <a14:foregroundMark x1="42953" y1="23280" x2="53915" y2="8199"/>
                        <a14:foregroundMark x1="53915" y1="8199" x2="64877" y2="6003"/>
                        <a14:foregroundMark x1="71365" y1="81991" x2="27517" y2="84187"/>
                        <a14:foregroundMark x1="24609" y1="84919" x2="21924" y2="87116"/>
                      </a14:backgroundRemoval>
                    </a14:imgEffect>
                  </a14:imgLayer>
                </a14:imgProps>
              </a:ext>
            </a:extLst>
          </a:blip>
          <a:srcRect t="4453" b="10045"/>
          <a:stretch>
            <a:fillRect/>
          </a:stretch>
        </p:blipFill>
        <p:spPr>
          <a:xfrm>
            <a:off x="709969" y="1615655"/>
            <a:ext cx="3687328" cy="48772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06BAA8D-B1EA-4D32-AD02-E69D2FB21C1E}"/>
              </a:ext>
            </a:extLst>
          </p:cNvPr>
          <p:cNvSpPr txBox="1"/>
          <p:nvPr/>
        </p:nvSpPr>
        <p:spPr>
          <a:xfrm>
            <a:off x="3315879" y="4583028"/>
            <a:ext cx="2455757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Franklin Gothic Demi Cond" panose="020B0706030402020204" pitchFamily="34" charset="0"/>
                <a:cs typeface="Aharoni" pitchFamily="2" charset="-79"/>
              </a:rPr>
              <a:t>Schrank</a:t>
            </a:r>
            <a:endParaRPr lang="th-TH" sz="4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78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65A5A-B167-4035-832C-DBB082AF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8EDC0-971F-42B5-A4FB-2232011E4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8B1209-DED9-4494-9D88-892B093A3C50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1F7136-C89F-4DF0-8FC4-D796952E61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08" t="24652" r="23021" b="25926"/>
          <a:stretch/>
        </p:blipFill>
        <p:spPr>
          <a:xfrm>
            <a:off x="129474" y="365124"/>
            <a:ext cx="11933052" cy="561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98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65A5A-B167-4035-832C-DBB082AF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8EDC0-971F-42B5-A4FB-2232011E4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8B1209-DED9-4494-9D88-892B093A3C50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DBD30C-35CB-4184-86D3-8A5EBA88D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79" t="24652" r="25729" b="20000"/>
          <a:stretch/>
        </p:blipFill>
        <p:spPr>
          <a:xfrm>
            <a:off x="241300" y="149703"/>
            <a:ext cx="11672924" cy="634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68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65A5A-B167-4035-832C-DBB082AF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8EDC0-971F-42B5-A4FB-2232011E4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8B1209-DED9-4494-9D88-892B093A3C50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CBAFF9-0132-4D95-B16C-94C0CE08D1E2}"/>
              </a:ext>
            </a:extLst>
          </p:cNvPr>
          <p:cNvSpPr txBox="1"/>
          <p:nvPr/>
        </p:nvSpPr>
        <p:spPr>
          <a:xfrm>
            <a:off x="366279" y="0"/>
            <a:ext cx="114783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4000" dirty="0"/>
          </a:p>
          <a:p>
            <a:r>
              <a:rPr lang="en-US" sz="4000" dirty="0">
                <a:hlinkClick r:id="rId2"/>
              </a:rPr>
              <a:t>https://wordwall.net/th/resource/31444279/menschen-a11-l6</a:t>
            </a:r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45809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78AE-2E6A-4460-B10B-41974C9A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https://wordwall.net/th/resource/20297683/deutsch/w%c3%a4hlen-sie-bitte-die-pluralform-f%c3%bcr-folgende-nomen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D7C8C-B548-4163-A723-9A536C9DE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69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CA858-5E8D-4C8A-AC86-C96E58509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04480-1365-47A6-9DD6-58661A7A4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58381B-6305-4DC1-B5F8-DF88F14EB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225425"/>
            <a:ext cx="6598356" cy="3711575"/>
          </a:xfrm>
          <a:prstGeom prst="rect">
            <a:avLst/>
          </a:prstGeom>
          <a:ln w="762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1807C4-C678-4078-86E4-F73D77D25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0" y="2821781"/>
            <a:ext cx="6921500" cy="3893344"/>
          </a:xfrm>
          <a:prstGeom prst="rect">
            <a:avLst/>
          </a:prstGeom>
          <a:ln w="762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DD81AC-8D88-4C31-8771-4262BE54D2C1}"/>
              </a:ext>
            </a:extLst>
          </p:cNvPr>
          <p:cNvSpPr txBox="1"/>
          <p:nvPr/>
        </p:nvSpPr>
        <p:spPr>
          <a:xfrm>
            <a:off x="7128764" y="757773"/>
            <a:ext cx="49323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der</a:t>
            </a:r>
            <a:r>
              <a:rPr lang="en-US" sz="80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, </a:t>
            </a:r>
            <a:r>
              <a:rPr lang="en-US" sz="8000" dirty="0">
                <a:solidFill>
                  <a:srgbClr val="F878A0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r>
              <a:rPr lang="en-US" sz="80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, </a:t>
            </a:r>
            <a:r>
              <a:rPr lang="en-US" sz="80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das</a:t>
            </a:r>
            <a:endParaRPr lang="th-TH" sz="66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96BA30-017A-4CC3-9081-670D3D8DA3A3}"/>
              </a:ext>
            </a:extLst>
          </p:cNvPr>
          <p:cNvSpPr txBox="1"/>
          <p:nvPr/>
        </p:nvSpPr>
        <p:spPr>
          <a:xfrm>
            <a:off x="1126879" y="3937000"/>
            <a:ext cx="3182281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13800" dirty="0">
              <a:solidFill>
                <a:schemeClr val="accent4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917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7CB0-A7E6-4F2B-9FCB-452D57E1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8E7D2-A026-4AA5-94FE-ABDB93FFC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EE223C-C212-4BF8-9618-509996D4FED2}"/>
              </a:ext>
            </a:extLst>
          </p:cNvPr>
          <p:cNvSpPr/>
          <p:nvPr/>
        </p:nvSpPr>
        <p:spPr>
          <a:xfrm>
            <a:off x="120032" y="184024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AD71E6-6FC8-43EC-A3AB-D614C5056EA1}"/>
              </a:ext>
            </a:extLst>
          </p:cNvPr>
          <p:cNvSpPr txBox="1"/>
          <p:nvPr/>
        </p:nvSpPr>
        <p:spPr>
          <a:xfrm>
            <a:off x="4127669" y="365125"/>
            <a:ext cx="74444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Was </a:t>
            </a:r>
            <a:r>
              <a:rPr lang="en-US" sz="60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sucht</a:t>
            </a:r>
            <a:r>
              <a:rPr lang="en-US" sz="60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Herr Brenner?</a:t>
            </a:r>
            <a:endParaRPr lang="th-TH" sz="48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6" name="Picture 4" descr="Business man clipart Images, Stock Photos &amp; Vectors | Shutterstock">
            <a:extLst>
              <a:ext uri="{FF2B5EF4-FFF2-40B4-BE49-F238E27FC236}">
                <a16:creationId xmlns:a16="http://schemas.microsoft.com/office/drawing/2014/main" id="{9BFE5F2B-D536-40F7-B197-A85F33491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71" b="90000" l="9926" r="89706">
                        <a14:foregroundMark x1="45221" y1="6071" x2="36029" y2="23571"/>
                        <a14:foregroundMark x1="38603" y1="40357" x2="38235" y2="56429"/>
                        <a14:foregroundMark x1="53676" y1="44643" x2="62868" y2="55357"/>
                        <a14:foregroundMark x1="55515" y1="46071" x2="62132" y2="5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7211" y="951412"/>
            <a:ext cx="7058024" cy="72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1E5701-03C9-415C-81DE-C39F9F43D9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9" t="30973" r="71250" b="15834"/>
          <a:stretch/>
        </p:blipFill>
        <p:spPr>
          <a:xfrm>
            <a:off x="8204969" y="1515725"/>
            <a:ext cx="3987031" cy="4661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EC39A0-F65B-4F57-86E7-ADC7C1E73F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57" t="33203" r="12656" b="20555"/>
          <a:stretch/>
        </p:blipFill>
        <p:spPr>
          <a:xfrm>
            <a:off x="266700" y="1561889"/>
            <a:ext cx="8056798" cy="2696251"/>
          </a:xfrm>
          <a:prstGeom prst="rect">
            <a:avLst/>
          </a:prstGeom>
        </p:spPr>
      </p:pic>
      <p:pic>
        <p:nvPicPr>
          <p:cNvPr id="11" name="Picture 4" descr="Business man clipart Images, Stock Photos &amp; Vectors | Shutterstock">
            <a:extLst>
              <a:ext uri="{FF2B5EF4-FFF2-40B4-BE49-F238E27FC236}">
                <a16:creationId xmlns:a16="http://schemas.microsoft.com/office/drawing/2014/main" id="{BCBC6BBB-367E-47B9-B881-9214D166D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71" b="90000" l="9926" r="89706">
                        <a14:foregroundMark x1="45221" y1="6071" x2="36029" y2="23571"/>
                        <a14:foregroundMark x1="38603" y1="40357" x2="38235" y2="56429"/>
                        <a14:foregroundMark x1="53676" y1="44643" x2="62868" y2="55357"/>
                        <a14:foregroundMark x1="55515" y1="46071" x2="62132" y2="5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961" y="4284039"/>
            <a:ext cx="2948700" cy="303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E93D25CC-7DBE-48DE-90B6-22F80CEB38DE}"/>
              </a:ext>
            </a:extLst>
          </p:cNvPr>
          <p:cNvSpPr/>
          <p:nvPr/>
        </p:nvSpPr>
        <p:spPr>
          <a:xfrm>
            <a:off x="638175" y="2571750"/>
            <a:ext cx="2514600" cy="457200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94D1219-2507-4482-A3F0-6875B413FB2D}"/>
              </a:ext>
            </a:extLst>
          </p:cNvPr>
          <p:cNvSpPr/>
          <p:nvPr/>
        </p:nvSpPr>
        <p:spPr>
          <a:xfrm>
            <a:off x="718168" y="3163886"/>
            <a:ext cx="2514600" cy="368427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2D8A499C-9B0B-4815-BEB8-D7CD1BDE11BA}"/>
              </a:ext>
            </a:extLst>
          </p:cNvPr>
          <p:cNvSpPr/>
          <p:nvPr/>
        </p:nvSpPr>
        <p:spPr>
          <a:xfrm>
            <a:off x="638174" y="3667248"/>
            <a:ext cx="2594593" cy="399967"/>
          </a:xfrm>
          <a:prstGeom prst="parallelogram">
            <a:avLst/>
          </a:prstGeom>
          <a:solidFill>
            <a:srgbClr val="FD95C9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F75568-2011-4917-AF09-82F1EEE40AB2}"/>
              </a:ext>
            </a:extLst>
          </p:cNvPr>
          <p:cNvSpPr/>
          <p:nvPr/>
        </p:nvSpPr>
        <p:spPr>
          <a:xfrm>
            <a:off x="2070087" y="4422585"/>
            <a:ext cx="592938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Da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/ Dort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ist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…</a:t>
            </a:r>
          </a:p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               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sind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…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16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13" grpId="0" animBg="1"/>
      <p:bldP spid="14" grpId="0" animBg="1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5D0E13-32F8-4FBE-BDAE-DF5E5D8B603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9018002" y="1359435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559787" y="1359435"/>
            <a:ext cx="117979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sein</a:t>
            </a:r>
            <a:endParaRPr lang="en-US" sz="48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C0E076-540F-416D-8D8C-721481A82D79}"/>
              </a:ext>
            </a:extLst>
          </p:cNvPr>
          <p:cNvSpPr/>
          <p:nvPr/>
        </p:nvSpPr>
        <p:spPr>
          <a:xfrm>
            <a:off x="4199171" y="6072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Unregelmäßig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8B88C0-98ED-45A1-84EB-56DBE82EF3E4}"/>
              </a:ext>
            </a:extLst>
          </p:cNvPr>
          <p:cNvSpPr/>
          <p:nvPr/>
        </p:nvSpPr>
        <p:spPr>
          <a:xfrm>
            <a:off x="5593156" y="2079033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bin</a:t>
            </a:r>
            <a:endParaRPr lang="en-US" sz="40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9D8E9B-4D81-445B-B4CD-ABA803E39CF4}"/>
              </a:ext>
            </a:extLst>
          </p:cNvPr>
          <p:cNvSpPr/>
          <p:nvPr/>
        </p:nvSpPr>
        <p:spPr>
          <a:xfrm>
            <a:off x="5559547" y="2698508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bist</a:t>
            </a:r>
            <a:endParaRPr lang="en-US" sz="40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2C6CAE-BDCF-4907-9B56-0CF5FAF7B49C}"/>
              </a:ext>
            </a:extLst>
          </p:cNvPr>
          <p:cNvSpPr/>
          <p:nvPr/>
        </p:nvSpPr>
        <p:spPr>
          <a:xfrm>
            <a:off x="5573559" y="3530411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ist</a:t>
            </a:r>
            <a:endParaRPr lang="en-US" sz="40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1912457-6A10-4113-BCB1-9C4EDA5812CF}"/>
              </a:ext>
            </a:extLst>
          </p:cNvPr>
          <p:cNvSpPr/>
          <p:nvPr/>
        </p:nvSpPr>
        <p:spPr>
          <a:xfrm>
            <a:off x="5555417" y="4349676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sind</a:t>
            </a:r>
            <a:endParaRPr lang="en-US" sz="40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B7F06E-CEC0-4D94-A4C3-DEF412EAC713}"/>
              </a:ext>
            </a:extLst>
          </p:cNvPr>
          <p:cNvSpPr/>
          <p:nvPr/>
        </p:nvSpPr>
        <p:spPr>
          <a:xfrm>
            <a:off x="5564488" y="4984683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seid</a:t>
            </a:r>
            <a:endParaRPr lang="en-US" sz="40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F604C6-D054-4F15-A1AB-6587E6E667C0}"/>
              </a:ext>
            </a:extLst>
          </p:cNvPr>
          <p:cNvSpPr/>
          <p:nvPr/>
        </p:nvSpPr>
        <p:spPr>
          <a:xfrm>
            <a:off x="5536061" y="5637998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sind</a:t>
            </a:r>
            <a:endParaRPr lang="en-US" sz="40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238480" y="3143248"/>
            <a:ext cx="28575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 cstate="print"/>
          <a:srcRect l="5490" t="26367" r="47291" b="12109"/>
          <a:stretch>
            <a:fillRect/>
          </a:stretch>
        </p:blipFill>
        <p:spPr bwMode="auto">
          <a:xfrm>
            <a:off x="9765490" y="133834"/>
            <a:ext cx="2317653" cy="1697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 descr="http://clipartgo.com/wp-content/uploads/2016/05/Tree-clipart-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6799" y="-32056"/>
            <a:ext cx="2167107" cy="1755357"/>
          </a:xfrm>
          <a:prstGeom prst="rect">
            <a:avLst/>
          </a:prstGeom>
          <a:noFill/>
        </p:spPr>
      </p:pic>
      <p:pic>
        <p:nvPicPr>
          <p:cNvPr id="1041" name="Picture 17" descr="http://passion-moteurs.com/wp-content/uploads/2015/01/road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4756" y="2531134"/>
            <a:ext cx="9913129" cy="4326866"/>
          </a:xfrm>
          <a:prstGeom prst="rect">
            <a:avLst/>
          </a:prstGeom>
          <a:noFill/>
        </p:spPr>
      </p:pic>
      <p:pic>
        <p:nvPicPr>
          <p:cNvPr id="16" name="Picture 4" descr="https://i.ytimg.com/vi/F8vUvDE5UNs/maxresdefault.jpg"/>
          <p:cNvPicPr>
            <a:picLocks noChangeAspect="1" noChangeArrowheads="1"/>
          </p:cNvPicPr>
          <p:nvPr/>
        </p:nvPicPr>
        <p:blipFill>
          <a:blip r:embed="rId5"/>
          <a:srcRect t="3906" r="57723"/>
          <a:stretch>
            <a:fillRect/>
          </a:stretch>
        </p:blipFill>
        <p:spPr bwMode="auto">
          <a:xfrm>
            <a:off x="1997934" y="2939698"/>
            <a:ext cx="2811539" cy="3592902"/>
          </a:xfrm>
          <a:prstGeom prst="rect">
            <a:avLst/>
          </a:prstGeom>
          <a:noFill/>
        </p:spPr>
      </p:pic>
      <p:pic>
        <p:nvPicPr>
          <p:cNvPr id="17" name="Picture 6" descr="https://s-media-cache-ak0.pinimg.com/236x/12/1b/6b/121b6bfcf19bc159403b9c9f61e9aa3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0347" y="2686354"/>
            <a:ext cx="2220737" cy="3707503"/>
          </a:xfrm>
          <a:prstGeom prst="rect">
            <a:avLst/>
          </a:prstGeom>
          <a:noFill/>
        </p:spPr>
      </p:pic>
      <p:pic>
        <p:nvPicPr>
          <p:cNvPr id="18" name="Picture 12" descr="http://www.retro-daze.org/images/postImages/1437325498Map-folded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9867168">
            <a:off x="3621924" y="4407286"/>
            <a:ext cx="2666646" cy="2143133"/>
          </a:xfrm>
          <a:prstGeom prst="rect">
            <a:avLst/>
          </a:prstGeom>
          <a:noFill/>
        </p:spPr>
      </p:pic>
      <p:pic>
        <p:nvPicPr>
          <p:cNvPr id="19" name="Picture 12" descr="http://www.retro-daze.org/images/postImages/1437325498Map-folded-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4603449">
            <a:off x="-193154" y="5573953"/>
            <a:ext cx="1309241" cy="1052212"/>
          </a:xfrm>
          <a:prstGeom prst="rect">
            <a:avLst/>
          </a:prstGeom>
          <a:noFill/>
        </p:spPr>
      </p:pic>
      <p:pic>
        <p:nvPicPr>
          <p:cNvPr id="1047" name="Picture 23" descr="http://www.misskatecuttables.com/uploads/shopping_cart/10198/large_travel-suitcase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38744" y="5143512"/>
            <a:ext cx="1143008" cy="1143008"/>
          </a:xfrm>
          <a:prstGeom prst="rect">
            <a:avLst/>
          </a:prstGeom>
          <a:noFill/>
        </p:spPr>
      </p:pic>
      <p:sp>
        <p:nvSpPr>
          <p:cNvPr id="24" name="Oval Callout 23"/>
          <p:cNvSpPr/>
          <p:nvPr/>
        </p:nvSpPr>
        <p:spPr>
          <a:xfrm>
            <a:off x="240347" y="181678"/>
            <a:ext cx="5060866" cy="1295400"/>
          </a:xfrm>
          <a:prstGeom prst="wedgeEllipseCallout">
            <a:avLst>
              <a:gd name="adj1" fmla="val 10250"/>
              <a:gd name="adj2" fmla="val 153147"/>
            </a:avLst>
          </a:prstGeom>
          <a:solidFill>
            <a:srgbClr val="CFAFE7"/>
          </a:solidFill>
          <a:ln w="76200">
            <a:solidFill>
              <a:srgbClr val="CFAFE7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Berlin Sans FB" pitchFamily="34" charset="0"/>
              </a:rPr>
              <a:t>Entschuldigung</a:t>
            </a:r>
            <a:r>
              <a:rPr lang="en-US" sz="3600" dirty="0">
                <a:latin typeface="Berlin Sans FB" pitchFamily="34" charset="0"/>
              </a:rPr>
              <a:t>. </a:t>
            </a:r>
            <a:r>
              <a:rPr lang="en-US" sz="3600" dirty="0" err="1">
                <a:latin typeface="Berlin Sans FB" pitchFamily="34" charset="0"/>
              </a:rPr>
              <a:t>Wo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ist</a:t>
            </a:r>
            <a:r>
              <a:rPr lang="en-US" sz="3600" dirty="0">
                <a:latin typeface="Berlin Sans FB" pitchFamily="34" charset="0"/>
              </a:rPr>
              <a:t> das Hotel?</a:t>
            </a:r>
          </a:p>
        </p:txBody>
      </p:sp>
      <p:sp>
        <p:nvSpPr>
          <p:cNvPr id="25" name="Oval Callout 24"/>
          <p:cNvSpPr/>
          <p:nvPr/>
        </p:nvSpPr>
        <p:spPr>
          <a:xfrm>
            <a:off x="4172187" y="1111706"/>
            <a:ext cx="5060866" cy="1235833"/>
          </a:xfrm>
          <a:prstGeom prst="wedgeEllipseCallout">
            <a:avLst>
              <a:gd name="adj1" fmla="val 11292"/>
              <a:gd name="adj2" fmla="val 97852"/>
            </a:avLst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Berlin Sans FB" pitchFamily="34" charset="0"/>
              </a:rPr>
              <a:t>Das Hotel </a:t>
            </a:r>
            <a:r>
              <a:rPr lang="en-US" sz="4000" dirty="0" err="1">
                <a:latin typeface="Berlin Sans FB" pitchFamily="34" charset="0"/>
              </a:rPr>
              <a:t>ist</a:t>
            </a:r>
            <a:r>
              <a:rPr lang="en-US" sz="4000" dirty="0">
                <a:latin typeface="Berlin Sans FB" pitchFamily="34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dort</a:t>
            </a:r>
            <a:r>
              <a:rPr lang="en-US" sz="4000" dirty="0">
                <a:latin typeface="Berlin Sans FB" pitchFamily="34" charset="0"/>
              </a:rPr>
              <a:t>.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 flipV="1">
            <a:off x="8453454" y="1831650"/>
            <a:ext cx="2044667" cy="2097416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118981" y="3581562"/>
            <a:ext cx="42862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1" name="Picture 2" descr="http://vignette2.wikia.nocookie.net/despicableme/images/0/06/Daveault2.png/revision/latest?cb=201309111604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6261219" y="2670825"/>
            <a:ext cx="3095986" cy="3615695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8DAE10-F1F1-43BD-A9A8-96F3780C5CC6}"/>
              </a:ext>
            </a:extLst>
          </p:cNvPr>
          <p:cNvSpPr/>
          <p:nvPr/>
        </p:nvSpPr>
        <p:spPr>
          <a:xfrm>
            <a:off x="1931749" y="2520549"/>
            <a:ext cx="675109" cy="5968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238480" y="3143248"/>
            <a:ext cx="28575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 cstate="print"/>
          <a:srcRect l="5490" t="26367" r="47291" b="12109"/>
          <a:stretch>
            <a:fillRect/>
          </a:stretch>
        </p:blipFill>
        <p:spPr bwMode="auto">
          <a:xfrm>
            <a:off x="3297097" y="1272044"/>
            <a:ext cx="5245510" cy="3842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1" name="Picture 17" descr="http://passion-moteurs.com/wp-content/uploads/2015/01/road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9500" y="2550417"/>
            <a:ext cx="9913129" cy="4326866"/>
          </a:xfrm>
          <a:prstGeom prst="rect">
            <a:avLst/>
          </a:prstGeom>
          <a:noFill/>
        </p:spPr>
      </p:pic>
      <p:pic>
        <p:nvPicPr>
          <p:cNvPr id="19" name="Picture 12" descr="http://www.retro-daze.org/images/postImages/1437325498Map-folded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603449">
            <a:off x="-193154" y="5573953"/>
            <a:ext cx="1309241" cy="1052212"/>
          </a:xfrm>
          <a:prstGeom prst="rect">
            <a:avLst/>
          </a:prstGeom>
          <a:noFill/>
        </p:spPr>
      </p:pic>
      <p:pic>
        <p:nvPicPr>
          <p:cNvPr id="1047" name="Picture 23" descr="http://www.misskatecuttables.com/uploads/shopping_cart/10198/large_travel-suitcas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8744" y="5143512"/>
            <a:ext cx="1143008" cy="1143008"/>
          </a:xfrm>
          <a:prstGeom prst="rect">
            <a:avLst/>
          </a:prstGeom>
          <a:noFill/>
        </p:spPr>
      </p:pic>
      <p:sp>
        <p:nvSpPr>
          <p:cNvPr id="25" name="Oval Callout 24"/>
          <p:cNvSpPr/>
          <p:nvPr/>
        </p:nvSpPr>
        <p:spPr>
          <a:xfrm>
            <a:off x="8433302" y="831158"/>
            <a:ext cx="3700093" cy="1235833"/>
          </a:xfrm>
          <a:prstGeom prst="wedgeEllipseCallout">
            <a:avLst>
              <a:gd name="adj1" fmla="val -50547"/>
              <a:gd name="adj2" fmla="val 133086"/>
            </a:avLst>
          </a:prstGeom>
          <a:solidFill>
            <a:srgbClr val="FD95C9"/>
          </a:solidFill>
          <a:ln w="76200">
            <a:solidFill>
              <a:srgbClr val="FD95C9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Berlin Sans FB" pitchFamily="34" charset="0"/>
              </a:rPr>
              <a:t>Das Hotel </a:t>
            </a:r>
            <a:r>
              <a:rPr lang="en-US" sz="4000" dirty="0" err="1">
                <a:latin typeface="Berlin Sans FB" pitchFamily="34" charset="0"/>
              </a:rPr>
              <a:t>ist</a:t>
            </a:r>
            <a:r>
              <a:rPr lang="en-US" sz="4000" dirty="0">
                <a:latin typeface="Berlin Sans FB" pitchFamily="34" charset="0"/>
              </a:rPr>
              <a:t>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da</a:t>
            </a:r>
            <a:r>
              <a:rPr lang="en-US" sz="4000" dirty="0">
                <a:latin typeface="Berlin Sans FB" pitchFamily="34" charset="0"/>
              </a:rPr>
              <a:t>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118981" y="3581562"/>
            <a:ext cx="42862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1" name="Picture 2" descr="http://vignette2.wikia.nocookie.net/despicableme/images/0/06/Daveault2.png/revision/latest?cb=201309111604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04532" y="2778162"/>
            <a:ext cx="3446788" cy="3615695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8DAE10-F1F1-43BD-A9A8-96F3780C5CC6}"/>
              </a:ext>
            </a:extLst>
          </p:cNvPr>
          <p:cNvSpPr/>
          <p:nvPr/>
        </p:nvSpPr>
        <p:spPr>
          <a:xfrm>
            <a:off x="1931749" y="2520549"/>
            <a:ext cx="675109" cy="5968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9" name="Picture 15" descr="http://clipartgo.com/wp-content/uploads/2016/05/Tree-clipart-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78447" y="998527"/>
            <a:ext cx="4864230" cy="3940027"/>
          </a:xfrm>
          <a:prstGeom prst="rect">
            <a:avLst/>
          </a:prstGeom>
          <a:noFill/>
        </p:spPr>
      </p:pic>
      <p:sp>
        <p:nvSpPr>
          <p:cNvPr id="24" name="Oval Callout 23"/>
          <p:cNvSpPr/>
          <p:nvPr/>
        </p:nvSpPr>
        <p:spPr>
          <a:xfrm>
            <a:off x="240347" y="181678"/>
            <a:ext cx="5060866" cy="1295400"/>
          </a:xfrm>
          <a:prstGeom prst="wedgeEllipseCallout">
            <a:avLst>
              <a:gd name="adj1" fmla="val 10250"/>
              <a:gd name="adj2" fmla="val 153147"/>
            </a:avLst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Berlin Sans FB" pitchFamily="34" charset="0"/>
              </a:rPr>
              <a:t>Entschuldigung</a:t>
            </a:r>
            <a:r>
              <a:rPr lang="en-US" sz="3600" dirty="0">
                <a:latin typeface="Berlin Sans FB" pitchFamily="34" charset="0"/>
              </a:rPr>
              <a:t>. </a:t>
            </a:r>
            <a:r>
              <a:rPr lang="en-US" sz="3600" dirty="0" err="1">
                <a:latin typeface="Berlin Sans FB" pitchFamily="34" charset="0"/>
              </a:rPr>
              <a:t>Wo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ist</a:t>
            </a:r>
            <a:r>
              <a:rPr lang="en-US" sz="3600" dirty="0">
                <a:latin typeface="Berlin Sans FB" pitchFamily="34" charset="0"/>
              </a:rPr>
              <a:t> das Hotel?</a:t>
            </a:r>
          </a:p>
        </p:txBody>
      </p:sp>
      <p:pic>
        <p:nvPicPr>
          <p:cNvPr id="16" name="Picture 4" descr="https://i.ytimg.com/vi/F8vUvDE5UNs/maxresdefault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422" b="92708" l="4173" r="40703">
                        <a14:foregroundMark x1="16764" y1="16667" x2="27672" y2="15885"/>
                        <a14:foregroundMark x1="27672" y1="15885" x2="32138" y2="30990"/>
                        <a14:foregroundMark x1="34114" y1="24609" x2="30820" y2="12109"/>
                        <a14:foregroundMark x1="30820" y1="12109" x2="19253" y2="11198"/>
                        <a14:foregroundMark x1="19253" y1="11198" x2="11567" y2="32682"/>
                        <a14:foregroundMark x1="16618" y1="9766" x2="25549" y2="7682"/>
                        <a14:foregroundMark x1="25549" y1="7682" x2="28697" y2="7682"/>
                        <a14:foregroundMark x1="35578" y1="32161" x2="38873" y2="45313"/>
                        <a14:foregroundMark x1="38873" y1="45313" x2="37335" y2="32031"/>
                        <a14:foregroundMark x1="37335" y1="32031" x2="39678" y2="30729"/>
                        <a14:foregroundMark x1="38360" y1="35026" x2="36896" y2="48698"/>
                        <a14:foregroundMark x1="36896" y1="48698" x2="35432" y2="48698"/>
                        <a14:foregroundMark x1="38067" y1="36198" x2="40190" y2="46354"/>
                        <a14:foregroundMark x1="38726" y1="48438" x2="39385" y2="34115"/>
                        <a14:foregroundMark x1="40703" y1="42969" x2="38726" y2="35286"/>
                        <a14:foregroundMark x1="39678" y1="37109" x2="40483" y2="41146"/>
                        <a14:foregroundMark x1="15813" y1="57813" x2="22548" y2="71354"/>
                        <a14:foregroundMark x1="22548" y1="71354" x2="36237" y2="76432"/>
                        <a14:foregroundMark x1="35578" y1="75781" x2="22548" y2="76432"/>
                        <a14:foregroundMark x1="22548" y1="76432" x2="15813" y2="66536"/>
                        <a14:foregroundMark x1="18082" y1="91536" x2="20864" y2="88672"/>
                        <a14:foregroundMark x1="26720" y1="88672" x2="26428" y2="90885"/>
                        <a14:foregroundMark x1="20351" y1="90365" x2="18375" y2="92057"/>
                        <a14:foregroundMark x1="27233" y1="92708" x2="27086" y2="91797"/>
                        <a14:foregroundMark x1="35286" y1="76432" x2="36750" y2="73828"/>
                      </a14:backgroundRemoval>
                    </a14:imgEffect>
                  </a14:imgLayer>
                </a14:imgProps>
              </a:ext>
            </a:extLst>
          </a:blip>
          <a:srcRect t="3906" r="57723"/>
          <a:stretch>
            <a:fillRect/>
          </a:stretch>
        </p:blipFill>
        <p:spPr bwMode="auto">
          <a:xfrm>
            <a:off x="1742479" y="3070377"/>
            <a:ext cx="2811539" cy="3592902"/>
          </a:xfrm>
          <a:prstGeom prst="rect">
            <a:avLst/>
          </a:prstGeom>
          <a:noFill/>
        </p:spPr>
      </p:pic>
      <p:pic>
        <p:nvPicPr>
          <p:cNvPr id="17" name="Picture 6" descr="https://s-media-cache-ak0.pinimg.com/236x/12/1b/6b/121b6bfcf19bc159403b9c9f61e9aa30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45" b="97970" l="5508" r="95763">
                        <a14:foregroundMark x1="33898" y1="29442" x2="56356" y2="23096"/>
                        <a14:foregroundMark x1="56356" y1="23096" x2="68220" y2="40609"/>
                        <a14:foregroundMark x1="63559" y1="22589" x2="38559" y2="22589"/>
                        <a14:foregroundMark x1="38559" y1="22589" x2="18220" y2="35533"/>
                        <a14:foregroundMark x1="18220" y1="35533" x2="16102" y2="44924"/>
                        <a14:foregroundMark x1="87288" y1="38832" x2="57627" y2="38832"/>
                        <a14:foregroundMark x1="57627" y1="38832" x2="65254" y2="37817"/>
                        <a14:foregroundMark x1="40254" y1="35787" x2="40678" y2="36294"/>
                        <a14:foregroundMark x1="96610" y1="37817" x2="73305" y2="39340"/>
                        <a14:foregroundMark x1="12712" y1="83756" x2="57203" y2="89340"/>
                        <a14:foregroundMark x1="57203" y1="89340" x2="85593" y2="81726"/>
                        <a14:foregroundMark x1="85593" y1="81726" x2="86441" y2="91878"/>
                        <a14:foregroundMark x1="40678" y1="98223" x2="47034" y2="92640"/>
                        <a14:foregroundMark x1="60169" y1="96954" x2="60169" y2="93401"/>
                        <a14:foregroundMark x1="5508" y1="37817" x2="13983" y2="3832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0347" y="2686354"/>
            <a:ext cx="2220737" cy="3707503"/>
          </a:xfrm>
          <a:prstGeom prst="rect">
            <a:avLst/>
          </a:prstGeom>
          <a:noFill/>
        </p:spPr>
      </p:pic>
      <p:pic>
        <p:nvPicPr>
          <p:cNvPr id="18" name="Picture 12" descr="http://www.retro-daze.org/images/postImages/1437325498Map-folded-1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9867168">
            <a:off x="3395723" y="4341272"/>
            <a:ext cx="2666646" cy="21431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601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2471C-AB08-4B0D-9FFC-CDA36B22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7738B-8090-4015-B8A6-F5199D327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34BA46-1FBA-4646-AFAE-69782C140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43" y="217033"/>
            <a:ext cx="6697133" cy="376713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18BC66-56FE-4818-BA3B-0EFC2F830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753" y="2961595"/>
            <a:ext cx="6541104" cy="367937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64723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nfusion Room Stock Illustrations – 413 Confusion Room Stock  Illustrations, Vectors &amp; Clipart - Dreamstime">
            <a:extLst>
              <a:ext uri="{FF2B5EF4-FFF2-40B4-BE49-F238E27FC236}">
                <a16:creationId xmlns:a16="http://schemas.microsoft.com/office/drawing/2014/main" id="{810CF54F-DC36-42BB-8F48-1EE9720576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5987143" y="2242558"/>
            <a:ext cx="6204857" cy="461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✓ lost and found office free vector eps, cdr, ai, svg vector illustration  graphic art">
            <a:extLst>
              <a:ext uri="{FF2B5EF4-FFF2-40B4-BE49-F238E27FC236}">
                <a16:creationId xmlns:a16="http://schemas.microsoft.com/office/drawing/2014/main" id="{86FAEACF-9D4E-4232-9C01-A566F93E6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587714" y="1393820"/>
            <a:ext cx="6735538" cy="594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53308" y="378157"/>
            <a:ext cx="10719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  <a:cs typeface="Aharoni" pitchFamily="2" charset="-79"/>
              </a:rPr>
              <a:t>A:Wo </a:t>
            </a:r>
            <a:r>
              <a:rPr lang="en-US" sz="6000" b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  <a:cs typeface="Aharoni" pitchFamily="2" charset="-79"/>
              </a:rPr>
              <a:t>sind</a:t>
            </a:r>
            <a:r>
              <a:rPr lang="en-US" sz="6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  <a:cs typeface="Aharoni" pitchFamily="2" charset="-79"/>
              </a:rPr>
              <a:t> </a:t>
            </a:r>
            <a:r>
              <a:rPr lang="en-US" sz="60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Aharoni" pitchFamily="2" charset="-79"/>
              </a:rPr>
              <a:t>die </a:t>
            </a:r>
            <a:r>
              <a:rPr lang="en-US" sz="60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Aharoni" pitchFamily="2" charset="-79"/>
              </a:rPr>
              <a:t>Schlüssel</a:t>
            </a:r>
            <a:r>
              <a:rPr lang="en-US" sz="6000" b="1" dirty="0">
                <a:latin typeface="Comic Sans MS" pitchFamily="66" charset="0"/>
                <a:cs typeface="Aharoni" pitchFamily="2" charset="-79"/>
              </a:rPr>
              <a:t>?</a:t>
            </a:r>
            <a:endParaRPr lang="th-TH" sz="60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2304" y="1533540"/>
            <a:ext cx="113159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  <a:cs typeface="Aharoni" pitchFamily="2" charset="-79"/>
              </a:rPr>
              <a:t>B: </a:t>
            </a:r>
            <a:r>
              <a:rPr lang="en-US" sz="54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Aharoni" pitchFamily="2" charset="-79"/>
              </a:rPr>
              <a:t>Die </a:t>
            </a:r>
            <a:r>
              <a:rPr lang="en-US" sz="54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Aharoni" pitchFamily="2" charset="-79"/>
              </a:rPr>
              <a:t>Schlüssel</a:t>
            </a:r>
            <a:r>
              <a:rPr lang="en-US" sz="54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Aharoni" pitchFamily="2" charset="-79"/>
              </a:rPr>
              <a:t> </a:t>
            </a:r>
            <a:r>
              <a:rPr lang="en-US" sz="5400" b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  <a:cs typeface="Aharoni" pitchFamily="2" charset="-79"/>
              </a:rPr>
              <a:t>sind</a:t>
            </a:r>
            <a:r>
              <a:rPr lang="en-US" sz="5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Aharoni" pitchFamily="2" charset="-79"/>
              </a:rPr>
              <a:t> </a:t>
            </a:r>
            <a:r>
              <a:rPr lang="en-US" sz="5400" b="1" dirty="0">
                <a:latin typeface="Comic Sans MS" pitchFamily="66" charset="0"/>
                <a:cs typeface="Aharoni" pitchFamily="2" charset="-79"/>
              </a:rPr>
              <a:t>da / </a:t>
            </a:r>
            <a:r>
              <a:rPr lang="en-US" sz="5400" b="1" dirty="0" err="1">
                <a:latin typeface="Comic Sans MS" pitchFamily="66" charset="0"/>
                <a:cs typeface="Aharoni" pitchFamily="2" charset="-79"/>
              </a:rPr>
              <a:t>dort</a:t>
            </a:r>
            <a:r>
              <a:rPr lang="en-US" sz="5400" b="1" dirty="0">
                <a:latin typeface="Comic Sans MS" pitchFamily="66" charset="0"/>
                <a:cs typeface="Aharoni" pitchFamily="2" charset="-79"/>
              </a:rPr>
              <a:t>.</a:t>
            </a:r>
            <a:r>
              <a:rPr lang="en-US" sz="5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Aharoni" pitchFamily="2" charset="-79"/>
              </a:rPr>
              <a:t> </a:t>
            </a:r>
            <a:endParaRPr lang="th-TH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247</Words>
  <Application>Microsoft Office PowerPoint</Application>
  <PresentationFormat>แบบจอกว้าง</PresentationFormat>
  <Paragraphs>113</Paragraphs>
  <Slides>32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40" baseType="lpstr">
      <vt:lpstr>Arial</vt:lpstr>
      <vt:lpstr>Berlin Sans FB</vt:lpstr>
      <vt:lpstr>Berlin Sans FB Demi</vt:lpstr>
      <vt:lpstr>Calibri</vt:lpstr>
      <vt:lpstr>Calibri Light</vt:lpstr>
      <vt:lpstr>Comic Sans MS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https://wordwall.net/th/resource/20297683/deutsch/w%c3%a4hlen-sie-bitte-die-pluralform-f%c3%bcr-folgende-nomen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9</cp:revision>
  <dcterms:created xsi:type="dcterms:W3CDTF">2022-04-14T15:00:53Z</dcterms:created>
  <dcterms:modified xsi:type="dcterms:W3CDTF">2024-01-24T02:11:56Z</dcterms:modified>
</cp:coreProperties>
</file>