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56" r:id="rId4"/>
    <p:sldId id="664" r:id="rId5"/>
    <p:sldId id="626" r:id="rId6"/>
    <p:sldId id="665" r:id="rId7"/>
    <p:sldId id="257" r:id="rId8"/>
    <p:sldId id="666" r:id="rId9"/>
    <p:sldId id="6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ฉัตราภรณ์ นรสิงห์" initials="ฉน" lastIdx="1" clrIdx="0">
    <p:extLst>
      <p:ext uri="{19B8F6BF-5375-455C-9EA6-DF929625EA0E}">
        <p15:presenceInfo xmlns:p15="http://schemas.microsoft.com/office/powerpoint/2012/main" userId="1cd36e50cb6c8be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629D"/>
    <a:srgbClr val="F89EC2"/>
    <a:srgbClr val="E610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48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FCFCE-921E-4963-A585-CF5B7AECD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AD41DF-74EC-439D-801C-371609B2D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D4BD3-ABDA-4AF9-995D-B4BA83B5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3FAC3-22BC-4069-9D62-537BBF3E5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9A3D3-66CA-43F7-9814-F855EC9AD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7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85663-1D52-40F3-8CB7-FB7D5B58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64688-A4DD-4BCB-92D6-400DD9911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AB9DA-3952-4381-8B2A-01337C37A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0E8E4-8672-4751-BCDD-978AEB971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4FE9E-7DFA-4933-8776-BBE50A9AA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55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2199-6421-4A78-928E-D80C8046F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779DFB-9DA7-4CAB-9242-6ED1211E4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1CAED-ACD7-418F-87AA-2EA2A407E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A0CE8-289A-45FB-874E-5E00A4A37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78B62-4761-4506-B2E5-EED66269D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69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212B8-E5D1-49CE-A838-4C42C5F5A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7AFC0-F4D1-45E6-964E-9F77620DE2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372E64-6703-4084-B081-3006375D3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AD0D0-1E85-4BB4-B6AD-EDEE4AAE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FE1FA-5E2C-4953-ADAE-847F29B6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E3632-5EBE-42C5-A9B1-4CC1B537B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2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9D5E4-DA14-4FB8-8769-20A104302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A7450-165C-4F12-9D18-92ACC87B9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3B671-F40F-4EEF-B78F-B1901332B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493DA-B683-43F0-B34A-ADF2D48E76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0230DE-E3DB-4326-BC77-3112EDEA84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81E427-ECE6-40C9-90BE-48AFE878A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C27A18-780F-4AF4-824D-07A342759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6D5C52-475E-467A-9C4F-C0C049E41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8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F6968-D741-4F88-8CA9-E042A436E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CD5C47-AFD9-4D95-A764-D50603BB0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3C110B-468C-45BF-B2EA-2108A37E5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536C9C-A7DE-4B69-B22B-834B7ECE5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36AF48-1B78-438C-B0AB-76B3D2054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FE75BA-1E08-4F2D-B8DB-18B5A60CD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B5B98-3D1E-48EF-A30D-2FB7B43BE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45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7C553-F1FE-4B03-BBBA-3F5FAA176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EE169-DE59-421F-BA6C-2C1638F7C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BA735-1274-42E6-885D-BD4B2E3E8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09E39-3144-4638-9762-A454C7559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5D5F1-438D-4645-9648-071CABE36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2C174F-BF6E-4247-AA44-14129F8B4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06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5A68-0E36-4198-9F6F-5D1203C54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921A66-7F7E-409C-B284-D5360438F5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60ABE-0C76-42B9-A076-602E7A00A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D44527-22E7-47FB-834D-9C7F883C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56E0D-B743-406E-974C-FA7E149FC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6FB16-5E99-4D83-A563-B7280DCE7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41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D724B-0DE5-4558-BFF1-D5AB6913A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475900-8CBA-478F-8089-CEB275E65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29890-1C8A-473B-A79B-1632934E0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0BAD0-831B-49E6-B7F7-567E2BC94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701BD-8407-4B31-A00F-90D675E6D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71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FCBF35-B9DD-4D98-8C89-7B5819C81B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5CCD2-F0EF-4CC5-ACE3-19AC65F76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BCAEB-1123-49C9-87CD-81E25914E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6E0E6-C51A-463E-A9B1-4D85E0347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39B66-0883-4221-895C-805760675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4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4DF573-EA33-495A-97DC-CC6A6DE63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56122-D9BF-4881-B6F9-6221C410F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60501-275D-4DDC-B566-81896BAA3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AF171-3046-4899-B8FA-AD35E8565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EEA1F-0205-4F58-871F-1BE3FDF7F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8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microsoft.com/office/2007/relationships/hdphoto" Target="../media/hdphoto3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microsoft.com/office/2007/relationships/hdphoto" Target="../media/hdphoto9.wdp"/><Relationship Id="rId5" Type="http://schemas.microsoft.com/office/2007/relationships/hdphoto" Target="../media/hdphoto6.wdp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11.wdp"/><Relationship Id="rId3" Type="http://schemas.microsoft.com/office/2007/relationships/hdphoto" Target="../media/hdphoto5.wdp"/><Relationship Id="rId7" Type="http://schemas.microsoft.com/office/2007/relationships/hdphoto" Target="../media/hdphoto7.wdp"/><Relationship Id="rId12" Type="http://schemas.openxmlformats.org/officeDocument/2006/relationships/image" Target="../media/image22.png"/><Relationship Id="rId17" Type="http://schemas.openxmlformats.org/officeDocument/2006/relationships/image" Target="../media/image25.png"/><Relationship Id="rId2" Type="http://schemas.openxmlformats.org/officeDocument/2006/relationships/image" Target="../media/image14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microsoft.com/office/2007/relationships/hdphoto" Target="../media/hdphoto6.wdp"/><Relationship Id="rId15" Type="http://schemas.microsoft.com/office/2007/relationships/hdphoto" Target="../media/hdphoto12.wdp"/><Relationship Id="rId10" Type="http://schemas.microsoft.com/office/2007/relationships/hdphoto" Target="../media/hdphoto10.wdp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13.wdp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5.wdp"/><Relationship Id="rId7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6DFD2-820B-4613-B5DB-1DA0DC8B4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DC2DF-D29E-48ED-A291-1785EA725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017982C-4727-4E26-9DDE-306AB118C9C0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BB3BB5-35F6-4618-9710-C66395363C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11" t="22537" r="27456" b="10914"/>
          <a:stretch/>
        </p:blipFill>
        <p:spPr>
          <a:xfrm>
            <a:off x="602857" y="837783"/>
            <a:ext cx="5502585" cy="45639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E90BE4-AFCC-4194-9DCE-F08480D35E98}"/>
              </a:ext>
            </a:extLst>
          </p:cNvPr>
          <p:cNvSpPr txBox="1"/>
          <p:nvPr/>
        </p:nvSpPr>
        <p:spPr>
          <a:xfrm>
            <a:off x="7141464" y="1690688"/>
            <a:ext cx="38186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6.3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C4BEC3-B129-4D3E-BC51-3E7485C7C5F7}"/>
              </a:ext>
            </a:extLst>
          </p:cNvPr>
          <p:cNvSpPr txBox="1"/>
          <p:nvPr/>
        </p:nvSpPr>
        <p:spPr>
          <a:xfrm>
            <a:off x="6715402" y="2602686"/>
            <a:ext cx="50022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Akkusativ</a:t>
            </a:r>
            <a:r>
              <a:rPr lang="en-US" sz="54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 : </a:t>
            </a:r>
            <a:r>
              <a:rPr lang="en-US" sz="5400" dirty="0" err="1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Verben</a:t>
            </a:r>
            <a:endParaRPr lang="th-TH" sz="4400" dirty="0">
              <a:solidFill>
                <a:schemeClr val="accent5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766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FAAD5-2F75-4559-A728-5FA1C74E0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69ADE-3371-465C-9BDF-9133972BD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BCA68F5-C679-45A8-8D51-266C036837C7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4F09A4-0E38-440E-90E1-69E1518966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819" t="25605" r="1903" b="19410"/>
          <a:stretch/>
        </p:blipFill>
        <p:spPr>
          <a:xfrm>
            <a:off x="1076241" y="240082"/>
            <a:ext cx="2558794" cy="29012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F5D9CB-15F3-4587-9694-42FDF72615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951" t="26621" r="2367" b="15163"/>
          <a:stretch/>
        </p:blipFill>
        <p:spPr>
          <a:xfrm>
            <a:off x="4353203" y="240082"/>
            <a:ext cx="2375998" cy="29161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122DF6-82D0-47E7-9FD4-11B18236B08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991" t="36551" r="2218" b="15162"/>
          <a:stretch/>
        </p:blipFill>
        <p:spPr>
          <a:xfrm>
            <a:off x="7296993" y="240082"/>
            <a:ext cx="3876034" cy="294147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7E4A4E8A-7F1E-4A8B-BF28-CCAB88BA883F}"/>
              </a:ext>
            </a:extLst>
          </p:cNvPr>
          <p:cNvSpPr/>
          <p:nvPr/>
        </p:nvSpPr>
        <p:spPr>
          <a:xfrm>
            <a:off x="702528" y="424508"/>
            <a:ext cx="632890" cy="6572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043D24-2547-4BE4-81FD-21C64B22A6A6}"/>
              </a:ext>
            </a:extLst>
          </p:cNvPr>
          <p:cNvSpPr/>
          <p:nvPr/>
        </p:nvSpPr>
        <p:spPr>
          <a:xfrm>
            <a:off x="3894292" y="400793"/>
            <a:ext cx="632890" cy="6572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4342470-19CB-449E-AD0A-E41F45828621}"/>
              </a:ext>
            </a:extLst>
          </p:cNvPr>
          <p:cNvSpPr/>
          <p:nvPr/>
        </p:nvSpPr>
        <p:spPr>
          <a:xfrm>
            <a:off x="6912712" y="400792"/>
            <a:ext cx="632890" cy="6572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4</a:t>
            </a:r>
          </a:p>
        </p:txBody>
      </p:sp>
      <p:pic>
        <p:nvPicPr>
          <p:cNvPr id="13" name="Picture 6" descr="Teenager Woman Thinking Looking Away Stock Vector - Illustration of  thoughtful, character: 148325055">
            <a:extLst>
              <a:ext uri="{FF2B5EF4-FFF2-40B4-BE49-F238E27FC236}">
                <a16:creationId xmlns:a16="http://schemas.microsoft.com/office/drawing/2014/main" id="{DFFC66D1-3F62-4923-84FB-5F8FA179C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875" b="99625" l="10000" r="90000">
                        <a14:foregroundMark x1="36375" y1="8375" x2="48000" y2="6750"/>
                        <a14:foregroundMark x1="48000" y1="6750" x2="56500" y2="11750"/>
                        <a14:foregroundMark x1="56500" y1="11750" x2="58750" y2="15375"/>
                        <a14:foregroundMark x1="42750" y1="30125" x2="61875" y2="28500"/>
                        <a14:foregroundMark x1="43875" y1="2875" x2="53250" y2="20500"/>
                        <a14:foregroundMark x1="53250" y1="20500" x2="42875" y2="28375"/>
                        <a14:foregroundMark x1="42875" y1="28375" x2="44875" y2="32750"/>
                        <a14:foregroundMark x1="49625" y1="28750" x2="54750" y2="71125"/>
                        <a14:foregroundMark x1="54750" y1="71125" x2="43625" y2="67500"/>
                        <a14:foregroundMark x1="43625" y1="67500" x2="48625" y2="76875"/>
                        <a14:foregroundMark x1="48625" y1="76875" x2="48875" y2="86875"/>
                        <a14:foregroundMark x1="48875" y1="86875" x2="59500" y2="96000"/>
                        <a14:foregroundMark x1="52000" y1="68000" x2="53750" y2="79625"/>
                        <a14:foregroundMark x1="53750" y1="79625" x2="57000" y2="70000"/>
                        <a14:foregroundMark x1="57000" y1="70000" x2="49250" y2="79250"/>
                        <a14:foregroundMark x1="49250" y1="79250" x2="39750" y2="82000"/>
                        <a14:foregroundMark x1="39750" y1="82000" x2="38125" y2="74625"/>
                        <a14:foregroundMark x1="44750" y1="99625" x2="69625" y2="95375"/>
                        <a14:foregroundMark x1="69625" y1="95375" x2="75750" y2="91250"/>
                        <a14:foregroundMark x1="75750" y1="91250" x2="78125" y2="91250"/>
                        <a14:foregroundMark x1="49375" y1="79625" x2="49375" y2="87250"/>
                        <a14:foregroundMark x1="49375" y1="87250" x2="54750" y2="94750"/>
                        <a14:foregroundMark x1="54750" y1="94750" x2="69125" y2="91750"/>
                        <a14:foregroundMark x1="69125" y1="91750" x2="77750" y2="92750"/>
                        <a14:foregroundMark x1="77750" y1="92750" x2="78750" y2="91000"/>
                        <a14:foregroundMark x1="52375" y1="62000" x2="55750" y2="43750"/>
                        <a14:foregroundMark x1="55750" y1="43750" x2="61375" y2="44250"/>
                        <a14:foregroundMark x1="58250" y1="42125" x2="58875" y2="43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960" y="3885754"/>
            <a:ext cx="2957480" cy="295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FDD2A0A-9854-497F-9682-A0AF7B56D470}"/>
              </a:ext>
            </a:extLst>
          </p:cNvPr>
          <p:cNvGrpSpPr/>
          <p:nvPr/>
        </p:nvGrpSpPr>
        <p:grpSpPr>
          <a:xfrm>
            <a:off x="-2003560" y="3395343"/>
            <a:ext cx="4723817" cy="3663705"/>
            <a:chOff x="-2003560" y="3395343"/>
            <a:chExt cx="4723817" cy="3663705"/>
          </a:xfrm>
        </p:grpSpPr>
        <p:pic>
          <p:nvPicPr>
            <p:cNvPr id="11" name="Picture 2" descr="Woman Clipart Transparent Managment Clipart Library - Woman Manager Png,  Png Download - vhv">
              <a:extLst>
                <a:ext uri="{FF2B5EF4-FFF2-40B4-BE49-F238E27FC236}">
                  <a16:creationId xmlns:a16="http://schemas.microsoft.com/office/drawing/2014/main" id="{423E30A3-C860-4B38-B797-E64CFD4492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6297" b="93553" l="10000" r="90000">
                          <a14:foregroundMark x1="60698" y1="7496" x2="70349" y2="15892"/>
                          <a14:foregroundMark x1="56047" y1="93703" x2="63837" y2="93253"/>
                          <a14:foregroundMark x1="63837" y1="93253" x2="64070" y2="93253"/>
                          <a14:foregroundMark x1="86279" y1="93703" x2="89186" y2="93103"/>
                          <a14:foregroundMark x1="16977" y1="58471" x2="20233" y2="63268"/>
                          <a14:foregroundMark x1="11512" y1="55772" x2="17326" y2="62219"/>
                          <a14:foregroundMark x1="17326" y1="62219" x2="18140" y2="62669"/>
                          <a14:foregroundMark x1="15581" y1="61319" x2="12558" y2="56522"/>
                          <a14:foregroundMark x1="11163" y1="47376" x2="12674" y2="56822"/>
                          <a14:foregroundMark x1="12674" y1="56822" x2="18140" y2="46027"/>
                          <a14:foregroundMark x1="18140" y1="46027" x2="13140" y2="43928"/>
                          <a14:foregroundMark x1="11860" y1="44828" x2="18256" y2="48126"/>
                          <a14:foregroundMark x1="18256" y1="48126" x2="18256" y2="48276"/>
                          <a14:foregroundMark x1="16395" y1="44378" x2="17326" y2="49325"/>
                          <a14:foregroundMark x1="17558" y1="44378" x2="14419" y2="43928"/>
                          <a14:foregroundMark x1="11977" y1="44828" x2="17907" y2="48576"/>
                          <a14:foregroundMark x1="17907" y1="48576" x2="18023" y2="49325"/>
                          <a14:foregroundMark x1="16860" y1="43028" x2="12791" y2="49625"/>
                          <a14:foregroundMark x1="12791" y1="49625" x2="12907" y2="49925"/>
                          <a14:foregroundMark x1="12442" y1="56222" x2="16047" y2="62069"/>
                          <a14:foregroundMark x1="15698" y1="61919" x2="13023" y2="53073"/>
                          <a14:foregroundMark x1="66628" y1="55472" x2="62791" y2="64018"/>
                          <a14:foregroundMark x1="58256" y1="55322" x2="57442" y2="52624"/>
                          <a14:foregroundMark x1="60116" y1="6297" x2="64070" y2="73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03560" y="3395343"/>
              <a:ext cx="4723817" cy="36637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BF73000-68E1-47E4-8A10-64F61F3BA799}"/>
                </a:ext>
              </a:extLst>
            </p:cNvPr>
            <p:cNvSpPr txBox="1"/>
            <p:nvPr/>
          </p:nvSpPr>
          <p:spPr>
            <a:xfrm>
              <a:off x="1139482" y="3438855"/>
              <a:ext cx="14046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accent5">
                      <a:lumMod val="75000"/>
                    </a:schemeClr>
                  </a:solidFill>
                  <a:latin typeface="Franklin Gothic Demi Cond" panose="020B0706030402020204" pitchFamily="34" charset="0"/>
                  <a:cs typeface="Aharoni" pitchFamily="2" charset="-79"/>
                </a:rPr>
                <a:t>Frau </a:t>
              </a:r>
              <a:r>
                <a:rPr lang="en-US" sz="2400" dirty="0" err="1">
                  <a:solidFill>
                    <a:schemeClr val="accent5">
                      <a:lumMod val="75000"/>
                    </a:schemeClr>
                  </a:solidFill>
                  <a:latin typeface="Franklin Gothic Demi Cond" panose="020B0706030402020204" pitchFamily="34" charset="0"/>
                  <a:cs typeface="Aharoni" pitchFamily="2" charset="-79"/>
                </a:rPr>
                <a:t>Feser</a:t>
              </a:r>
              <a:endParaRPr lang="th-TH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7B1C2AD-5AE3-497D-A25B-8FCF1BAAC069}"/>
              </a:ext>
            </a:extLst>
          </p:cNvPr>
          <p:cNvSpPr txBox="1"/>
          <p:nvPr/>
        </p:nvSpPr>
        <p:spPr>
          <a:xfrm>
            <a:off x="2648443" y="3631705"/>
            <a:ext cx="588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Eva</a:t>
            </a:r>
            <a:endParaRPr lang="th-TH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86BFA57-DC1D-4B48-A530-33D2CC550939}"/>
              </a:ext>
            </a:extLst>
          </p:cNvPr>
          <p:cNvGrpSpPr/>
          <p:nvPr/>
        </p:nvGrpSpPr>
        <p:grpSpPr>
          <a:xfrm>
            <a:off x="2651406" y="3141294"/>
            <a:ext cx="4261306" cy="4386640"/>
            <a:chOff x="2651406" y="3141294"/>
            <a:chExt cx="4261306" cy="4386640"/>
          </a:xfrm>
        </p:grpSpPr>
        <p:pic>
          <p:nvPicPr>
            <p:cNvPr id="12" name="Picture 4" descr="Business man clipart Images, Stock Photos &amp; Vectors | Shutterstock">
              <a:extLst>
                <a:ext uri="{FF2B5EF4-FFF2-40B4-BE49-F238E27FC236}">
                  <a16:creationId xmlns:a16="http://schemas.microsoft.com/office/drawing/2014/main" id="{8DAFE1E1-4D76-49CD-9D2D-92AE4FF8E2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6071" b="90000" l="9926" r="89706">
                          <a14:foregroundMark x1="45221" y1="6071" x2="36029" y2="23571"/>
                          <a14:foregroundMark x1="38603" y1="40357" x2="38235" y2="56429"/>
                          <a14:foregroundMark x1="53676" y1="44643" x2="62868" y2="55357"/>
                          <a14:foregroundMark x1="55515" y1="46071" x2="62132" y2="5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1406" y="3141294"/>
              <a:ext cx="4261306" cy="4386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815334A-A5AE-4E83-B1A7-EF92AE7A8B93}"/>
                </a:ext>
              </a:extLst>
            </p:cNvPr>
            <p:cNvSpPr txBox="1"/>
            <p:nvPr/>
          </p:nvSpPr>
          <p:spPr>
            <a:xfrm>
              <a:off x="3971541" y="6500681"/>
              <a:ext cx="16898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Franklin Gothic Demi Cond" panose="020B0706030402020204" pitchFamily="34" charset="0"/>
                  <a:cs typeface="Aharoni" pitchFamily="2" charset="-79"/>
                </a:rPr>
                <a:t>Herr Brenner</a:t>
              </a:r>
              <a:endParaRPr lang="th-TH" dirty="0">
                <a:latin typeface="Franklin Gothic Demi Cond" panose="020B0706030402020204" pitchFamily="34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EC6BA00B-F179-4713-9FB5-9668C75A3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3500" t="37335" r="52113" b="51439"/>
          <a:stretch/>
        </p:blipFill>
        <p:spPr>
          <a:xfrm>
            <a:off x="5311854" y="4921807"/>
            <a:ext cx="6675696" cy="122584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27BF435-9E61-4778-8EE4-9637399F81B3}"/>
              </a:ext>
            </a:extLst>
          </p:cNvPr>
          <p:cNvSpPr txBox="1"/>
          <p:nvPr/>
        </p:nvSpPr>
        <p:spPr>
          <a:xfrm>
            <a:off x="5385235" y="4174063"/>
            <a:ext cx="6075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Hören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Sie das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Gespräch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mit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…?…</a:t>
            </a:r>
            <a:endParaRPr lang="th-TH" sz="2800" dirty="0">
              <a:latin typeface="Franklin Gothic Demi Cond" panose="020B0706030402020204" pitchFamily="34" charset="0"/>
            </a:endParaRPr>
          </a:p>
        </p:txBody>
      </p:sp>
      <p:pic>
        <p:nvPicPr>
          <p:cNvPr id="21" name="D40AD9D5">
            <a:hlinkClick r:id="" action="ppaction://media"/>
            <a:extLst>
              <a:ext uri="{FF2B5EF4-FFF2-40B4-BE49-F238E27FC236}">
                <a16:creationId xmlns:a16="http://schemas.microsoft.com/office/drawing/2014/main" id="{30A9F3E1-A7E7-4E52-A6D8-B733355209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 flipH="1">
            <a:off x="10809306" y="2589501"/>
            <a:ext cx="966352" cy="96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9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205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9" grpId="0" animBg="1"/>
      <p:bldP spid="15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6641D-87EE-40AB-B9F6-06465AC997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99FA38-DA9D-48C9-95A7-7319BA2656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4441372-A224-4B19-994C-150E70D2D74E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0DAA7C0F-A62B-41BB-9194-BEA4D2FD3F9D}"/>
              </a:ext>
            </a:extLst>
          </p:cNvPr>
          <p:cNvSpPr/>
          <p:nvPr/>
        </p:nvSpPr>
        <p:spPr>
          <a:xfrm>
            <a:off x="126630" y="4160353"/>
            <a:ext cx="5951423" cy="2499902"/>
          </a:xfrm>
          <a:prstGeom prst="roundRect">
            <a:avLst/>
          </a:prstGeom>
          <a:solidFill>
            <a:srgbClr val="F89EC2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CFE2466-6D1C-485C-A534-11683D5175C7}"/>
              </a:ext>
            </a:extLst>
          </p:cNvPr>
          <p:cNvSpPr/>
          <p:nvPr/>
        </p:nvSpPr>
        <p:spPr>
          <a:xfrm>
            <a:off x="8720755" y="2659228"/>
            <a:ext cx="3195688" cy="15108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453669-DB5E-4CAC-AF88-AA98862B3B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00" t="37335" r="52113" b="51439"/>
          <a:stretch/>
        </p:blipFill>
        <p:spPr>
          <a:xfrm>
            <a:off x="345219" y="417363"/>
            <a:ext cx="7896034" cy="144993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6FCABB4-CDD7-4221-8843-CEBF88FAA14B}"/>
              </a:ext>
            </a:extLst>
          </p:cNvPr>
          <p:cNvSpPr/>
          <p:nvPr/>
        </p:nvSpPr>
        <p:spPr>
          <a:xfrm>
            <a:off x="1620436" y="1115863"/>
            <a:ext cx="1299411" cy="581309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438F31-DC7F-420B-B6D4-84927651A654}"/>
              </a:ext>
            </a:extLst>
          </p:cNvPr>
          <p:cNvSpPr txBox="1"/>
          <p:nvPr/>
        </p:nvSpPr>
        <p:spPr>
          <a:xfrm>
            <a:off x="3585133" y="506694"/>
            <a:ext cx="8226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der</a:t>
            </a:r>
            <a:endParaRPr lang="th-TH" sz="3200" dirty="0">
              <a:solidFill>
                <a:schemeClr val="accent5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4BECD9-1D9C-42D2-885A-3A8A23BA0A21}"/>
              </a:ext>
            </a:extLst>
          </p:cNvPr>
          <p:cNvSpPr txBox="1"/>
          <p:nvPr/>
        </p:nvSpPr>
        <p:spPr>
          <a:xfrm>
            <a:off x="3132738" y="1052574"/>
            <a:ext cx="9108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Aharoni" pitchFamily="2" charset="-79"/>
              </a:rPr>
              <a:t>den</a:t>
            </a:r>
            <a:endParaRPr lang="th-TH" sz="3200" dirty="0">
              <a:solidFill>
                <a:schemeClr val="accent5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01AE008-9FC5-4D8A-8D24-FFD4EE2E3614}"/>
              </a:ext>
            </a:extLst>
          </p:cNvPr>
          <p:cNvCxnSpPr/>
          <p:nvPr/>
        </p:nvCxnSpPr>
        <p:spPr>
          <a:xfrm>
            <a:off x="2107933" y="1697172"/>
            <a:ext cx="0" cy="70914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E0D40ADE-CCAF-4293-90C8-DC258A1C4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15" y="2312841"/>
            <a:ext cx="2022844" cy="101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ownload Hand Showing Two Finger HQ PNG Image | FreePNGImg">
            <a:extLst>
              <a:ext uri="{FF2B5EF4-FFF2-40B4-BE49-F238E27FC236}">
                <a16:creationId xmlns:a16="http://schemas.microsoft.com/office/drawing/2014/main" id="{77449881-FEBE-40F5-B529-DFB1086C1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88"/>
          <a:stretch/>
        </p:blipFill>
        <p:spPr bwMode="auto">
          <a:xfrm>
            <a:off x="1735865" y="1776884"/>
            <a:ext cx="2214599" cy="201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ภาพมือคน PNG, รูป, เวกเตอร์และไฟล์ PSD | ดาวน์โหลดฟรีบน Pngtree">
            <a:extLst>
              <a:ext uri="{FF2B5EF4-FFF2-40B4-BE49-F238E27FC236}">
                <a16:creationId xmlns:a16="http://schemas.microsoft.com/office/drawing/2014/main" id="{4DB4AC37-3A2F-424E-9753-3E93DEAFD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543" y="1608232"/>
            <a:ext cx="2578367" cy="257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3D72CE0-26D5-448E-8A4C-92FDAD0242D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1057" t="24748" r="38398" b="14526"/>
          <a:stretch/>
        </p:blipFill>
        <p:spPr>
          <a:xfrm>
            <a:off x="6530206" y="2043325"/>
            <a:ext cx="2504839" cy="41646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E4082B3-30ED-437C-A0FE-35B6D58137C5}"/>
              </a:ext>
            </a:extLst>
          </p:cNvPr>
          <p:cNvSpPr txBox="1"/>
          <p:nvPr/>
        </p:nvSpPr>
        <p:spPr>
          <a:xfrm>
            <a:off x="5100242" y="1980746"/>
            <a:ext cx="14141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v.sein</a:t>
            </a:r>
            <a:endParaRPr lang="th-TH" sz="3600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3BF858-7A3A-44EC-891E-CFECD811FCD4}"/>
              </a:ext>
            </a:extLst>
          </p:cNvPr>
          <p:cNvSpPr txBox="1"/>
          <p:nvPr/>
        </p:nvSpPr>
        <p:spPr>
          <a:xfrm>
            <a:off x="9383074" y="1369362"/>
            <a:ext cx="18565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v.haben</a:t>
            </a:r>
            <a:endParaRPr lang="th-TH" sz="3600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3FA9D10-1E07-4FDF-84E1-73E46BFC165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6262" t="24748" r="8618" b="14526"/>
          <a:stretch/>
        </p:blipFill>
        <p:spPr>
          <a:xfrm>
            <a:off x="8956670" y="2051744"/>
            <a:ext cx="3062648" cy="41646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299F4DA-2CA4-40A8-B4AF-3FAD0E9F932F}"/>
              </a:ext>
            </a:extLst>
          </p:cNvPr>
          <p:cNvSpPr/>
          <p:nvPr/>
        </p:nvSpPr>
        <p:spPr>
          <a:xfrm>
            <a:off x="10485737" y="5213116"/>
            <a:ext cx="1430706" cy="581309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D571490-11D3-4286-BF2D-3A0E46B73F61}"/>
              </a:ext>
            </a:extLst>
          </p:cNvPr>
          <p:cNvSpPr/>
          <p:nvPr/>
        </p:nvSpPr>
        <p:spPr>
          <a:xfrm>
            <a:off x="8992939" y="5735637"/>
            <a:ext cx="1125096" cy="443126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C150B2B-75D8-4ECD-AD31-373D07688AFB}"/>
              </a:ext>
            </a:extLst>
          </p:cNvPr>
          <p:cNvSpPr txBox="1"/>
          <p:nvPr/>
        </p:nvSpPr>
        <p:spPr>
          <a:xfrm>
            <a:off x="275557" y="4295726"/>
            <a:ext cx="15215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haben</a:t>
            </a:r>
            <a:endParaRPr lang="th-TH" sz="3600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AFCFC5-AE61-4549-A16A-7FAC0E3B7CF2}"/>
              </a:ext>
            </a:extLst>
          </p:cNvPr>
          <p:cNvSpPr txBox="1"/>
          <p:nvPr/>
        </p:nvSpPr>
        <p:spPr>
          <a:xfrm>
            <a:off x="1993930" y="4320269"/>
            <a:ext cx="22168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00B050"/>
                </a:solidFill>
                <a:latin typeface="Franklin Gothic Demi Cond" panose="020B0706030402020204" pitchFamily="34" charset="0"/>
                <a:cs typeface="Aharoni" pitchFamily="2" charset="-79"/>
              </a:rPr>
              <a:t>brauchen</a:t>
            </a:r>
            <a:endParaRPr lang="th-TH" sz="3600" dirty="0">
              <a:solidFill>
                <a:srgbClr val="00B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F971A3-CADB-4A6F-93CD-A1C195C95BC3}"/>
              </a:ext>
            </a:extLst>
          </p:cNvPr>
          <p:cNvSpPr txBox="1"/>
          <p:nvPr/>
        </p:nvSpPr>
        <p:spPr>
          <a:xfrm>
            <a:off x="4269848" y="4321975"/>
            <a:ext cx="17331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00B050"/>
                </a:solidFill>
                <a:latin typeface="Franklin Gothic Demi Cond" panose="020B0706030402020204" pitchFamily="34" charset="0"/>
                <a:cs typeface="Aharoni" pitchFamily="2" charset="-79"/>
              </a:rPr>
              <a:t>suchen</a:t>
            </a:r>
            <a:endParaRPr lang="th-TH" sz="3600" dirty="0">
              <a:solidFill>
                <a:srgbClr val="00B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8165F1-75AC-4A20-B023-7EEE764790FD}"/>
              </a:ext>
            </a:extLst>
          </p:cNvPr>
          <p:cNvSpPr txBox="1"/>
          <p:nvPr/>
        </p:nvSpPr>
        <p:spPr>
          <a:xfrm>
            <a:off x="254199" y="5065167"/>
            <a:ext cx="16776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00B050"/>
                </a:solidFill>
                <a:latin typeface="Franklin Gothic Demi Cond" panose="020B0706030402020204" pitchFamily="34" charset="0"/>
                <a:cs typeface="Aharoni" pitchFamily="2" charset="-79"/>
              </a:rPr>
              <a:t>kaufen</a:t>
            </a:r>
            <a:endParaRPr lang="th-TH" sz="3600" dirty="0">
              <a:solidFill>
                <a:srgbClr val="00B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813F58C-E92D-40D7-9A06-D1C3462B88D9}"/>
              </a:ext>
            </a:extLst>
          </p:cNvPr>
          <p:cNvSpPr txBox="1"/>
          <p:nvPr/>
        </p:nvSpPr>
        <p:spPr>
          <a:xfrm>
            <a:off x="2002818" y="5093687"/>
            <a:ext cx="15553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00B050"/>
                </a:solidFill>
                <a:latin typeface="Franklin Gothic Demi Cond" panose="020B0706030402020204" pitchFamily="34" charset="0"/>
                <a:cs typeface="Aharoni" pitchFamily="2" charset="-79"/>
              </a:rPr>
              <a:t>finden</a:t>
            </a:r>
            <a:endParaRPr lang="th-TH" sz="3600" dirty="0">
              <a:solidFill>
                <a:srgbClr val="00B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31FE611-212E-427D-92DA-55E5F2230A89}"/>
              </a:ext>
            </a:extLst>
          </p:cNvPr>
          <p:cNvSpPr txBox="1"/>
          <p:nvPr/>
        </p:nvSpPr>
        <p:spPr>
          <a:xfrm>
            <a:off x="3764408" y="5064479"/>
            <a:ext cx="23006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00B050"/>
                </a:solidFill>
                <a:latin typeface="Franklin Gothic Demi Cond" panose="020B0706030402020204" pitchFamily="34" charset="0"/>
                <a:cs typeface="Aharoni" pitchFamily="2" charset="-79"/>
              </a:rPr>
              <a:t>schreiben</a:t>
            </a:r>
            <a:endParaRPr lang="th-TH" sz="3600" dirty="0">
              <a:solidFill>
                <a:srgbClr val="00B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BAB682-4484-4226-9415-F9FAF87A0B60}"/>
              </a:ext>
            </a:extLst>
          </p:cNvPr>
          <p:cNvSpPr txBox="1"/>
          <p:nvPr/>
        </p:nvSpPr>
        <p:spPr>
          <a:xfrm>
            <a:off x="254198" y="5899423"/>
            <a:ext cx="20601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möchten</a:t>
            </a:r>
            <a:endParaRPr lang="th-TH" sz="3600" dirty="0">
              <a:solidFill>
                <a:srgbClr val="FFC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C733104-C19D-472B-9CCF-2F5358D9AAB1}"/>
              </a:ext>
            </a:extLst>
          </p:cNvPr>
          <p:cNvSpPr/>
          <p:nvPr/>
        </p:nvSpPr>
        <p:spPr>
          <a:xfrm>
            <a:off x="6566767" y="3101679"/>
            <a:ext cx="877692" cy="327321"/>
          </a:xfrm>
          <a:prstGeom prst="ellipse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B1D30E1-4422-4631-9131-9CEAF2ED80C0}"/>
              </a:ext>
            </a:extLst>
          </p:cNvPr>
          <p:cNvSpPr/>
          <p:nvPr/>
        </p:nvSpPr>
        <p:spPr>
          <a:xfrm>
            <a:off x="9025156" y="3134636"/>
            <a:ext cx="877692" cy="327321"/>
          </a:xfrm>
          <a:prstGeom prst="ellipse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C531A0A-8516-4B87-A705-9A3A230A0313}"/>
              </a:ext>
            </a:extLst>
          </p:cNvPr>
          <p:cNvSpPr/>
          <p:nvPr/>
        </p:nvSpPr>
        <p:spPr>
          <a:xfrm>
            <a:off x="6542080" y="3522326"/>
            <a:ext cx="877692" cy="327321"/>
          </a:xfrm>
          <a:prstGeom prst="ellipse">
            <a:avLst/>
          </a:prstGeom>
          <a:noFill/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B2A53C4-F54A-4C27-BDF1-49ABD9E13C7E}"/>
              </a:ext>
            </a:extLst>
          </p:cNvPr>
          <p:cNvSpPr/>
          <p:nvPr/>
        </p:nvSpPr>
        <p:spPr>
          <a:xfrm>
            <a:off x="8973830" y="3535698"/>
            <a:ext cx="877692" cy="327321"/>
          </a:xfrm>
          <a:prstGeom prst="ellipse">
            <a:avLst/>
          </a:prstGeom>
          <a:noFill/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B864E94-6763-4651-8332-F8F45EE1679A}"/>
              </a:ext>
            </a:extLst>
          </p:cNvPr>
          <p:cNvSpPr/>
          <p:nvPr/>
        </p:nvSpPr>
        <p:spPr>
          <a:xfrm>
            <a:off x="6554893" y="3915866"/>
            <a:ext cx="814544" cy="346259"/>
          </a:xfrm>
          <a:prstGeom prst="ellipse">
            <a:avLst/>
          </a:prstGeom>
          <a:noFill/>
          <a:ln w="38100" cap="flat" cmpd="sng" algn="ctr">
            <a:solidFill>
              <a:srgbClr val="F4629D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CEE9EFA-E8D3-4A3E-81D3-33306D2D401D}"/>
              </a:ext>
            </a:extLst>
          </p:cNvPr>
          <p:cNvSpPr/>
          <p:nvPr/>
        </p:nvSpPr>
        <p:spPr>
          <a:xfrm>
            <a:off x="9005404" y="3900399"/>
            <a:ext cx="814544" cy="361726"/>
          </a:xfrm>
          <a:prstGeom prst="ellipse">
            <a:avLst/>
          </a:prstGeom>
          <a:noFill/>
          <a:ln w="38100" cap="flat" cmpd="sng" algn="ctr">
            <a:solidFill>
              <a:srgbClr val="F4629D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E21E724-3B4B-4E7B-899D-F466999960D9}"/>
              </a:ext>
            </a:extLst>
          </p:cNvPr>
          <p:cNvSpPr/>
          <p:nvPr/>
        </p:nvSpPr>
        <p:spPr>
          <a:xfrm>
            <a:off x="6566767" y="4874968"/>
            <a:ext cx="814544" cy="434096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CE1BF9C-51F3-4C90-BB2C-A67AB6FC80BA}"/>
              </a:ext>
            </a:extLst>
          </p:cNvPr>
          <p:cNvSpPr/>
          <p:nvPr/>
        </p:nvSpPr>
        <p:spPr>
          <a:xfrm>
            <a:off x="8992939" y="4918531"/>
            <a:ext cx="814544" cy="434096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C597FAF-CB78-4D2C-A606-4CC6584700A7}"/>
              </a:ext>
            </a:extLst>
          </p:cNvPr>
          <p:cNvSpPr/>
          <p:nvPr/>
        </p:nvSpPr>
        <p:spPr>
          <a:xfrm>
            <a:off x="6566767" y="3134636"/>
            <a:ext cx="877692" cy="280871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6F232D1-07A1-4BE1-A7E1-F66A86B3E608}"/>
              </a:ext>
            </a:extLst>
          </p:cNvPr>
          <p:cNvSpPr/>
          <p:nvPr/>
        </p:nvSpPr>
        <p:spPr>
          <a:xfrm>
            <a:off x="9074958" y="3083373"/>
            <a:ext cx="877692" cy="356760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F49058D-C692-4607-A4B5-BDF30786607A}"/>
              </a:ext>
            </a:extLst>
          </p:cNvPr>
          <p:cNvSpPr txBox="1"/>
          <p:nvPr/>
        </p:nvSpPr>
        <p:spPr>
          <a:xfrm>
            <a:off x="9715199" y="189569"/>
            <a:ext cx="22012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  <a:latin typeface="Georgia" panose="02040502050405020303" pitchFamily="18" charset="0"/>
                <a:cs typeface="Aharoni" pitchFamily="2" charset="-79"/>
              </a:rPr>
              <a:t>Artikel</a:t>
            </a:r>
            <a:endParaRPr lang="th-TH" sz="3600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0BF11E-EDB1-4FCA-BC3F-E0A25DA8BE38}"/>
              </a:ext>
            </a:extLst>
          </p:cNvPr>
          <p:cNvSpPr/>
          <p:nvPr/>
        </p:nvSpPr>
        <p:spPr>
          <a:xfrm>
            <a:off x="6514347" y="2043325"/>
            <a:ext cx="2402410" cy="520444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6038B2C-854E-47C9-9B7D-16F56B2310CD}"/>
              </a:ext>
            </a:extLst>
          </p:cNvPr>
          <p:cNvSpPr/>
          <p:nvPr/>
        </p:nvSpPr>
        <p:spPr>
          <a:xfrm>
            <a:off x="8956670" y="2055597"/>
            <a:ext cx="3062648" cy="520444"/>
          </a:xfrm>
          <a:prstGeom prst="rect">
            <a:avLst/>
          </a:prstGeom>
          <a:solidFill>
            <a:srgbClr val="F4629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5775872-C077-4459-8D8A-952963174D88}"/>
              </a:ext>
            </a:extLst>
          </p:cNvPr>
          <p:cNvSpPr/>
          <p:nvPr/>
        </p:nvSpPr>
        <p:spPr>
          <a:xfrm>
            <a:off x="113615" y="4155798"/>
            <a:ext cx="5951423" cy="2499902"/>
          </a:xfrm>
          <a:prstGeom prst="roundRect">
            <a:avLst/>
          </a:prstGeom>
          <a:noFill/>
          <a:ln w="57150" cap="flat" cmpd="sng" algn="ctr">
            <a:solidFill>
              <a:srgbClr val="F4629D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99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10" grpId="0" animBg="1"/>
      <p:bldP spid="11" grpId="0"/>
      <p:bldP spid="11" grpId="1"/>
      <p:bldP spid="20" grpId="0"/>
      <p:bldP spid="20" grpId="1"/>
      <p:bldP spid="21" grpId="0"/>
      <p:bldP spid="21" grpId="1"/>
      <p:bldP spid="24" grpId="0" animBg="1"/>
      <p:bldP spid="25" grpId="0" animBg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19" grpId="0" animBg="1"/>
      <p:bldP spid="46" grpId="0" animBg="1"/>
      <p:bldP spid="47" grpId="0"/>
      <p:bldP spid="23" grpId="0" animBg="1"/>
      <p:bldP spid="49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B5D0E13-32F8-4FBE-BDAE-DF5E5D8B603E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4315644" y="1371147"/>
            <a:ext cx="3456756" cy="4903305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5375813" y="1371148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>
            <a:off x="4387835" y="2052494"/>
            <a:ext cx="338456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 flipV="1">
            <a:off x="4315643" y="2725364"/>
            <a:ext cx="3456756" cy="45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 flipV="1">
            <a:off x="4315643" y="3385480"/>
            <a:ext cx="3456757" cy="165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4315643" y="4339185"/>
            <a:ext cx="340060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4315643" y="5001793"/>
            <a:ext cx="345675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 flipV="1">
            <a:off x="4329071" y="5651599"/>
            <a:ext cx="3443328" cy="3930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4420904" y="1898931"/>
            <a:ext cx="909223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4459375" y="2554483"/>
            <a:ext cx="83228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4268647" y="332269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4467259" y="3618499"/>
            <a:ext cx="756938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4423307" y="4157995"/>
            <a:ext cx="981359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4387835" y="4820602"/>
            <a:ext cx="86434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4234859" y="5570180"/>
            <a:ext cx="1281312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5559786" y="1359435"/>
            <a:ext cx="164283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haben</a:t>
            </a:r>
            <a:endParaRPr lang="en-US" sz="48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C0E076-540F-416D-8D8C-721481A82D79}"/>
              </a:ext>
            </a:extLst>
          </p:cNvPr>
          <p:cNvSpPr/>
          <p:nvPr/>
        </p:nvSpPr>
        <p:spPr>
          <a:xfrm>
            <a:off x="4199171" y="6072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Unregelmäßig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8B88C0-98ED-45A1-84EB-56DBE82EF3E4}"/>
              </a:ext>
            </a:extLst>
          </p:cNvPr>
          <p:cNvSpPr/>
          <p:nvPr/>
        </p:nvSpPr>
        <p:spPr>
          <a:xfrm>
            <a:off x="5593156" y="2079033"/>
            <a:ext cx="11556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hab</a:t>
            </a:r>
            <a:r>
              <a:rPr lang="en-US" sz="3600" b="1" dirty="0" err="1">
                <a:ln w="0"/>
                <a:cs typeface="Arial" panose="020B0604020202020204" pitchFamily="34" charset="0"/>
              </a:rPr>
              <a:t>e</a:t>
            </a:r>
            <a:endParaRPr lang="en-US" sz="40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19D8E9B-4D81-445B-B4CD-ABA803E39CF4}"/>
              </a:ext>
            </a:extLst>
          </p:cNvPr>
          <p:cNvSpPr/>
          <p:nvPr/>
        </p:nvSpPr>
        <p:spPr>
          <a:xfrm>
            <a:off x="5559547" y="2698508"/>
            <a:ext cx="11556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ha</a:t>
            </a:r>
            <a:r>
              <a:rPr lang="en-US" sz="3600" b="1" dirty="0">
                <a:ln w="0"/>
                <a:cs typeface="Arial" panose="020B0604020202020204" pitchFamily="34" charset="0"/>
              </a:rPr>
              <a:t>st</a:t>
            </a:r>
            <a:endParaRPr lang="en-US" sz="40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92C6CAE-BDCF-4907-9B56-0CF5FAF7B49C}"/>
              </a:ext>
            </a:extLst>
          </p:cNvPr>
          <p:cNvSpPr/>
          <p:nvPr/>
        </p:nvSpPr>
        <p:spPr>
          <a:xfrm>
            <a:off x="5573559" y="3530411"/>
            <a:ext cx="11556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ha</a:t>
            </a:r>
            <a:r>
              <a:rPr lang="en-US" sz="3600" b="1" dirty="0">
                <a:ln w="0"/>
                <a:cs typeface="Arial" panose="020B0604020202020204" pitchFamily="34" charset="0"/>
              </a:rPr>
              <a:t>t</a:t>
            </a:r>
            <a:endParaRPr lang="en-US" sz="40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1912457-6A10-4113-BCB1-9C4EDA5812CF}"/>
              </a:ext>
            </a:extLst>
          </p:cNvPr>
          <p:cNvSpPr/>
          <p:nvPr/>
        </p:nvSpPr>
        <p:spPr>
          <a:xfrm>
            <a:off x="5555417" y="4349676"/>
            <a:ext cx="143179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hab</a:t>
            </a:r>
            <a:r>
              <a:rPr lang="en-US" sz="3600" b="1" dirty="0" err="1">
                <a:ln w="0"/>
                <a:cs typeface="Arial" panose="020B0604020202020204" pitchFamily="34" charset="0"/>
              </a:rPr>
              <a:t>en</a:t>
            </a:r>
            <a:endParaRPr lang="en-US" sz="40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B7F06E-CEC0-4D94-A4C3-DEF412EAC713}"/>
              </a:ext>
            </a:extLst>
          </p:cNvPr>
          <p:cNvSpPr/>
          <p:nvPr/>
        </p:nvSpPr>
        <p:spPr>
          <a:xfrm>
            <a:off x="5564488" y="4984683"/>
            <a:ext cx="11556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hab</a:t>
            </a:r>
            <a:r>
              <a:rPr lang="en-US" sz="3600" b="1" dirty="0" err="1">
                <a:ln w="0"/>
                <a:cs typeface="Arial" panose="020B0604020202020204" pitchFamily="34" charset="0"/>
              </a:rPr>
              <a:t>t</a:t>
            </a:r>
            <a:endParaRPr lang="en-US" sz="40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3F604C6-D054-4F15-A1AB-6587E6E667C0}"/>
              </a:ext>
            </a:extLst>
          </p:cNvPr>
          <p:cNvSpPr/>
          <p:nvPr/>
        </p:nvSpPr>
        <p:spPr>
          <a:xfrm>
            <a:off x="5536061" y="5637998"/>
            <a:ext cx="145114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hab</a:t>
            </a:r>
            <a:r>
              <a:rPr lang="en-US" sz="3600" b="1" dirty="0" err="1">
                <a:ln w="0"/>
                <a:cs typeface="Arial" panose="020B0604020202020204" pitchFamily="34" charset="0"/>
              </a:rPr>
              <a:t>en</a:t>
            </a:r>
            <a:endParaRPr lang="en-US" sz="4000" b="1" dirty="0">
              <a:ln w="0"/>
              <a:cs typeface="Arial" panose="020B0604020202020204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5D1C7F4-1084-4EBE-BFD6-C371A108A805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32F2162-8096-4DFF-B67C-8256D8AD8B6E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4C2C1B62-DE04-4DD0-A957-5C1AF850C0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Diagonal Stripe 39">
              <a:extLst>
                <a:ext uri="{FF2B5EF4-FFF2-40B4-BE49-F238E27FC236}">
                  <a16:creationId xmlns:a16="http://schemas.microsoft.com/office/drawing/2014/main" id="{B94E432F-F16B-4ECA-A617-269644F80BFC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2987DAF5-F3BB-467F-97BB-235D52FEA3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2" name="Picture 2" descr="Est Cola | modernalternativemama.com">
            <a:extLst>
              <a:ext uri="{FF2B5EF4-FFF2-40B4-BE49-F238E27FC236}">
                <a16:creationId xmlns:a16="http://schemas.microsoft.com/office/drawing/2014/main" id="{143F9F57-4EC2-4788-ACA1-DA3E437A29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255913" y="32638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Open Hands Images – Browse 716,601 Stock Photos, Vectors, and Video | Adobe  Stock">
            <a:extLst>
              <a:ext uri="{FF2B5EF4-FFF2-40B4-BE49-F238E27FC236}">
                <a16:creationId xmlns:a16="http://schemas.microsoft.com/office/drawing/2014/main" id="{C15D1D8C-FFA2-4215-85D3-17AFB61BF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9444" l="9804" r="89542">
                        <a14:foregroundMark x1="30065" y1="86389" x2="38126" y2="94167"/>
                        <a14:foregroundMark x1="62963" y1="85000" x2="70370" y2="88611"/>
                        <a14:foregroundMark x1="74728" y1="93889" x2="66667" y2="96389"/>
                        <a14:foregroundMark x1="29194" y1="92222" x2="41612" y2="99444"/>
                        <a14:foregroundMark x1="41612" y1="99444" x2="42048" y2="99444"/>
                        <a14:backgroundMark x1="35512" y1="44444" x2="35730" y2="36944"/>
                        <a14:backgroundMark x1="43137" y1="35000" x2="43137" y2="30556"/>
                        <a14:backgroundMark x1="50980" y1="56111" x2="50763" y2="52778"/>
                        <a14:backgroundMark x1="36819" y1="36389" x2="36819" y2="33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259" y="1492630"/>
            <a:ext cx="6909760" cy="541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old House Key Png - PNG - Free transparent image">
            <a:extLst>
              <a:ext uri="{FF2B5EF4-FFF2-40B4-BE49-F238E27FC236}">
                <a16:creationId xmlns:a16="http://schemas.microsoft.com/office/drawing/2014/main" id="{D8D92D36-EF09-4D65-B94D-477C28105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4399">
            <a:off x="7202921" y="4073431"/>
            <a:ext cx="4199166" cy="18662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56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64E6D9D-66BB-4B22-9614-706B8E5A1C8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C8D002C-7A36-4821-BC74-1E7F797B667C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9F4E24-E006-40E2-90F1-66A1A431790F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6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1C119012-3136-43C3-A023-80D03A2F1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iagonal Stripe 1">
              <a:extLst>
                <a:ext uri="{FF2B5EF4-FFF2-40B4-BE49-F238E27FC236}">
                  <a16:creationId xmlns:a16="http://schemas.microsoft.com/office/drawing/2014/main" id="{5D46AF25-3F69-421E-B77B-CFA3A8156974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92AF7C1-3BF7-4E9C-A8A1-E56DD7528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3363566" y="1371147"/>
            <a:ext cx="8645553" cy="4903305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4484515" y="1338193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6210084" y="1331721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44EC8D-6205-4BDB-ADE3-7F6BB2ED5E64}"/>
              </a:ext>
            </a:extLst>
          </p:cNvPr>
          <p:cNvCxnSpPr>
            <a:cxnSpLocks/>
          </p:cNvCxnSpPr>
          <p:nvPr/>
        </p:nvCxnSpPr>
        <p:spPr>
          <a:xfrm>
            <a:off x="7588176" y="1331721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 flipV="1">
            <a:off x="3363566" y="2023820"/>
            <a:ext cx="8666425" cy="2867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3363566" y="2729928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 flipV="1">
            <a:off x="3363566" y="3349096"/>
            <a:ext cx="8666425" cy="3638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3363566" y="4339185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3363566" y="5001793"/>
            <a:ext cx="8666425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3363566" y="5690904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3528026" y="197900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3566497" y="263455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3375769" y="340276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3574381" y="369856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3530429" y="423806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3494957" y="490067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3341981" y="565025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4475752" y="1417615"/>
            <a:ext cx="181983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brauchen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6FBEE-79A6-47D7-B7D8-C582B4AD3DAE}"/>
              </a:ext>
            </a:extLst>
          </p:cNvPr>
          <p:cNvSpPr/>
          <p:nvPr/>
        </p:nvSpPr>
        <p:spPr>
          <a:xfrm>
            <a:off x="7569354" y="1415966"/>
            <a:ext cx="1379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kaufen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A695A1-B728-447E-92DB-90C98739BBDD}"/>
              </a:ext>
            </a:extLst>
          </p:cNvPr>
          <p:cNvSpPr/>
          <p:nvPr/>
        </p:nvSpPr>
        <p:spPr>
          <a:xfrm>
            <a:off x="6208774" y="1371147"/>
            <a:ext cx="137940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suchen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pic>
        <p:nvPicPr>
          <p:cNvPr id="36866" name="Picture 2" descr="Est Cola | modernalternativemama.com">
            <a:extLst>
              <a:ext uri="{FF2B5EF4-FFF2-40B4-BE49-F238E27FC236}">
                <a16:creationId xmlns:a16="http://schemas.microsoft.com/office/drawing/2014/main" id="{C6E80A6B-DBA1-4F27-816D-15D82FEE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255913" y="32638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Needs - Free user icons">
            <a:extLst>
              <a:ext uri="{FF2B5EF4-FFF2-40B4-BE49-F238E27FC236}">
                <a16:creationId xmlns:a16="http://schemas.microsoft.com/office/drawing/2014/main" id="{C6C52728-37B9-4E84-8350-ADA80EEF6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41" y="113796"/>
            <a:ext cx="1257281" cy="125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job search remotive home - find a job cartoo PNG image with transparent  background | TOPpng">
            <a:extLst>
              <a:ext uri="{FF2B5EF4-FFF2-40B4-BE49-F238E27FC236}">
                <a16:creationId xmlns:a16="http://schemas.microsoft.com/office/drawing/2014/main" id="{853EE9FB-8DBF-437C-9DAF-6AC369236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79" b="89872" l="10000" r="96548">
                        <a14:foregroundMark x1="75833" y1="22119" x2="85714" y2="25728"/>
                        <a14:foregroundMark x1="85714" y1="25728" x2="86905" y2="20489"/>
                        <a14:foregroundMark x1="92976" y1="23399" x2="82143" y2="41793"/>
                        <a14:foregroundMark x1="82143" y1="41793" x2="85357" y2="47614"/>
                        <a14:foregroundMark x1="92024" y1="20955" x2="96548" y2="38650"/>
                        <a14:foregroundMark x1="74881" y1="25146" x2="75476" y2="42841"/>
                        <a14:foregroundMark x1="75476" y1="42841" x2="67381" y2="47614"/>
                        <a14:foregroundMark x1="67381" y1="47614" x2="62143" y2="42608"/>
                        <a14:foregroundMark x1="62143" y1="42608" x2="62143" y2="42375"/>
                        <a14:foregroundMark x1="71310" y1="53318" x2="67381" y2="50175"/>
                        <a14:foregroundMark x1="45000" y1="78463" x2="31190" y2="34692"/>
                        <a14:foregroundMark x1="31190" y1="34692" x2="32381" y2="24680"/>
                        <a14:foregroundMark x1="23571" y1="65891" x2="19048" y2="73341"/>
                        <a14:foregroundMark x1="28214" y1="69616" x2="16429" y2="72643"/>
                        <a14:foregroundMark x1="16429" y1="72643" x2="18690" y2="70547"/>
                        <a14:foregroundMark x1="28690" y1="70198" x2="31548" y2="710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403" y="153816"/>
            <a:ext cx="1442980" cy="147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EFC2EDD-70ED-4D8F-A2D2-028E266CEE42}"/>
              </a:ext>
            </a:extLst>
          </p:cNvPr>
          <p:cNvCxnSpPr>
            <a:cxnSpLocks/>
          </p:cNvCxnSpPr>
          <p:nvPr/>
        </p:nvCxnSpPr>
        <p:spPr>
          <a:xfrm>
            <a:off x="8864553" y="1415966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CA951997-232C-4950-AC8D-5FC2F3D5C513}"/>
              </a:ext>
            </a:extLst>
          </p:cNvPr>
          <p:cNvSpPr/>
          <p:nvPr/>
        </p:nvSpPr>
        <p:spPr>
          <a:xfrm>
            <a:off x="8897242" y="1371146"/>
            <a:ext cx="1379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finden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60EB52F-8102-45ED-97FE-20C10B562ED4}"/>
              </a:ext>
            </a:extLst>
          </p:cNvPr>
          <p:cNvSpPr/>
          <p:nvPr/>
        </p:nvSpPr>
        <p:spPr>
          <a:xfrm>
            <a:off x="10138222" y="1361213"/>
            <a:ext cx="184085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schreiben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E8BE592-CB15-42A2-8969-EF1B26E63FBB}"/>
              </a:ext>
            </a:extLst>
          </p:cNvPr>
          <p:cNvCxnSpPr>
            <a:cxnSpLocks/>
          </p:cNvCxnSpPr>
          <p:nvPr/>
        </p:nvCxnSpPr>
        <p:spPr>
          <a:xfrm>
            <a:off x="10098156" y="1331721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 descr="Shopping รถเข็น Png Clipart Background | PNG Play">
            <a:extLst>
              <a:ext uri="{FF2B5EF4-FFF2-40B4-BE49-F238E27FC236}">
                <a16:creationId xmlns:a16="http://schemas.microsoft.com/office/drawing/2014/main" id="{3132FBE0-AA2F-4DBB-9D4F-0D5C813B8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024" y="407507"/>
            <a:ext cx="1007329" cy="103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C55F8B78-632B-4556-A542-548D0D497406}"/>
              </a:ext>
            </a:extLst>
          </p:cNvPr>
          <p:cNvGrpSpPr/>
          <p:nvPr/>
        </p:nvGrpSpPr>
        <p:grpSpPr>
          <a:xfrm>
            <a:off x="9012167" y="316039"/>
            <a:ext cx="1022576" cy="1045174"/>
            <a:chOff x="9012167" y="316039"/>
            <a:chExt cx="1022576" cy="1045174"/>
          </a:xfrm>
        </p:grpSpPr>
        <p:pic>
          <p:nvPicPr>
            <p:cNvPr id="3082" name="Picture 10" descr="Thinking png images | PNGWing">
              <a:extLst>
                <a:ext uri="{FF2B5EF4-FFF2-40B4-BE49-F238E27FC236}">
                  <a16:creationId xmlns:a16="http://schemas.microsoft.com/office/drawing/2014/main" id="{4D26F212-2A34-4EB6-8F11-7518390DB0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7841" l="10000" r="94783">
                          <a14:foregroundMark x1="81522" y1="82955" x2="94783" y2="85455"/>
                          <a14:foregroundMark x1="40000" y1="93523" x2="77065" y2="978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2167" y="383018"/>
              <a:ext cx="1022576" cy="9781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4" name="Picture 12" descr="thinking cloud png PNG image with transparent background | TOPpng">
              <a:extLst>
                <a:ext uri="{FF2B5EF4-FFF2-40B4-BE49-F238E27FC236}">
                  <a16:creationId xmlns:a16="http://schemas.microsoft.com/office/drawing/2014/main" id="{445EFEE9-CAB2-4928-9E1F-A8BFD5D591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466" b="99069" l="7500" r="93214">
                          <a14:foregroundMark x1="19048" y1="23283" x2="18690" y2="23749"/>
                          <a14:foregroundMark x1="15357" y1="26193" x2="9167" y2="34459"/>
                          <a14:foregroundMark x1="9167" y1="34459" x2="14286" y2="47963"/>
                          <a14:foregroundMark x1="14286" y1="47963" x2="15595" y2="48545"/>
                          <a14:foregroundMark x1="32024" y1="8498" x2="56071" y2="4075"/>
                          <a14:foregroundMark x1="56071" y1="4075" x2="84405" y2="25146"/>
                          <a14:foregroundMark x1="84405" y1="25146" x2="90595" y2="44936"/>
                          <a14:foregroundMark x1="90595" y1="44936" x2="90000" y2="51921"/>
                          <a14:foregroundMark x1="90000" y1="51921" x2="89881" y2="51921"/>
                          <a14:foregroundMark x1="91071" y1="57043" x2="83810" y2="40861"/>
                          <a14:foregroundMark x1="83810" y1="40861" x2="56667" y2="8964"/>
                          <a14:foregroundMark x1="56667" y1="8964" x2="28929" y2="9430"/>
                          <a14:foregroundMark x1="28929" y1="9430" x2="19286" y2="20838"/>
                          <a14:foregroundMark x1="19286" y1="20838" x2="18810" y2="23865"/>
                          <a14:foregroundMark x1="37143" y1="6170" x2="27857" y2="9546"/>
                          <a14:foregroundMark x1="27857" y1="9546" x2="8095" y2="35972"/>
                          <a14:foregroundMark x1="8095" y1="35972" x2="13929" y2="51688"/>
                          <a14:foregroundMark x1="13929" y1="51688" x2="18690" y2="54249"/>
                          <a14:foregroundMark x1="21190" y1="14552" x2="52024" y2="4773"/>
                          <a14:foregroundMark x1="52024" y1="4773" x2="66667" y2="10943"/>
                          <a14:foregroundMark x1="66667" y1="10943" x2="72024" y2="16997"/>
                          <a14:foregroundMark x1="72024" y1="16997" x2="72024" y2="16997"/>
                          <a14:foregroundMark x1="55238" y1="466" x2="62262" y2="4191"/>
                          <a14:foregroundMark x1="92738" y1="41676" x2="93452" y2="53783"/>
                          <a14:foregroundMark x1="76310" y1="76717" x2="73095" y2="78929"/>
                          <a14:foregroundMark x1="82024" y1="93481" x2="80833" y2="94994"/>
                          <a14:foregroundMark x1="81071" y1="99069" x2="84405" y2="984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2347" y="316039"/>
              <a:ext cx="544180" cy="556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75765ED-6C74-4DBF-8FD0-40869F833B32}"/>
              </a:ext>
            </a:extLst>
          </p:cNvPr>
          <p:cNvGrpSpPr/>
          <p:nvPr/>
        </p:nvGrpSpPr>
        <p:grpSpPr>
          <a:xfrm>
            <a:off x="10475852" y="432326"/>
            <a:ext cx="1070512" cy="1002202"/>
            <a:chOff x="10475852" y="432326"/>
            <a:chExt cx="1070512" cy="1002202"/>
          </a:xfrm>
        </p:grpSpPr>
        <p:pic>
          <p:nvPicPr>
            <p:cNvPr id="3088" name="Picture 16" descr="Free Paper 1208962 PNG with Transparent Background">
              <a:extLst>
                <a:ext uri="{FF2B5EF4-FFF2-40B4-BE49-F238E27FC236}">
                  <a16:creationId xmlns:a16="http://schemas.microsoft.com/office/drawing/2014/main" id="{46084F60-7DEA-44E3-971F-D37F357302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5852" y="432326"/>
              <a:ext cx="656533" cy="794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6" name="Picture 14" descr="เขียนภาพ PNG | PNG Mart">
              <a:extLst>
                <a:ext uri="{FF2B5EF4-FFF2-40B4-BE49-F238E27FC236}">
                  <a16:creationId xmlns:a16="http://schemas.microsoft.com/office/drawing/2014/main" id="{77E9E9B3-DFEF-4D36-9352-51EA0D5BF4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8407" y="606571"/>
              <a:ext cx="827957" cy="827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ACE80C9-7174-4B73-89CD-762405D6ED44}"/>
                </a:ext>
              </a:extLst>
            </p:cNvPr>
            <p:cNvSpPr/>
            <p:nvPr/>
          </p:nvSpPr>
          <p:spPr>
            <a:xfrm>
              <a:off x="10631738" y="576268"/>
              <a:ext cx="205813" cy="173481"/>
            </a:xfrm>
            <a:custGeom>
              <a:avLst/>
              <a:gdLst>
                <a:gd name="connsiteX0" fmla="*/ 0 w 205813"/>
                <a:gd name="connsiteY0" fmla="*/ 173481 h 173481"/>
                <a:gd name="connsiteX1" fmla="*/ 64684 w 205813"/>
                <a:gd name="connsiteY1" fmla="*/ 10 h 173481"/>
                <a:gd name="connsiteX2" fmla="*/ 129368 w 205813"/>
                <a:gd name="connsiteY2" fmla="*/ 164661 h 173481"/>
                <a:gd name="connsiteX3" fmla="*/ 205813 w 205813"/>
                <a:gd name="connsiteY3" fmla="*/ 117618 h 173481"/>
                <a:gd name="connsiteX4" fmla="*/ 205813 w 205813"/>
                <a:gd name="connsiteY4" fmla="*/ 117618 h 17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813" h="173481">
                  <a:moveTo>
                    <a:pt x="0" y="173481"/>
                  </a:moveTo>
                  <a:cubicBezTo>
                    <a:pt x="21561" y="87480"/>
                    <a:pt x="43123" y="1480"/>
                    <a:pt x="64684" y="10"/>
                  </a:cubicBezTo>
                  <a:cubicBezTo>
                    <a:pt x="86245" y="-1460"/>
                    <a:pt x="105847" y="145060"/>
                    <a:pt x="129368" y="164661"/>
                  </a:cubicBezTo>
                  <a:cubicBezTo>
                    <a:pt x="152890" y="184262"/>
                    <a:pt x="205813" y="117618"/>
                    <a:pt x="205813" y="117618"/>
                  </a:cubicBezTo>
                  <a:lnTo>
                    <a:pt x="205813" y="117618"/>
                  </a:ln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360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B5D0E13-32F8-4FBE-BDAE-DF5E5D8B603E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4315644" y="1371147"/>
            <a:ext cx="3456756" cy="4903305"/>
          </a:xfrm>
          <a:prstGeom prst="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5375813" y="1371148"/>
            <a:ext cx="0" cy="4903304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>
            <a:off x="4387835" y="2052494"/>
            <a:ext cx="3384564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 flipV="1">
            <a:off x="4315643" y="2725364"/>
            <a:ext cx="3456756" cy="4564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 flipV="1">
            <a:off x="4315643" y="3385480"/>
            <a:ext cx="3456757" cy="16564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4315643" y="4339185"/>
            <a:ext cx="3400607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4315643" y="5001793"/>
            <a:ext cx="3456756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 flipV="1">
            <a:off x="4329071" y="5651599"/>
            <a:ext cx="3443328" cy="3930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4420904" y="1898931"/>
            <a:ext cx="909223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4459375" y="2554483"/>
            <a:ext cx="83228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4268647" y="332269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4467259" y="3618499"/>
            <a:ext cx="756938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4423307" y="4157995"/>
            <a:ext cx="981359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4387835" y="4820602"/>
            <a:ext cx="86434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4234859" y="5570180"/>
            <a:ext cx="1281312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5511808" y="1296655"/>
            <a:ext cx="234935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möchten</a:t>
            </a:r>
            <a:endParaRPr lang="en-US" sz="4800" b="1" dirty="0">
              <a:ln w="0"/>
              <a:solidFill>
                <a:schemeClr val="accent4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8B88C0-98ED-45A1-84EB-56DBE82EF3E4}"/>
              </a:ext>
            </a:extLst>
          </p:cNvPr>
          <p:cNvSpPr/>
          <p:nvPr/>
        </p:nvSpPr>
        <p:spPr>
          <a:xfrm>
            <a:off x="5593156" y="2079033"/>
            <a:ext cx="180699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möcht</a:t>
            </a:r>
            <a:r>
              <a:rPr lang="en-US" sz="3600" b="1" dirty="0" err="1">
                <a:ln w="0"/>
                <a:cs typeface="Arial" panose="020B0604020202020204" pitchFamily="34" charset="0"/>
              </a:rPr>
              <a:t>e</a:t>
            </a:r>
            <a:endParaRPr lang="en-US" sz="40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19D8E9B-4D81-445B-B4CD-ABA803E39CF4}"/>
              </a:ext>
            </a:extLst>
          </p:cNvPr>
          <p:cNvSpPr/>
          <p:nvPr/>
        </p:nvSpPr>
        <p:spPr>
          <a:xfrm>
            <a:off x="5559547" y="2698508"/>
            <a:ext cx="230161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möchte</a:t>
            </a:r>
            <a:r>
              <a:rPr lang="en-US" sz="3600" b="1" dirty="0" err="1">
                <a:ln w="0"/>
                <a:cs typeface="Arial" panose="020B0604020202020204" pitchFamily="34" charset="0"/>
              </a:rPr>
              <a:t>st</a:t>
            </a:r>
            <a:endParaRPr lang="en-US" sz="40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92C6CAE-BDCF-4907-9B56-0CF5FAF7B49C}"/>
              </a:ext>
            </a:extLst>
          </p:cNvPr>
          <p:cNvSpPr/>
          <p:nvPr/>
        </p:nvSpPr>
        <p:spPr>
          <a:xfrm>
            <a:off x="5573559" y="3530411"/>
            <a:ext cx="171321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möcht</a:t>
            </a:r>
            <a:r>
              <a:rPr lang="en-US" sz="3600" b="1" dirty="0" err="1">
                <a:ln w="0"/>
                <a:cs typeface="Arial" panose="020B0604020202020204" pitchFamily="34" charset="0"/>
              </a:rPr>
              <a:t>e</a:t>
            </a:r>
            <a:endParaRPr lang="en-US" sz="40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1912457-6A10-4113-BCB1-9C4EDA5812CF}"/>
              </a:ext>
            </a:extLst>
          </p:cNvPr>
          <p:cNvSpPr/>
          <p:nvPr/>
        </p:nvSpPr>
        <p:spPr>
          <a:xfrm>
            <a:off x="5555417" y="4349676"/>
            <a:ext cx="205634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möcht</a:t>
            </a:r>
            <a:r>
              <a:rPr lang="en-US" sz="3600" b="1" dirty="0" err="1">
                <a:ln w="0"/>
                <a:cs typeface="Arial" panose="020B0604020202020204" pitchFamily="34" charset="0"/>
              </a:rPr>
              <a:t>en</a:t>
            </a:r>
            <a:endParaRPr lang="en-US" sz="40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B7F06E-CEC0-4D94-A4C3-DEF412EAC713}"/>
              </a:ext>
            </a:extLst>
          </p:cNvPr>
          <p:cNvSpPr/>
          <p:nvPr/>
        </p:nvSpPr>
        <p:spPr>
          <a:xfrm>
            <a:off x="5564488" y="4984683"/>
            <a:ext cx="186264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möchte</a:t>
            </a:r>
            <a:r>
              <a:rPr lang="en-US" sz="3600" b="1" dirty="0" err="1">
                <a:ln w="0"/>
                <a:cs typeface="Arial" panose="020B0604020202020204" pitchFamily="34" charset="0"/>
              </a:rPr>
              <a:t>t</a:t>
            </a:r>
            <a:endParaRPr lang="en-US" sz="40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3F604C6-D054-4F15-A1AB-6587E6E667C0}"/>
              </a:ext>
            </a:extLst>
          </p:cNvPr>
          <p:cNvSpPr/>
          <p:nvPr/>
        </p:nvSpPr>
        <p:spPr>
          <a:xfrm>
            <a:off x="5536061" y="5637998"/>
            <a:ext cx="228202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möcht</a:t>
            </a:r>
            <a:r>
              <a:rPr lang="en-US" sz="3600" b="1" dirty="0" err="1">
                <a:ln w="0"/>
                <a:cs typeface="Arial" panose="020B0604020202020204" pitchFamily="34" charset="0"/>
              </a:rPr>
              <a:t>en</a:t>
            </a:r>
            <a:endParaRPr lang="en-US" sz="4000" b="1" dirty="0">
              <a:ln w="0"/>
              <a:cs typeface="Arial" panose="020B0604020202020204" pitchFamily="34" charset="0"/>
            </a:endParaRPr>
          </a:p>
        </p:txBody>
      </p:sp>
      <p:pic>
        <p:nvPicPr>
          <p:cNvPr id="4098" name="Picture 2" descr="Cartoon Stars, Cartoon Clipart, Cartoon, Star PNG Transparent Clipart Image  and PSD File for Free Download | Star clipart, Smiley, Smiley face">
            <a:extLst>
              <a:ext uri="{FF2B5EF4-FFF2-40B4-BE49-F238E27FC236}">
                <a16:creationId xmlns:a16="http://schemas.microsoft.com/office/drawing/2014/main" id="{D8B98281-2B0D-47E8-B5C0-DA1657667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94" b="93395" l="3385" r="96154">
                        <a14:foregroundMark x1="49385" y1="7988" x2="64308" y2="33487"/>
                        <a14:foregroundMark x1="66308" y1="37327" x2="96154" y2="40246"/>
                        <a14:foregroundMark x1="96154" y1="40246" x2="85692" y2="52381"/>
                        <a14:foregroundMark x1="85692" y1="52381" x2="84923" y2="52688"/>
                        <a14:foregroundMark x1="50308" y1="3994" x2="56769" y2="24731"/>
                        <a14:foregroundMark x1="10769" y1="37174" x2="10615" y2="45469"/>
                        <a14:foregroundMark x1="10615" y1="45469" x2="14615" y2="48080"/>
                        <a14:foregroundMark x1="11538" y1="36406" x2="7231" y2="45161"/>
                        <a14:foregroundMark x1="7231" y1="45161" x2="11538" y2="36098"/>
                        <a14:foregroundMark x1="3385" y1="37788" x2="5231" y2="41475"/>
                        <a14:foregroundMark x1="20769" y1="93088" x2="20462" y2="93395"/>
                        <a14:foregroundMark x1="74308" y1="93395" x2="73538" y2="9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59">
            <a:off x="-97387" y="-215077"/>
            <a:ext cx="3307460" cy="331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0B32D33-4825-4F20-951C-ABFBCEA36349}"/>
              </a:ext>
            </a:extLst>
          </p:cNvPr>
          <p:cNvGrpSpPr/>
          <p:nvPr/>
        </p:nvGrpSpPr>
        <p:grpSpPr>
          <a:xfrm>
            <a:off x="3105659" y="2286757"/>
            <a:ext cx="1433967" cy="1856432"/>
            <a:chOff x="3105659" y="2286757"/>
            <a:chExt cx="1433967" cy="1856432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89DD1A89-A94F-4760-8D42-EAD469E3029F}"/>
                </a:ext>
              </a:extLst>
            </p:cNvPr>
            <p:cNvSpPr/>
            <p:nvPr/>
          </p:nvSpPr>
          <p:spPr>
            <a:xfrm>
              <a:off x="3105659" y="2397211"/>
              <a:ext cx="1280990" cy="1631092"/>
            </a:xfrm>
            <a:custGeom>
              <a:avLst/>
              <a:gdLst>
                <a:gd name="connsiteX0" fmla="*/ 1243919 w 1280990"/>
                <a:gd name="connsiteY0" fmla="*/ 0 h 1631092"/>
                <a:gd name="connsiteX1" fmla="*/ 230665 w 1280990"/>
                <a:gd name="connsiteY1" fmla="*/ 370703 h 1631092"/>
                <a:gd name="connsiteX2" fmla="*/ 82384 w 1280990"/>
                <a:gd name="connsiteY2" fmla="*/ 1248032 h 1631092"/>
                <a:gd name="connsiteX3" fmla="*/ 1280990 w 1280990"/>
                <a:gd name="connsiteY3" fmla="*/ 1631092 h 1631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0990" h="1631092">
                  <a:moveTo>
                    <a:pt x="1243919" y="0"/>
                  </a:moveTo>
                  <a:cubicBezTo>
                    <a:pt x="834086" y="81349"/>
                    <a:pt x="424254" y="162698"/>
                    <a:pt x="230665" y="370703"/>
                  </a:cubicBezTo>
                  <a:cubicBezTo>
                    <a:pt x="37076" y="578708"/>
                    <a:pt x="-92670" y="1037967"/>
                    <a:pt x="82384" y="1248032"/>
                  </a:cubicBezTo>
                  <a:cubicBezTo>
                    <a:pt x="257438" y="1458097"/>
                    <a:pt x="769214" y="1544594"/>
                    <a:pt x="1280990" y="1631092"/>
                  </a:cubicBezTo>
                </a:path>
              </a:pathLst>
            </a:custGeom>
            <a:no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3148F5D-C7A6-46FD-951B-40859102159B}"/>
                </a:ext>
              </a:extLst>
            </p:cNvPr>
            <p:cNvSpPr/>
            <p:nvPr/>
          </p:nvSpPr>
          <p:spPr>
            <a:xfrm>
              <a:off x="4230314" y="2286757"/>
              <a:ext cx="263697" cy="246228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9ADE129-F2F7-4E37-A062-4D24A815652D}"/>
                </a:ext>
              </a:extLst>
            </p:cNvPr>
            <p:cNvSpPr/>
            <p:nvPr/>
          </p:nvSpPr>
          <p:spPr>
            <a:xfrm>
              <a:off x="4275929" y="3896961"/>
              <a:ext cx="263697" cy="246228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4" name="Picture 2" descr="Needs - Free user icons">
            <a:extLst>
              <a:ext uri="{FF2B5EF4-FFF2-40B4-BE49-F238E27FC236}">
                <a16:creationId xmlns:a16="http://schemas.microsoft.com/office/drawing/2014/main" id="{E546F66B-089C-4F19-A586-F7439BCD6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945" y="2826261"/>
            <a:ext cx="3494464" cy="349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76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/>
      <p:bldP spid="32" grpId="0"/>
      <p:bldP spid="32" grpId="1"/>
      <p:bldP spid="33" grpId="0"/>
      <p:bldP spid="34" grpId="0"/>
      <p:bldP spid="34" grpId="1"/>
      <p:bldP spid="35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C858AD8-C5BC-4F25-93D1-B15680E02166}"/>
              </a:ext>
            </a:extLst>
          </p:cNvPr>
          <p:cNvSpPr/>
          <p:nvPr/>
        </p:nvSpPr>
        <p:spPr>
          <a:xfrm>
            <a:off x="241902" y="149703"/>
            <a:ext cx="11656594" cy="1325563"/>
          </a:xfrm>
          <a:prstGeom prst="roundRect">
            <a:avLst/>
          </a:prstGeom>
          <a:solidFill>
            <a:srgbClr val="F89EC2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5336F01-5AED-4F97-A1B6-D083E44EF31D}"/>
              </a:ext>
            </a:extLst>
          </p:cNvPr>
          <p:cNvSpPr/>
          <p:nvPr/>
        </p:nvSpPr>
        <p:spPr>
          <a:xfrm>
            <a:off x="228887" y="145148"/>
            <a:ext cx="11656594" cy="1325563"/>
          </a:xfrm>
          <a:prstGeom prst="roundRect">
            <a:avLst/>
          </a:prstGeom>
          <a:noFill/>
          <a:ln w="57150" cap="flat" cmpd="sng" algn="ctr">
            <a:solidFill>
              <a:srgbClr val="F4629D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B1C281-CA83-4BDC-882A-864FC73B9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31119-122A-495F-AD5E-B88D535B5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5A3438-2FCE-4527-803D-3BE24EEC4026}"/>
              </a:ext>
            </a:extLst>
          </p:cNvPr>
          <p:cNvSpPr txBox="1"/>
          <p:nvPr/>
        </p:nvSpPr>
        <p:spPr>
          <a:xfrm>
            <a:off x="306519" y="177757"/>
            <a:ext cx="15215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  <a:latin typeface="Franklin Gothic Demi Cond" panose="020B0706030402020204" pitchFamily="34" charset="0"/>
                <a:cs typeface="Aharoni" pitchFamily="2" charset="-79"/>
              </a:rPr>
              <a:t>haben</a:t>
            </a:r>
            <a:endParaRPr lang="th-TH" sz="3600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FABF5C-E9FB-4658-8360-DAC7EFB53C52}"/>
              </a:ext>
            </a:extLst>
          </p:cNvPr>
          <p:cNvSpPr txBox="1"/>
          <p:nvPr/>
        </p:nvSpPr>
        <p:spPr>
          <a:xfrm>
            <a:off x="2024892" y="202300"/>
            <a:ext cx="22168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00B050"/>
                </a:solidFill>
                <a:latin typeface="Franklin Gothic Demi Cond" panose="020B0706030402020204" pitchFamily="34" charset="0"/>
                <a:cs typeface="Aharoni" pitchFamily="2" charset="-79"/>
              </a:rPr>
              <a:t>brauchen</a:t>
            </a:r>
            <a:endParaRPr lang="th-TH" sz="3600" dirty="0">
              <a:solidFill>
                <a:srgbClr val="00B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197D91-D739-432C-AE9B-9F065E62DC63}"/>
              </a:ext>
            </a:extLst>
          </p:cNvPr>
          <p:cNvSpPr txBox="1"/>
          <p:nvPr/>
        </p:nvSpPr>
        <p:spPr>
          <a:xfrm>
            <a:off x="4300810" y="204006"/>
            <a:ext cx="17331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00B050"/>
                </a:solidFill>
                <a:latin typeface="Franklin Gothic Demi Cond" panose="020B0706030402020204" pitchFamily="34" charset="0"/>
                <a:cs typeface="Aharoni" pitchFamily="2" charset="-79"/>
              </a:rPr>
              <a:t>suchen</a:t>
            </a:r>
            <a:endParaRPr lang="th-TH" sz="3600" dirty="0">
              <a:solidFill>
                <a:srgbClr val="00B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167FCD-318A-42A0-BEC4-2F3179D1C375}"/>
              </a:ext>
            </a:extLst>
          </p:cNvPr>
          <p:cNvSpPr txBox="1"/>
          <p:nvPr/>
        </p:nvSpPr>
        <p:spPr>
          <a:xfrm>
            <a:off x="6152274" y="202988"/>
            <a:ext cx="16776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00B050"/>
                </a:solidFill>
                <a:latin typeface="Franklin Gothic Demi Cond" panose="020B0706030402020204" pitchFamily="34" charset="0"/>
                <a:cs typeface="Aharoni" pitchFamily="2" charset="-79"/>
              </a:rPr>
              <a:t>kaufen</a:t>
            </a:r>
            <a:endParaRPr lang="th-TH" sz="3600" dirty="0">
              <a:solidFill>
                <a:srgbClr val="00B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DBC5D3-51FE-4229-BA8C-0AC713B8A318}"/>
              </a:ext>
            </a:extLst>
          </p:cNvPr>
          <p:cNvSpPr txBox="1"/>
          <p:nvPr/>
        </p:nvSpPr>
        <p:spPr>
          <a:xfrm>
            <a:off x="7900893" y="231508"/>
            <a:ext cx="15553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00B050"/>
                </a:solidFill>
                <a:latin typeface="Franklin Gothic Demi Cond" panose="020B0706030402020204" pitchFamily="34" charset="0"/>
                <a:cs typeface="Aharoni" pitchFamily="2" charset="-79"/>
              </a:rPr>
              <a:t>finden</a:t>
            </a:r>
            <a:endParaRPr lang="th-TH" sz="3600" dirty="0">
              <a:solidFill>
                <a:srgbClr val="00B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B3B66E-EE18-4095-A4AE-94F5B2B38883}"/>
              </a:ext>
            </a:extLst>
          </p:cNvPr>
          <p:cNvSpPr txBox="1"/>
          <p:nvPr/>
        </p:nvSpPr>
        <p:spPr>
          <a:xfrm>
            <a:off x="9662483" y="202300"/>
            <a:ext cx="23006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00B050"/>
                </a:solidFill>
                <a:latin typeface="Franklin Gothic Demi Cond" panose="020B0706030402020204" pitchFamily="34" charset="0"/>
                <a:cs typeface="Aharoni" pitchFamily="2" charset="-79"/>
              </a:rPr>
              <a:t>schreiben</a:t>
            </a:r>
            <a:endParaRPr lang="th-TH" sz="3600" dirty="0">
              <a:solidFill>
                <a:srgbClr val="00B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D6C81E-762A-4218-B6B5-B835AC777A3F}"/>
              </a:ext>
            </a:extLst>
          </p:cNvPr>
          <p:cNvSpPr txBox="1"/>
          <p:nvPr/>
        </p:nvSpPr>
        <p:spPr>
          <a:xfrm>
            <a:off x="2034403" y="720637"/>
            <a:ext cx="20601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möchten</a:t>
            </a:r>
            <a:endParaRPr lang="th-TH" sz="3600" dirty="0">
              <a:solidFill>
                <a:srgbClr val="FFC000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2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36EC98FC-0038-42A1-B14F-6814BA3F4B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r="12889" b="32902"/>
          <a:stretch/>
        </p:blipFill>
        <p:spPr bwMode="auto">
          <a:xfrm>
            <a:off x="3865995" y="1490079"/>
            <a:ext cx="8182460" cy="53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85F8C72-A0FD-4D3D-885F-235E3A82B43B}"/>
              </a:ext>
            </a:extLst>
          </p:cNvPr>
          <p:cNvCxnSpPr/>
          <p:nvPr/>
        </p:nvCxnSpPr>
        <p:spPr>
          <a:xfrm>
            <a:off x="1172984" y="1490078"/>
            <a:ext cx="0" cy="709144"/>
          </a:xfrm>
          <a:prstGeom prst="straightConnector1">
            <a:avLst/>
          </a:prstGeom>
          <a:ln w="57150">
            <a:solidFill>
              <a:srgbClr val="F4629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774E5E2-B0C9-431C-BF3C-49B3630C4CEE}"/>
              </a:ext>
            </a:extLst>
          </p:cNvPr>
          <p:cNvSpPr txBox="1"/>
          <p:nvPr/>
        </p:nvSpPr>
        <p:spPr>
          <a:xfrm>
            <a:off x="143545" y="2012738"/>
            <a:ext cx="27483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E61067"/>
                </a:solidFill>
                <a:latin typeface="Franklin Gothic Demi Cond" panose="020B0706030402020204" pitchFamily="34" charset="0"/>
                <a:cs typeface="Aharoni" pitchFamily="2" charset="-79"/>
              </a:rPr>
              <a:t>Akkusativ</a:t>
            </a:r>
            <a:endParaRPr lang="th-TH" sz="4400" dirty="0">
              <a:solidFill>
                <a:srgbClr val="E61067"/>
              </a:solidFill>
              <a:latin typeface="Franklin Gothic Demi Cond" panose="020B0706030402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CEA4E3C-7F9C-462A-9A62-E47EB6291285}"/>
              </a:ext>
            </a:extLst>
          </p:cNvPr>
          <p:cNvCxnSpPr>
            <a:cxnSpLocks/>
          </p:cNvCxnSpPr>
          <p:nvPr/>
        </p:nvCxnSpPr>
        <p:spPr>
          <a:xfrm>
            <a:off x="535259" y="3071666"/>
            <a:ext cx="614668" cy="0"/>
          </a:xfrm>
          <a:prstGeom prst="straightConnector1">
            <a:avLst/>
          </a:prstGeom>
          <a:ln w="57150">
            <a:solidFill>
              <a:srgbClr val="F4629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92D4EAB-8E6E-4D9B-8D39-019BDD85D333}"/>
              </a:ext>
            </a:extLst>
          </p:cNvPr>
          <p:cNvCxnSpPr>
            <a:cxnSpLocks/>
          </p:cNvCxnSpPr>
          <p:nvPr/>
        </p:nvCxnSpPr>
        <p:spPr>
          <a:xfrm>
            <a:off x="570963" y="2691685"/>
            <a:ext cx="0" cy="379981"/>
          </a:xfrm>
          <a:prstGeom prst="line">
            <a:avLst/>
          </a:prstGeom>
          <a:ln w="76200">
            <a:solidFill>
              <a:srgbClr val="F462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D7CCC4F-3761-419A-A633-60023AEEA48F}"/>
              </a:ext>
            </a:extLst>
          </p:cNvPr>
          <p:cNvSpPr txBox="1"/>
          <p:nvPr/>
        </p:nvSpPr>
        <p:spPr>
          <a:xfrm>
            <a:off x="1194825" y="2691685"/>
            <a:ext cx="19384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Artikel</a:t>
            </a:r>
            <a:endParaRPr lang="th-TH" sz="4400" dirty="0">
              <a:solidFill>
                <a:schemeClr val="accent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22F680-8E9B-4CB9-A9C3-7B09218EAD59}"/>
              </a:ext>
            </a:extLst>
          </p:cNvPr>
          <p:cNvSpPr/>
          <p:nvPr/>
        </p:nvSpPr>
        <p:spPr>
          <a:xfrm>
            <a:off x="5633068" y="2820724"/>
            <a:ext cx="5720731" cy="3887573"/>
          </a:xfrm>
          <a:prstGeom prst="rect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3E119FB-C6EA-42F0-942C-6A634DD41D1E}"/>
              </a:ext>
            </a:extLst>
          </p:cNvPr>
          <p:cNvCxnSpPr>
            <a:cxnSpLocks/>
          </p:cNvCxnSpPr>
          <p:nvPr/>
        </p:nvCxnSpPr>
        <p:spPr>
          <a:xfrm flipV="1">
            <a:off x="5677968" y="3542435"/>
            <a:ext cx="5720730" cy="1656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F68013-FD86-4FFC-86D2-FD2398392F39}"/>
              </a:ext>
            </a:extLst>
          </p:cNvPr>
          <p:cNvCxnSpPr>
            <a:cxnSpLocks/>
          </p:cNvCxnSpPr>
          <p:nvPr/>
        </p:nvCxnSpPr>
        <p:spPr>
          <a:xfrm>
            <a:off x="5633068" y="4352800"/>
            <a:ext cx="567583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570F6DA-D436-484B-A718-1E6C1E6A2F5E}"/>
              </a:ext>
            </a:extLst>
          </p:cNvPr>
          <p:cNvCxnSpPr>
            <a:cxnSpLocks/>
          </p:cNvCxnSpPr>
          <p:nvPr/>
        </p:nvCxnSpPr>
        <p:spPr>
          <a:xfrm>
            <a:off x="5677968" y="5236100"/>
            <a:ext cx="567583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D9F2521-178D-48BD-BCAF-C0EA82A39837}"/>
              </a:ext>
            </a:extLst>
          </p:cNvPr>
          <p:cNvCxnSpPr>
            <a:cxnSpLocks/>
          </p:cNvCxnSpPr>
          <p:nvPr/>
        </p:nvCxnSpPr>
        <p:spPr>
          <a:xfrm>
            <a:off x="5633068" y="6028580"/>
            <a:ext cx="567583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2D4B6D9-DE87-46A9-9905-40E9C49D724D}"/>
              </a:ext>
            </a:extLst>
          </p:cNvPr>
          <p:cNvCxnSpPr>
            <a:cxnSpLocks/>
          </p:cNvCxnSpPr>
          <p:nvPr/>
        </p:nvCxnSpPr>
        <p:spPr>
          <a:xfrm>
            <a:off x="8487513" y="2820724"/>
            <a:ext cx="0" cy="38617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B0CAA6B0-1565-4E0A-ADD0-0379259F57DF}"/>
              </a:ext>
            </a:extLst>
          </p:cNvPr>
          <p:cNvSpPr/>
          <p:nvPr/>
        </p:nvSpPr>
        <p:spPr>
          <a:xfrm>
            <a:off x="5584870" y="2855269"/>
            <a:ext cx="2857744" cy="667798"/>
          </a:xfrm>
          <a:prstGeom prst="roundRect">
            <a:avLst/>
          </a:prstGeom>
          <a:solidFill>
            <a:srgbClr val="00B0F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86FDD67-ADFD-4BC3-9F8E-63975896B2B2}"/>
              </a:ext>
            </a:extLst>
          </p:cNvPr>
          <p:cNvSpPr txBox="1"/>
          <p:nvPr/>
        </p:nvSpPr>
        <p:spPr>
          <a:xfrm>
            <a:off x="5944581" y="2871025"/>
            <a:ext cx="21434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Nominativ</a:t>
            </a:r>
            <a:endParaRPr lang="th-TH" sz="3200" dirty="0">
              <a:latin typeface="Franklin Gothic Demi Cond" panose="020B0706030402020204" pitchFamily="34" charset="0"/>
            </a:endParaRPr>
          </a:p>
        </p:txBody>
      </p:sp>
      <p:sp>
        <p:nvSpPr>
          <p:cNvPr id="64" name="Parallelogram 63">
            <a:extLst>
              <a:ext uri="{FF2B5EF4-FFF2-40B4-BE49-F238E27FC236}">
                <a16:creationId xmlns:a16="http://schemas.microsoft.com/office/drawing/2014/main" id="{E6185776-B88B-4FDA-91A3-A38A7E70A42F}"/>
              </a:ext>
            </a:extLst>
          </p:cNvPr>
          <p:cNvSpPr/>
          <p:nvPr/>
        </p:nvSpPr>
        <p:spPr>
          <a:xfrm>
            <a:off x="6613204" y="3615015"/>
            <a:ext cx="811249" cy="300920"/>
          </a:xfrm>
          <a:prstGeom prst="parallelogram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F52EACE-9ADB-4325-922D-A65A2462F560}"/>
              </a:ext>
            </a:extLst>
          </p:cNvPr>
          <p:cNvSpPr txBox="1"/>
          <p:nvPr/>
        </p:nvSpPr>
        <p:spPr>
          <a:xfrm>
            <a:off x="6634881" y="3551257"/>
            <a:ext cx="631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der</a:t>
            </a:r>
            <a:endParaRPr lang="th-TH" sz="2000" dirty="0">
              <a:solidFill>
                <a:schemeClr val="accent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9B9942C-AC65-48BF-9916-7D81C1004309}"/>
              </a:ext>
            </a:extLst>
          </p:cNvPr>
          <p:cNvSpPr txBox="1"/>
          <p:nvPr/>
        </p:nvSpPr>
        <p:spPr>
          <a:xfrm>
            <a:off x="6623862" y="4343736"/>
            <a:ext cx="606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4629D"/>
                </a:solidFill>
                <a:latin typeface="Franklin Gothic Demi Cond" panose="020B0706030402020204" pitchFamily="34" charset="0"/>
                <a:cs typeface="Aharoni" pitchFamily="2" charset="-79"/>
              </a:rPr>
              <a:t>die</a:t>
            </a:r>
            <a:endParaRPr lang="th-TH" sz="2000" dirty="0">
              <a:solidFill>
                <a:srgbClr val="F4629D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29634ED-495B-40D6-86F1-7DC39FCEE3F0}"/>
              </a:ext>
            </a:extLst>
          </p:cNvPr>
          <p:cNvSpPr txBox="1"/>
          <p:nvPr/>
        </p:nvSpPr>
        <p:spPr>
          <a:xfrm>
            <a:off x="6601518" y="5223892"/>
            <a:ext cx="675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92D050"/>
                </a:solidFill>
                <a:latin typeface="Franklin Gothic Demi Cond" panose="020B0706030402020204" pitchFamily="34" charset="0"/>
                <a:cs typeface="Aharoni" pitchFamily="2" charset="-79"/>
              </a:rPr>
              <a:t>das</a:t>
            </a:r>
            <a:endParaRPr lang="th-TH" sz="2000" dirty="0">
              <a:solidFill>
                <a:srgbClr val="92D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0C685A8-FC80-4EA4-8CA3-7D0CDFCEE9E3}"/>
              </a:ext>
            </a:extLst>
          </p:cNvPr>
          <p:cNvSpPr txBox="1"/>
          <p:nvPr/>
        </p:nvSpPr>
        <p:spPr>
          <a:xfrm>
            <a:off x="6613204" y="5990205"/>
            <a:ext cx="606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die</a:t>
            </a:r>
            <a:endParaRPr lang="th-TH" sz="2000" dirty="0">
              <a:solidFill>
                <a:srgbClr val="FFC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574683A-2156-4731-8405-D77FEDCFB61F}"/>
              </a:ext>
            </a:extLst>
          </p:cNvPr>
          <p:cNvSpPr txBox="1"/>
          <p:nvPr/>
        </p:nvSpPr>
        <p:spPr>
          <a:xfrm>
            <a:off x="6634881" y="3868414"/>
            <a:ext cx="606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ein</a:t>
            </a:r>
            <a:endParaRPr lang="th-TH" sz="2000" dirty="0">
              <a:solidFill>
                <a:schemeClr val="accent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707EBBD-B39B-4813-B1E5-50B7B21C606B}"/>
              </a:ext>
            </a:extLst>
          </p:cNvPr>
          <p:cNvSpPr txBox="1"/>
          <p:nvPr/>
        </p:nvSpPr>
        <p:spPr>
          <a:xfrm>
            <a:off x="6623862" y="4698147"/>
            <a:ext cx="771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4629D"/>
                </a:solidFill>
                <a:latin typeface="Franklin Gothic Demi Cond" panose="020B0706030402020204" pitchFamily="34" charset="0"/>
                <a:cs typeface="Aharoni" pitchFamily="2" charset="-79"/>
              </a:rPr>
              <a:t>eine</a:t>
            </a:r>
            <a:endParaRPr lang="th-TH" sz="2000" dirty="0">
              <a:solidFill>
                <a:srgbClr val="F4629D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D778329-4A39-4BE7-98E3-1D901056FA83}"/>
              </a:ext>
            </a:extLst>
          </p:cNvPr>
          <p:cNvSpPr txBox="1"/>
          <p:nvPr/>
        </p:nvSpPr>
        <p:spPr>
          <a:xfrm>
            <a:off x="6601518" y="5540381"/>
            <a:ext cx="606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92D050"/>
                </a:solidFill>
                <a:latin typeface="Franklin Gothic Demi Cond" panose="020B0706030402020204" pitchFamily="34" charset="0"/>
                <a:cs typeface="Aharoni" pitchFamily="2" charset="-79"/>
              </a:rPr>
              <a:t>ein</a:t>
            </a:r>
            <a:endParaRPr lang="th-TH" sz="2000" dirty="0">
              <a:solidFill>
                <a:srgbClr val="92D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58B82B8-FDA7-437D-B269-DC7EB615C21D}"/>
              </a:ext>
            </a:extLst>
          </p:cNvPr>
          <p:cNvSpPr txBox="1"/>
          <p:nvPr/>
        </p:nvSpPr>
        <p:spPr>
          <a:xfrm>
            <a:off x="7142004" y="6159217"/>
            <a:ext cx="282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-</a:t>
            </a:r>
            <a:endParaRPr lang="th-TH" sz="2000" dirty="0">
              <a:solidFill>
                <a:srgbClr val="FFC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271D996-9AC9-4F38-8C88-CC214D738D5E}"/>
              </a:ext>
            </a:extLst>
          </p:cNvPr>
          <p:cNvSpPr txBox="1"/>
          <p:nvPr/>
        </p:nvSpPr>
        <p:spPr>
          <a:xfrm>
            <a:off x="6186695" y="3868413"/>
            <a:ext cx="593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(k)</a:t>
            </a:r>
            <a:endParaRPr lang="th-TH" sz="2000" dirty="0">
              <a:solidFill>
                <a:schemeClr val="accent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52B77C2-2C53-42A8-B334-2055552E6461}"/>
              </a:ext>
            </a:extLst>
          </p:cNvPr>
          <p:cNvSpPr txBox="1"/>
          <p:nvPr/>
        </p:nvSpPr>
        <p:spPr>
          <a:xfrm>
            <a:off x="6227701" y="4702204"/>
            <a:ext cx="593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4629D"/>
                </a:solidFill>
                <a:latin typeface="Franklin Gothic Demi Cond" panose="020B0706030402020204" pitchFamily="34" charset="0"/>
                <a:cs typeface="Aharoni" pitchFamily="2" charset="-79"/>
              </a:rPr>
              <a:t>(k)</a:t>
            </a:r>
            <a:endParaRPr lang="th-TH" sz="2000" dirty="0">
              <a:solidFill>
                <a:srgbClr val="F4629D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2A4B48B-3E0D-427C-ACC3-30EC81417A8D}"/>
              </a:ext>
            </a:extLst>
          </p:cNvPr>
          <p:cNvSpPr txBox="1"/>
          <p:nvPr/>
        </p:nvSpPr>
        <p:spPr>
          <a:xfrm>
            <a:off x="6197964" y="5517569"/>
            <a:ext cx="593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92D050"/>
                </a:solidFill>
                <a:latin typeface="Franklin Gothic Demi Cond" panose="020B0706030402020204" pitchFamily="34" charset="0"/>
                <a:cs typeface="Aharoni" pitchFamily="2" charset="-79"/>
              </a:rPr>
              <a:t>(k)</a:t>
            </a:r>
            <a:endParaRPr lang="th-TH" sz="2000" dirty="0">
              <a:solidFill>
                <a:srgbClr val="92D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5" name="Parallelogram 64">
            <a:extLst>
              <a:ext uri="{FF2B5EF4-FFF2-40B4-BE49-F238E27FC236}">
                <a16:creationId xmlns:a16="http://schemas.microsoft.com/office/drawing/2014/main" id="{60835E2B-7D12-41C7-AE43-F2A6B0DAA333}"/>
              </a:ext>
            </a:extLst>
          </p:cNvPr>
          <p:cNvSpPr/>
          <p:nvPr/>
        </p:nvSpPr>
        <p:spPr>
          <a:xfrm>
            <a:off x="9343927" y="3625771"/>
            <a:ext cx="811249" cy="300920"/>
          </a:xfrm>
          <a:prstGeom prst="parallelogram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8CEAFC2-FF2C-411B-98BD-08BFDC30A2E0}"/>
              </a:ext>
            </a:extLst>
          </p:cNvPr>
          <p:cNvSpPr txBox="1"/>
          <p:nvPr/>
        </p:nvSpPr>
        <p:spPr>
          <a:xfrm>
            <a:off x="5961369" y="6225311"/>
            <a:ext cx="1176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(</a:t>
            </a:r>
            <a:r>
              <a:rPr lang="en-US" sz="28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keine</a:t>
            </a:r>
            <a:r>
              <a:rPr lang="en-US" sz="28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)</a:t>
            </a:r>
            <a:endParaRPr lang="th-TH" sz="2000" dirty="0">
              <a:solidFill>
                <a:srgbClr val="FFC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79B5E63E-07A7-4A00-A3B9-929FD20A3A3A}"/>
              </a:ext>
            </a:extLst>
          </p:cNvPr>
          <p:cNvSpPr/>
          <p:nvPr/>
        </p:nvSpPr>
        <p:spPr>
          <a:xfrm>
            <a:off x="8532412" y="2874637"/>
            <a:ext cx="2776485" cy="619450"/>
          </a:xfrm>
          <a:prstGeom prst="roundRect">
            <a:avLst/>
          </a:prstGeom>
          <a:solidFill>
            <a:srgbClr val="F89EC2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06F5AF5-541A-4F7F-8E4B-EDB3FFAD3D8C}"/>
              </a:ext>
            </a:extLst>
          </p:cNvPr>
          <p:cNvSpPr txBox="1"/>
          <p:nvPr/>
        </p:nvSpPr>
        <p:spPr>
          <a:xfrm>
            <a:off x="8770045" y="2842831"/>
            <a:ext cx="20840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Akkusativ</a:t>
            </a:r>
            <a:endParaRPr lang="th-TH" sz="3200" dirty="0">
              <a:latin typeface="Franklin Gothic Demi Cond" panose="020B07060304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41B43F8-39E3-4EBB-93DF-ED3DDCB5C766}"/>
              </a:ext>
            </a:extLst>
          </p:cNvPr>
          <p:cNvSpPr txBox="1"/>
          <p:nvPr/>
        </p:nvSpPr>
        <p:spPr>
          <a:xfrm>
            <a:off x="9448217" y="3541986"/>
            <a:ext cx="692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den</a:t>
            </a:r>
            <a:endParaRPr lang="th-TH" sz="2000" dirty="0">
              <a:solidFill>
                <a:schemeClr val="accent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DABAD32-5DC0-4A41-8D02-5ABF30BB068D}"/>
              </a:ext>
            </a:extLst>
          </p:cNvPr>
          <p:cNvSpPr txBox="1"/>
          <p:nvPr/>
        </p:nvSpPr>
        <p:spPr>
          <a:xfrm>
            <a:off x="9451401" y="4323878"/>
            <a:ext cx="606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4629D"/>
                </a:solidFill>
                <a:latin typeface="Franklin Gothic Demi Cond" panose="020B0706030402020204" pitchFamily="34" charset="0"/>
                <a:cs typeface="Aharoni" pitchFamily="2" charset="-79"/>
              </a:rPr>
              <a:t>die</a:t>
            </a:r>
            <a:endParaRPr lang="th-TH" sz="2000" dirty="0">
              <a:solidFill>
                <a:srgbClr val="F4629D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685ABB-4193-45F5-BABE-B5C010EE770A}"/>
              </a:ext>
            </a:extLst>
          </p:cNvPr>
          <p:cNvSpPr txBox="1"/>
          <p:nvPr/>
        </p:nvSpPr>
        <p:spPr>
          <a:xfrm>
            <a:off x="9404387" y="5211806"/>
            <a:ext cx="675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92D050"/>
                </a:solidFill>
                <a:latin typeface="Franklin Gothic Demi Cond" panose="020B0706030402020204" pitchFamily="34" charset="0"/>
                <a:cs typeface="Aharoni" pitchFamily="2" charset="-79"/>
              </a:rPr>
              <a:t>das</a:t>
            </a:r>
            <a:endParaRPr lang="th-TH" sz="2000" dirty="0">
              <a:solidFill>
                <a:srgbClr val="92D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6DEE3DE-1E04-44DC-9C7B-E08AC65A3AB5}"/>
              </a:ext>
            </a:extLst>
          </p:cNvPr>
          <p:cNvSpPr txBox="1"/>
          <p:nvPr/>
        </p:nvSpPr>
        <p:spPr>
          <a:xfrm>
            <a:off x="9438851" y="6018451"/>
            <a:ext cx="606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die</a:t>
            </a:r>
            <a:endParaRPr lang="th-TH" sz="2000" dirty="0">
              <a:solidFill>
                <a:srgbClr val="FFC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529B568-D917-47CD-B754-876439ED2A1B}"/>
              </a:ext>
            </a:extLst>
          </p:cNvPr>
          <p:cNvSpPr txBox="1"/>
          <p:nvPr/>
        </p:nvSpPr>
        <p:spPr>
          <a:xfrm>
            <a:off x="9438851" y="3837161"/>
            <a:ext cx="942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einen</a:t>
            </a:r>
            <a:endParaRPr lang="th-TH" sz="2000" dirty="0">
              <a:solidFill>
                <a:schemeClr val="accent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8A24B01-6397-4BF9-B85A-1152B5585BCC}"/>
              </a:ext>
            </a:extLst>
          </p:cNvPr>
          <p:cNvSpPr txBox="1"/>
          <p:nvPr/>
        </p:nvSpPr>
        <p:spPr>
          <a:xfrm>
            <a:off x="9461647" y="4680472"/>
            <a:ext cx="771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4629D"/>
                </a:solidFill>
                <a:latin typeface="Franklin Gothic Demi Cond" panose="020B0706030402020204" pitchFamily="34" charset="0"/>
                <a:cs typeface="Aharoni" pitchFamily="2" charset="-79"/>
              </a:rPr>
              <a:t>eine</a:t>
            </a:r>
            <a:endParaRPr lang="th-TH" sz="2000" dirty="0">
              <a:solidFill>
                <a:srgbClr val="F4629D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EF28BFA-D7FA-4AD4-9BAA-7282C7422293}"/>
              </a:ext>
            </a:extLst>
          </p:cNvPr>
          <p:cNvSpPr txBox="1"/>
          <p:nvPr/>
        </p:nvSpPr>
        <p:spPr>
          <a:xfrm>
            <a:off x="9446423" y="5505025"/>
            <a:ext cx="606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92D050"/>
                </a:solidFill>
                <a:latin typeface="Franklin Gothic Demi Cond" panose="020B0706030402020204" pitchFamily="34" charset="0"/>
                <a:cs typeface="Aharoni" pitchFamily="2" charset="-79"/>
              </a:rPr>
              <a:t>ein</a:t>
            </a:r>
            <a:endParaRPr lang="th-TH" sz="2000" dirty="0">
              <a:solidFill>
                <a:srgbClr val="92D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A8317DA-F4CF-4A79-B650-9B946EBCCBBD}"/>
              </a:ext>
            </a:extLst>
          </p:cNvPr>
          <p:cNvSpPr txBox="1"/>
          <p:nvPr/>
        </p:nvSpPr>
        <p:spPr>
          <a:xfrm>
            <a:off x="9952080" y="6138591"/>
            <a:ext cx="282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-</a:t>
            </a:r>
            <a:endParaRPr lang="th-TH" sz="2000" dirty="0">
              <a:solidFill>
                <a:srgbClr val="FFC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FA8DB79-A077-4D12-A5B0-950BB46680EA}"/>
              </a:ext>
            </a:extLst>
          </p:cNvPr>
          <p:cNvSpPr txBox="1"/>
          <p:nvPr/>
        </p:nvSpPr>
        <p:spPr>
          <a:xfrm>
            <a:off x="9041140" y="3837161"/>
            <a:ext cx="593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Franklin Gothic Demi Cond" panose="020B0706030402020204" pitchFamily="34" charset="0"/>
                <a:cs typeface="Aharoni" pitchFamily="2" charset="-79"/>
              </a:rPr>
              <a:t>(k)</a:t>
            </a:r>
            <a:endParaRPr lang="th-TH" sz="2000" dirty="0">
              <a:solidFill>
                <a:schemeClr val="accent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2A955D3-E071-4866-BFA8-E26E391B825C}"/>
              </a:ext>
            </a:extLst>
          </p:cNvPr>
          <p:cNvSpPr txBox="1"/>
          <p:nvPr/>
        </p:nvSpPr>
        <p:spPr>
          <a:xfrm>
            <a:off x="9051368" y="4691148"/>
            <a:ext cx="593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4629D"/>
                </a:solidFill>
                <a:latin typeface="Franklin Gothic Demi Cond" panose="020B0706030402020204" pitchFamily="34" charset="0"/>
                <a:cs typeface="Aharoni" pitchFamily="2" charset="-79"/>
              </a:rPr>
              <a:t>(k)</a:t>
            </a:r>
            <a:endParaRPr lang="th-TH" sz="2000" dirty="0">
              <a:solidFill>
                <a:srgbClr val="F4629D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CD04025-5286-4E14-847E-398D07823AD2}"/>
              </a:ext>
            </a:extLst>
          </p:cNvPr>
          <p:cNvSpPr txBox="1"/>
          <p:nvPr/>
        </p:nvSpPr>
        <p:spPr>
          <a:xfrm>
            <a:off x="9062771" y="5496170"/>
            <a:ext cx="593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92D050"/>
                </a:solidFill>
                <a:latin typeface="Franklin Gothic Demi Cond" panose="020B0706030402020204" pitchFamily="34" charset="0"/>
                <a:cs typeface="Aharoni" pitchFamily="2" charset="-79"/>
              </a:rPr>
              <a:t>(k)</a:t>
            </a:r>
            <a:endParaRPr lang="th-TH" sz="2000" dirty="0">
              <a:solidFill>
                <a:srgbClr val="92D05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FFBFA4-5EE8-426E-AD66-A7D9C443F0CA}"/>
              </a:ext>
            </a:extLst>
          </p:cNvPr>
          <p:cNvSpPr txBox="1"/>
          <p:nvPr/>
        </p:nvSpPr>
        <p:spPr>
          <a:xfrm>
            <a:off x="8713755" y="6255525"/>
            <a:ext cx="1176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(</a:t>
            </a:r>
            <a:r>
              <a:rPr lang="en-US" sz="28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keine</a:t>
            </a:r>
            <a:r>
              <a:rPr lang="en-US" sz="28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)</a:t>
            </a:r>
            <a:endParaRPr lang="th-TH" sz="2000" dirty="0">
              <a:solidFill>
                <a:srgbClr val="FFC000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5D1E14D2-63B8-410E-9A56-CE485A8854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2" t="51023" r="53152" b="35670"/>
          <a:stretch/>
        </p:blipFill>
        <p:spPr>
          <a:xfrm>
            <a:off x="138531" y="5736378"/>
            <a:ext cx="5671367" cy="9912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7477798B-0ECF-4AB9-A2BC-3D3891096933}"/>
              </a:ext>
            </a:extLst>
          </p:cNvPr>
          <p:cNvCxnSpPr>
            <a:cxnSpLocks/>
          </p:cNvCxnSpPr>
          <p:nvPr/>
        </p:nvCxnSpPr>
        <p:spPr>
          <a:xfrm>
            <a:off x="2481108" y="6232021"/>
            <a:ext cx="2235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25C33C3-675B-4CA2-992B-DD88C2A6C3A6}"/>
              </a:ext>
            </a:extLst>
          </p:cNvPr>
          <p:cNvGrpSpPr/>
          <p:nvPr/>
        </p:nvGrpSpPr>
        <p:grpSpPr>
          <a:xfrm>
            <a:off x="145881" y="4141329"/>
            <a:ext cx="4857091" cy="1411763"/>
            <a:chOff x="245413" y="3620337"/>
            <a:chExt cx="4857091" cy="1411763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7E7DC47F-77CE-40A5-B614-0A2FD340ED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022" t="33421" r="61486" b="48756"/>
            <a:stretch/>
          </p:blipFill>
          <p:spPr>
            <a:xfrm>
              <a:off x="245413" y="3620337"/>
              <a:ext cx="4857091" cy="141176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330BDCB-0FCE-4504-BC0C-6C54E7392C33}"/>
                </a:ext>
              </a:extLst>
            </p:cNvPr>
            <p:cNvCxnSpPr>
              <a:cxnSpLocks/>
            </p:cNvCxnSpPr>
            <p:nvPr/>
          </p:nvCxnSpPr>
          <p:spPr>
            <a:xfrm>
              <a:off x="3133304" y="4486652"/>
              <a:ext cx="1884763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3755B982-D4F0-47CE-97FD-5A58F4BD56F6}"/>
                </a:ext>
              </a:extLst>
            </p:cNvPr>
            <p:cNvCxnSpPr>
              <a:cxnSpLocks/>
            </p:cNvCxnSpPr>
            <p:nvPr/>
          </p:nvCxnSpPr>
          <p:spPr>
            <a:xfrm>
              <a:off x="3133303" y="4544607"/>
              <a:ext cx="1884763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C5A24AC-E446-4608-9A67-A48A27F3309E}"/>
              </a:ext>
            </a:extLst>
          </p:cNvPr>
          <p:cNvCxnSpPr>
            <a:cxnSpLocks/>
          </p:cNvCxnSpPr>
          <p:nvPr/>
        </p:nvCxnSpPr>
        <p:spPr>
          <a:xfrm>
            <a:off x="2091390" y="6601628"/>
            <a:ext cx="2109888" cy="0"/>
          </a:xfrm>
          <a:prstGeom prst="line">
            <a:avLst/>
          </a:prstGeom>
          <a:ln w="38100">
            <a:solidFill>
              <a:srgbClr val="F462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A6E23A2-63E9-4446-832B-C41F0A45C545}"/>
              </a:ext>
            </a:extLst>
          </p:cNvPr>
          <p:cNvCxnSpPr>
            <a:cxnSpLocks/>
          </p:cNvCxnSpPr>
          <p:nvPr/>
        </p:nvCxnSpPr>
        <p:spPr>
          <a:xfrm>
            <a:off x="2091389" y="6659583"/>
            <a:ext cx="2109889" cy="0"/>
          </a:xfrm>
          <a:prstGeom prst="line">
            <a:avLst/>
          </a:prstGeom>
          <a:ln w="38100">
            <a:solidFill>
              <a:srgbClr val="F462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Picture 2">
            <a:extLst>
              <a:ext uri="{FF2B5EF4-FFF2-40B4-BE49-F238E27FC236}">
                <a16:creationId xmlns:a16="http://schemas.microsoft.com/office/drawing/2014/main" id="{F37541C8-84D0-43F8-B7E3-54C7EC286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04" y="3621723"/>
            <a:ext cx="547952" cy="27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4" descr="Download Hand Showing Two Finger HQ PNG Image | FreePNGImg">
            <a:extLst>
              <a:ext uri="{FF2B5EF4-FFF2-40B4-BE49-F238E27FC236}">
                <a16:creationId xmlns:a16="http://schemas.microsoft.com/office/drawing/2014/main" id="{7F50D796-0471-41F7-B45C-21DE1932B1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88"/>
          <a:stretch/>
        </p:blipFill>
        <p:spPr bwMode="auto">
          <a:xfrm>
            <a:off x="886324" y="3369292"/>
            <a:ext cx="736238" cy="67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6" descr="ภาพมือคน PNG, รูป, เวกเตอร์และไฟล์ PSD | ดาวน์โหลดฟรีบน Pngtree">
            <a:extLst>
              <a:ext uri="{FF2B5EF4-FFF2-40B4-BE49-F238E27FC236}">
                <a16:creationId xmlns:a16="http://schemas.microsoft.com/office/drawing/2014/main" id="{6C3F3AAE-A04C-4E7D-9418-9CA77F0AF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44" y="3429000"/>
            <a:ext cx="717346" cy="71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1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22222E-6 L 0.35834 -0.1162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17" y="-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6" grpId="0"/>
      <p:bldP spid="23" grpId="0"/>
      <p:bldP spid="23" grpId="1"/>
      <p:bldP spid="25" grpId="0" animBg="1"/>
      <p:bldP spid="43" grpId="0" animBg="1"/>
      <p:bldP spid="44" grpId="0"/>
      <p:bldP spid="6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65" grpId="0" animBg="1"/>
      <p:bldP spid="56" grpId="0"/>
      <p:bldP spid="57" grpId="0" animBg="1"/>
      <p:bldP spid="58" grpId="0"/>
      <p:bldP spid="59" grpId="0"/>
      <p:bldP spid="60" grpId="0"/>
      <p:bldP spid="61" grpId="0"/>
      <p:bldP spid="62" grpId="0"/>
      <p:bldP spid="66" grpId="0"/>
      <p:bldP spid="67" grpId="0"/>
      <p:bldP spid="68" grpId="0"/>
      <p:bldP spid="70" grpId="0"/>
      <p:bldP spid="71" grpId="0"/>
      <p:bldP spid="72" grpId="0"/>
      <p:bldP spid="73" grpId="0"/>
      <p:bldP spid="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B4436-9079-463F-95E7-5C2D6624E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F3D070-68C8-48A1-B339-F880E3F6A92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5F515-67EB-4CCB-BDFC-4683479FF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0BB4E9-59BA-4CCA-A2F4-271DDC4A6D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2" t="24586" r="3167" b="18727"/>
          <a:stretch/>
        </p:blipFill>
        <p:spPr>
          <a:xfrm>
            <a:off x="106032" y="200767"/>
            <a:ext cx="12000806" cy="412299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D37733C-01C7-4336-A4B1-20032FE5C107}"/>
              </a:ext>
            </a:extLst>
          </p:cNvPr>
          <p:cNvCxnSpPr>
            <a:cxnSpLocks/>
          </p:cNvCxnSpPr>
          <p:nvPr/>
        </p:nvCxnSpPr>
        <p:spPr>
          <a:xfrm>
            <a:off x="5775765" y="697317"/>
            <a:ext cx="1416852" cy="0"/>
          </a:xfrm>
          <a:prstGeom prst="line">
            <a:avLst/>
          </a:prstGeom>
          <a:ln w="38100">
            <a:solidFill>
              <a:srgbClr val="F462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C04D74-C01A-41A0-A82A-18DD358E03AB}"/>
              </a:ext>
            </a:extLst>
          </p:cNvPr>
          <p:cNvCxnSpPr>
            <a:cxnSpLocks/>
          </p:cNvCxnSpPr>
          <p:nvPr/>
        </p:nvCxnSpPr>
        <p:spPr>
          <a:xfrm>
            <a:off x="5775764" y="755272"/>
            <a:ext cx="1416853" cy="0"/>
          </a:xfrm>
          <a:prstGeom prst="line">
            <a:avLst/>
          </a:prstGeom>
          <a:ln w="38100">
            <a:solidFill>
              <a:srgbClr val="F462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B80991-E0D3-43C7-9CC9-59AE2BE228FE}"/>
              </a:ext>
            </a:extLst>
          </p:cNvPr>
          <p:cNvCxnSpPr>
            <a:cxnSpLocks/>
          </p:cNvCxnSpPr>
          <p:nvPr/>
        </p:nvCxnSpPr>
        <p:spPr>
          <a:xfrm>
            <a:off x="2743340" y="1632733"/>
            <a:ext cx="1884763" cy="0"/>
          </a:xfrm>
          <a:prstGeom prst="line">
            <a:avLst/>
          </a:prstGeom>
          <a:ln w="38100">
            <a:solidFill>
              <a:srgbClr val="F462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7BF13E8-764E-4CAC-9984-659E11487D71}"/>
              </a:ext>
            </a:extLst>
          </p:cNvPr>
          <p:cNvCxnSpPr>
            <a:cxnSpLocks/>
          </p:cNvCxnSpPr>
          <p:nvPr/>
        </p:nvCxnSpPr>
        <p:spPr>
          <a:xfrm>
            <a:off x="2743339" y="1690688"/>
            <a:ext cx="1884763" cy="0"/>
          </a:xfrm>
          <a:prstGeom prst="line">
            <a:avLst/>
          </a:prstGeom>
          <a:ln w="38100">
            <a:solidFill>
              <a:srgbClr val="F462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C440A02-50CB-48B7-BD50-00D06103122C}"/>
              </a:ext>
            </a:extLst>
          </p:cNvPr>
          <p:cNvCxnSpPr>
            <a:cxnSpLocks/>
          </p:cNvCxnSpPr>
          <p:nvPr/>
        </p:nvCxnSpPr>
        <p:spPr>
          <a:xfrm>
            <a:off x="2392902" y="2591312"/>
            <a:ext cx="2235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E487547-A084-4118-9C7A-12D877239B48}"/>
              </a:ext>
            </a:extLst>
          </p:cNvPr>
          <p:cNvGrpSpPr/>
          <p:nvPr/>
        </p:nvGrpSpPr>
        <p:grpSpPr>
          <a:xfrm>
            <a:off x="2003184" y="2960919"/>
            <a:ext cx="2109888" cy="52316"/>
            <a:chOff x="2003184" y="2960919"/>
            <a:chExt cx="2109888" cy="5231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52E993F-7B75-442F-A001-B54F45EE2A3E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2960919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938B76-921A-4CE1-A161-A78FC82E67EC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3013235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2A0050A7-EBB6-4F57-8C83-2C59502F6B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789" t="39649" r="6245"/>
          <a:stretch/>
        </p:blipFill>
        <p:spPr>
          <a:xfrm>
            <a:off x="7357805" y="3524111"/>
            <a:ext cx="4710610" cy="3333889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FA1ED26-238D-48A6-A1E4-BE4832065B0C}"/>
              </a:ext>
            </a:extLst>
          </p:cNvPr>
          <p:cNvCxnSpPr>
            <a:cxnSpLocks/>
          </p:cNvCxnSpPr>
          <p:nvPr/>
        </p:nvCxnSpPr>
        <p:spPr>
          <a:xfrm flipV="1">
            <a:off x="2752609" y="3901014"/>
            <a:ext cx="1682536" cy="51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465FF53-32C9-44C8-8183-66B0CD3B1282}"/>
              </a:ext>
            </a:extLst>
          </p:cNvPr>
          <p:cNvGrpSpPr/>
          <p:nvPr/>
        </p:nvGrpSpPr>
        <p:grpSpPr>
          <a:xfrm>
            <a:off x="2003184" y="3526786"/>
            <a:ext cx="1822504" cy="63066"/>
            <a:chOff x="2003184" y="2960919"/>
            <a:chExt cx="2109888" cy="5231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DBB1DC-5A7D-49F5-B622-598E44269409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2960919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0C397D7-D318-4508-8D46-6D2ABF8EF202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3013235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C6FF3DF-8319-4CC6-B93E-B6326B4755FC}"/>
              </a:ext>
            </a:extLst>
          </p:cNvPr>
          <p:cNvCxnSpPr>
            <a:cxnSpLocks/>
          </p:cNvCxnSpPr>
          <p:nvPr/>
        </p:nvCxnSpPr>
        <p:spPr>
          <a:xfrm>
            <a:off x="8270385" y="1254825"/>
            <a:ext cx="207712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E6D7AEF-45CB-45B2-89B4-B44CE6F85EF6}"/>
              </a:ext>
            </a:extLst>
          </p:cNvPr>
          <p:cNvGrpSpPr/>
          <p:nvPr/>
        </p:nvGrpSpPr>
        <p:grpSpPr>
          <a:xfrm flipV="1">
            <a:off x="11651875" y="1228743"/>
            <a:ext cx="397327" cy="45719"/>
            <a:chOff x="2003184" y="2960919"/>
            <a:chExt cx="2109888" cy="52316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F2926CB-DD82-4EE9-B128-1EC656B9609D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2960919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618F6E8-DF0E-410A-99D3-DB852C85D289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3013235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20A9DBE-12D2-4486-8A78-F4634428DA54}"/>
              </a:ext>
            </a:extLst>
          </p:cNvPr>
          <p:cNvGrpSpPr/>
          <p:nvPr/>
        </p:nvGrpSpPr>
        <p:grpSpPr>
          <a:xfrm flipV="1">
            <a:off x="7097804" y="1601057"/>
            <a:ext cx="1683125" cy="45719"/>
            <a:chOff x="2003184" y="2960919"/>
            <a:chExt cx="2109888" cy="52316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E078496-90CC-47B4-8FE1-46ABB868DB20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2960919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CB468D1-F72F-4CE5-9947-8E080D550976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3013235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A491F3E-91AA-4D1D-B991-6E363103C894}"/>
              </a:ext>
            </a:extLst>
          </p:cNvPr>
          <p:cNvGrpSpPr/>
          <p:nvPr/>
        </p:nvGrpSpPr>
        <p:grpSpPr>
          <a:xfrm flipV="1">
            <a:off x="10966078" y="1992984"/>
            <a:ext cx="397327" cy="45719"/>
            <a:chOff x="2003184" y="2960919"/>
            <a:chExt cx="2109888" cy="52316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997AF05-2BD4-46A8-92AB-D7544434E68F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2960919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B4D97AA-6B01-46F5-9EED-DA2655EB731F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3013235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2C198AB-CE09-44AC-8CBF-F72B373DBB8C}"/>
              </a:ext>
            </a:extLst>
          </p:cNvPr>
          <p:cNvGrpSpPr/>
          <p:nvPr/>
        </p:nvGrpSpPr>
        <p:grpSpPr>
          <a:xfrm flipV="1">
            <a:off x="7192617" y="2366865"/>
            <a:ext cx="1683125" cy="45719"/>
            <a:chOff x="2003184" y="2960919"/>
            <a:chExt cx="2109888" cy="52316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87F4C6C-47F9-4F5E-8577-C4E0E8E66373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2960919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CA890BA-FAFF-42F6-8A07-F01083DF13B2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3013235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0D2F236-0C49-4EDA-A37A-214B8FE3896D}"/>
              </a:ext>
            </a:extLst>
          </p:cNvPr>
          <p:cNvGrpSpPr/>
          <p:nvPr/>
        </p:nvGrpSpPr>
        <p:grpSpPr>
          <a:xfrm flipV="1">
            <a:off x="9092451" y="2962485"/>
            <a:ext cx="1683125" cy="45719"/>
            <a:chOff x="2003184" y="2960919"/>
            <a:chExt cx="2109888" cy="52316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8415D71-7D38-4BA4-B2A3-693D942BA2E5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2960919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D75B91D-17E3-4251-A24D-B97BE54DE5BA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3013235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A44E128-A87B-4F5C-AF44-B6E276E326D3}"/>
              </a:ext>
            </a:extLst>
          </p:cNvPr>
          <p:cNvCxnSpPr>
            <a:cxnSpLocks/>
          </p:cNvCxnSpPr>
          <p:nvPr/>
        </p:nvCxnSpPr>
        <p:spPr>
          <a:xfrm>
            <a:off x="7192617" y="3316707"/>
            <a:ext cx="168312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0F57A27-3C9D-44F4-967D-EA5C1AF0FB0B}"/>
              </a:ext>
            </a:extLst>
          </p:cNvPr>
          <p:cNvGrpSpPr/>
          <p:nvPr/>
        </p:nvGrpSpPr>
        <p:grpSpPr>
          <a:xfrm>
            <a:off x="3217805" y="4256451"/>
            <a:ext cx="3911894" cy="1846277"/>
            <a:chOff x="3217805" y="4256451"/>
            <a:chExt cx="3911894" cy="1846277"/>
          </a:xfrm>
        </p:grpSpPr>
        <p:pic>
          <p:nvPicPr>
            <p:cNvPr id="48" name="Picture 2">
              <a:extLst>
                <a:ext uri="{FF2B5EF4-FFF2-40B4-BE49-F238E27FC236}">
                  <a16:creationId xmlns:a16="http://schemas.microsoft.com/office/drawing/2014/main" id="{CD8D05BA-470B-4F51-8ECE-66079DAFD3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805" y="4820539"/>
              <a:ext cx="1410297" cy="706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4" descr="Download Hand Showing Two Finger HQ PNG Image | FreePNGImg">
              <a:extLst>
                <a:ext uri="{FF2B5EF4-FFF2-40B4-BE49-F238E27FC236}">
                  <a16:creationId xmlns:a16="http://schemas.microsoft.com/office/drawing/2014/main" id="{DC50124A-2A7A-4C69-B079-CE57B38134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488"/>
            <a:stretch/>
          </p:blipFill>
          <p:spPr bwMode="auto">
            <a:xfrm>
              <a:off x="4390663" y="4310436"/>
              <a:ext cx="1894900" cy="1727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6" descr="ภาพมือคน PNG, รูป, เวกเตอร์และไฟล์ PSD | ดาวน์โหลดฟรีบน Pngtree">
              <a:extLst>
                <a:ext uri="{FF2B5EF4-FFF2-40B4-BE49-F238E27FC236}">
                  <a16:creationId xmlns:a16="http://schemas.microsoft.com/office/drawing/2014/main" id="{E4C47A33-324D-455B-9646-16A802DDF7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3422" y="4256451"/>
              <a:ext cx="1846277" cy="1846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476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62BC1-638A-4DC9-A3CC-3FB968E47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AD63B-37DE-4D08-A3B6-E4AB25B65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05E935-A26E-4405-B719-4B962149E0CB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AB47B0-BD64-478E-A4CE-7BF9297448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4" t="23807" r="6042" b="20745"/>
          <a:stretch/>
        </p:blipFill>
        <p:spPr>
          <a:xfrm>
            <a:off x="162009" y="1527330"/>
            <a:ext cx="11898412" cy="411855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631CC31-5763-4865-BEF3-49C3F0E7A917}"/>
              </a:ext>
            </a:extLst>
          </p:cNvPr>
          <p:cNvGrpSpPr/>
          <p:nvPr/>
        </p:nvGrpSpPr>
        <p:grpSpPr>
          <a:xfrm>
            <a:off x="469900" y="220403"/>
            <a:ext cx="2964416" cy="1460500"/>
            <a:chOff x="3217805" y="4256451"/>
            <a:chExt cx="3911894" cy="1846277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7F42471E-C0F2-4E8E-A276-EBD538200D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805" y="4820539"/>
              <a:ext cx="1410297" cy="706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Download Hand Showing Two Finger HQ PNG Image | FreePNGImg">
              <a:extLst>
                <a:ext uri="{FF2B5EF4-FFF2-40B4-BE49-F238E27FC236}">
                  <a16:creationId xmlns:a16="http://schemas.microsoft.com/office/drawing/2014/main" id="{29686B90-A67F-428B-991A-EAB816DB38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488"/>
            <a:stretch/>
          </p:blipFill>
          <p:spPr bwMode="auto">
            <a:xfrm>
              <a:off x="4390663" y="4310436"/>
              <a:ext cx="1894900" cy="1727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 descr="ภาพมือคน PNG, รูป, เวกเตอร์และไฟล์ PSD | ดาวน์โหลดฟรีบน Pngtree">
              <a:extLst>
                <a:ext uri="{FF2B5EF4-FFF2-40B4-BE49-F238E27FC236}">
                  <a16:creationId xmlns:a16="http://schemas.microsoft.com/office/drawing/2014/main" id="{55636CF0-245C-4E25-94EB-34FC47B348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3422" y="4256451"/>
              <a:ext cx="1846277" cy="1846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CF75C698-B79A-4002-9672-AB50AC887C37}"/>
              </a:ext>
            </a:extLst>
          </p:cNvPr>
          <p:cNvSpPr/>
          <p:nvPr/>
        </p:nvSpPr>
        <p:spPr>
          <a:xfrm>
            <a:off x="9696893" y="2275367"/>
            <a:ext cx="701749" cy="255182"/>
          </a:xfrm>
          <a:prstGeom prst="parallelogram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B67E4336-BBCB-4031-8775-0CF663AAA780}"/>
              </a:ext>
            </a:extLst>
          </p:cNvPr>
          <p:cNvSpPr/>
          <p:nvPr/>
        </p:nvSpPr>
        <p:spPr>
          <a:xfrm>
            <a:off x="11155325" y="2678637"/>
            <a:ext cx="853795" cy="318977"/>
          </a:xfrm>
          <a:prstGeom prst="parallelogram">
            <a:avLst/>
          </a:prstGeom>
          <a:solidFill>
            <a:srgbClr val="F89EC2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F5FF0187-E2B1-4617-A28F-9BA8D18D3886}"/>
              </a:ext>
            </a:extLst>
          </p:cNvPr>
          <p:cNvSpPr/>
          <p:nvPr/>
        </p:nvSpPr>
        <p:spPr>
          <a:xfrm>
            <a:off x="10398642" y="3459017"/>
            <a:ext cx="1137684" cy="255182"/>
          </a:xfrm>
          <a:prstGeom prst="parallelogram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5834AFB9-774A-4598-86AF-5B1581DD3B75}"/>
              </a:ext>
            </a:extLst>
          </p:cNvPr>
          <p:cNvSpPr/>
          <p:nvPr/>
        </p:nvSpPr>
        <p:spPr>
          <a:xfrm>
            <a:off x="10639272" y="4229603"/>
            <a:ext cx="714528" cy="255182"/>
          </a:xfrm>
          <a:prstGeom prst="parallelogram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A57AB7CC-B60C-4B07-9641-6BE43D5CEAB3}"/>
              </a:ext>
            </a:extLst>
          </p:cNvPr>
          <p:cNvSpPr/>
          <p:nvPr/>
        </p:nvSpPr>
        <p:spPr>
          <a:xfrm>
            <a:off x="9947762" y="4993103"/>
            <a:ext cx="886815" cy="255182"/>
          </a:xfrm>
          <a:prstGeom prst="parallelogram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45C8D8-C205-43E8-9492-08962E9FC260}"/>
              </a:ext>
            </a:extLst>
          </p:cNvPr>
          <p:cNvSpPr txBox="1"/>
          <p:nvPr/>
        </p:nvSpPr>
        <p:spPr>
          <a:xfrm>
            <a:off x="10391169" y="2518589"/>
            <a:ext cx="66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4629D"/>
                </a:solidFill>
                <a:latin typeface="Franklin Gothic Demi Cond" panose="020B0706030402020204" pitchFamily="34" charset="0"/>
                <a:cs typeface="Aharoni" pitchFamily="2" charset="-79"/>
              </a:rPr>
              <a:t>die</a:t>
            </a:r>
            <a:endParaRPr lang="th-TH" sz="2400" dirty="0">
              <a:solidFill>
                <a:srgbClr val="F4629D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5D3316-ACA9-487E-A890-15F1B62F87C8}"/>
              </a:ext>
            </a:extLst>
          </p:cNvPr>
          <p:cNvSpPr txBox="1"/>
          <p:nvPr/>
        </p:nvSpPr>
        <p:spPr>
          <a:xfrm>
            <a:off x="9534620" y="3279969"/>
            <a:ext cx="7649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den</a:t>
            </a:r>
            <a:endParaRPr lang="th-TH" sz="2400" dirty="0">
              <a:solidFill>
                <a:schemeClr val="accent5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E38CE3-FEE4-464A-B5A2-29BCF8D3DF72}"/>
              </a:ext>
            </a:extLst>
          </p:cNvPr>
          <p:cNvSpPr txBox="1"/>
          <p:nvPr/>
        </p:nvSpPr>
        <p:spPr>
          <a:xfrm>
            <a:off x="9786079" y="4054475"/>
            <a:ext cx="744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das</a:t>
            </a:r>
            <a:endParaRPr lang="th-TH" sz="2400" dirty="0">
              <a:solidFill>
                <a:schemeClr val="accent6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8B62D3-3F69-4FF6-93D1-5C5E90FAD30F}"/>
              </a:ext>
            </a:extLst>
          </p:cNvPr>
          <p:cNvSpPr txBox="1"/>
          <p:nvPr/>
        </p:nvSpPr>
        <p:spPr>
          <a:xfrm>
            <a:off x="9036858" y="4828306"/>
            <a:ext cx="66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die</a:t>
            </a:r>
            <a:endParaRPr lang="th-TH" sz="2400" dirty="0">
              <a:solidFill>
                <a:srgbClr val="FFC00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57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143</Words>
  <Application>Microsoft Office PowerPoint</Application>
  <PresentationFormat>แบบจอกว้าง</PresentationFormat>
  <Paragraphs>101</Paragraphs>
  <Slides>9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16" baseType="lpstr">
      <vt:lpstr>Arial</vt:lpstr>
      <vt:lpstr>Berlin Sans FB Demi</vt:lpstr>
      <vt:lpstr>Calibri</vt:lpstr>
      <vt:lpstr>Calibri Light</vt:lpstr>
      <vt:lpstr>Franklin Gothic Demi Cond</vt:lpstr>
      <vt:lpstr>Georgia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17</cp:revision>
  <dcterms:created xsi:type="dcterms:W3CDTF">2022-04-16T06:40:41Z</dcterms:created>
  <dcterms:modified xsi:type="dcterms:W3CDTF">2024-01-24T02:19:30Z</dcterms:modified>
</cp:coreProperties>
</file>