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68" r:id="rId2"/>
    <p:sldId id="692" r:id="rId3"/>
    <p:sldId id="669" r:id="rId4"/>
    <p:sldId id="670" r:id="rId5"/>
    <p:sldId id="671" r:id="rId6"/>
    <p:sldId id="673" r:id="rId7"/>
    <p:sldId id="672" r:id="rId8"/>
    <p:sldId id="686" r:id="rId9"/>
    <p:sldId id="69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ฉัตราภรณ์ นรสิงห์" initials="ฉน" lastIdx="1" clrIdx="0">
    <p:extLst>
      <p:ext uri="{19B8F6BF-5375-455C-9EA6-DF929625EA0E}">
        <p15:presenceInfo xmlns:p15="http://schemas.microsoft.com/office/powerpoint/2012/main" userId="1cd36e50cb6c8be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29D"/>
    <a:srgbClr val="F89EC2"/>
    <a:srgbClr val="E61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FCFCE-921E-4963-A585-CF5B7AECD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D41DF-74EC-439D-801C-371609B2D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D4BD3-ABDA-4AF9-995D-B4BA83B5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3FAC3-22BC-4069-9D62-537BBF3E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9A3D3-66CA-43F7-9814-F855EC9AD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7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5663-1D52-40F3-8CB7-FB7D5B58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64688-A4DD-4BCB-92D6-400DD9911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AB9DA-3952-4381-8B2A-01337C37A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0E8E4-8672-4751-BCDD-978AEB971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4FE9E-7DFA-4933-8776-BBE50A9A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5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2199-6421-4A78-928E-D80C8046F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79DFB-9DA7-4CAB-9242-6ED1211E4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1CAED-ACD7-418F-87AA-2EA2A407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A0CE8-289A-45FB-874E-5E00A4A37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78B62-4761-4506-B2E5-EED66269D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6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212B8-E5D1-49CE-A838-4C42C5F5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7AFC0-F4D1-45E6-964E-9F77620DE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372E64-6703-4084-B081-3006375D3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AD0D0-1E85-4BB4-B6AD-EDEE4AAE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FE1FA-5E2C-4953-ADAE-847F29B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E3632-5EBE-42C5-A9B1-4CC1B537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2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9D5E4-DA14-4FB8-8769-20A10430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A7450-165C-4F12-9D18-92ACC87B9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3B671-F40F-4EEF-B78F-B1901332B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493DA-B683-43F0-B34A-ADF2D48E7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230DE-E3DB-4326-BC77-3112EDEA8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1E427-ECE6-40C9-90BE-48AFE878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27A18-780F-4AF4-824D-07A34275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6D5C52-475E-467A-9C4F-C0C049E4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8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6968-D741-4F88-8CA9-E042A436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CD5C47-AFD9-4D95-A764-D50603BB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3C110B-468C-45BF-B2EA-2108A37E5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536C9C-A7DE-4B69-B22B-834B7ECE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36AF48-1B78-438C-B0AB-76B3D2054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FE75BA-1E08-4F2D-B8DB-18B5A60C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B5B98-3D1E-48EF-A30D-2FB7B43B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4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7C553-F1FE-4B03-BBBA-3F5FAA176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EE169-DE59-421F-BA6C-2C1638F7C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BA735-1274-42E6-885D-BD4B2E3E8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09E39-3144-4638-9762-A454C755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5D5F1-438D-4645-9648-071CABE3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2C174F-BF6E-4247-AA44-14129F8B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06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5A68-0E36-4198-9F6F-5D1203C54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21A66-7F7E-409C-B284-D5360438F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60ABE-0C76-42B9-A076-602E7A00A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44527-22E7-47FB-834D-9C7F883C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56E0D-B743-406E-974C-FA7E149F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6FB16-5E99-4D83-A563-B7280DCE7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41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D724B-0DE5-4558-BFF1-D5AB6913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75900-8CBA-478F-8089-CEB275E65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9890-1C8A-473B-A79B-1632934E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0BAD0-831B-49E6-B7F7-567E2BC94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701BD-8407-4B31-A00F-90D675E6D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7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FCBF35-B9DD-4D98-8C89-7B5819C81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5CCD2-F0EF-4CC5-ACE3-19AC65F76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BCAEB-1123-49C9-87CD-81E25914E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6E0E6-C51A-463E-A9B1-4D85E034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39B66-0883-4221-895C-80576067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4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4DF573-EA33-495A-97DC-CC6A6DE63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56122-D9BF-4881-B6F9-6221C410F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60501-275D-4DDC-B566-81896BAA3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AF171-3046-4899-B8FA-AD35E8565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EEA1F-0205-4F58-871F-1BE3FDF7F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8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9464567/l6-akkusativ-inde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3.png"/><Relationship Id="rId5" Type="http://schemas.microsoft.com/office/2007/relationships/media" Target="../media/media3.mp3"/><Relationship Id="rId1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openxmlformats.org/officeDocument/2006/relationships/image" Target="../media/image9.png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6190065/menschen-a11-lektion-6-nominativ-und-akkusativ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9572029/nominativ-akkusati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3E40F-B25F-49AE-84CB-B0BEFD8CF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E2C53-C9B2-466B-8BDB-A70E14234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29E4D2-E30D-4B5A-A52E-BBA28289EF2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763EAB-3917-43AE-B293-0EAAA26A47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1" t="46666" r="42965" b="28062"/>
          <a:stretch/>
        </p:blipFill>
        <p:spPr>
          <a:xfrm>
            <a:off x="182880" y="220403"/>
            <a:ext cx="7268543" cy="19486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E0AE1E-3C79-492C-9058-1553D9E90B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25" t="23101" r="2325" b="19690"/>
          <a:stretch/>
        </p:blipFill>
        <p:spPr>
          <a:xfrm>
            <a:off x="7142847" y="77879"/>
            <a:ext cx="4923108" cy="41857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B7D26A-F1BC-4239-9AF2-4DEE90E744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9" t="73799" r="55016" b="20439"/>
          <a:stretch/>
        </p:blipFill>
        <p:spPr>
          <a:xfrm>
            <a:off x="146916" y="2550307"/>
            <a:ext cx="6995932" cy="6546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ADB855-1065-4D06-9A86-546C9D06F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03" t="73799" r="39564" b="20479"/>
          <a:stretch/>
        </p:blipFill>
        <p:spPr>
          <a:xfrm>
            <a:off x="162009" y="3204963"/>
            <a:ext cx="7110661" cy="5695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F8A2E3-006F-4079-9905-4438FF303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9" t="79474" r="55016" b="14602"/>
          <a:stretch/>
        </p:blipFill>
        <p:spPr>
          <a:xfrm>
            <a:off x="180805" y="3429000"/>
            <a:ext cx="7134312" cy="6480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1D7413-E5AC-425B-84B6-8045D0397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03" t="73799" r="39564" b="20479"/>
          <a:stretch/>
        </p:blipFill>
        <p:spPr>
          <a:xfrm>
            <a:off x="203642" y="5569597"/>
            <a:ext cx="11844331" cy="8082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1EC10F-98BF-47AD-89E4-674141C181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03" t="73799" r="39564" b="20479"/>
          <a:stretch/>
        </p:blipFill>
        <p:spPr>
          <a:xfrm>
            <a:off x="192630" y="4949778"/>
            <a:ext cx="11844331" cy="8082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5E9A12-20B2-4249-AC16-431973878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03" t="73799" r="39564" b="20479"/>
          <a:stretch/>
        </p:blipFill>
        <p:spPr>
          <a:xfrm>
            <a:off x="204456" y="4333478"/>
            <a:ext cx="11844331" cy="8082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129CEB-6898-438F-A229-7F21E9AAB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03" t="73799" r="39564" b="20479"/>
          <a:stretch/>
        </p:blipFill>
        <p:spPr>
          <a:xfrm>
            <a:off x="180805" y="4000587"/>
            <a:ext cx="11867982" cy="56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2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6938B-5B9E-43B7-B7E5-9417213B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https://wordwall.net/th/resource/29464567/l6-akkusativ-indef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FF018-89B6-478E-AF76-554EA24C1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01BA8-CBBE-4CCA-B17A-78899EB8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1C5C0-C146-468F-85DB-4C97DDC9E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7B0866-B997-41A7-87AE-D926AD7CEB4C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59E772-7A35-4274-BC23-1CB18BC7AD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22602" r="13293" b="13949"/>
          <a:stretch/>
        </p:blipFill>
        <p:spPr>
          <a:xfrm>
            <a:off x="162009" y="233598"/>
            <a:ext cx="12009120" cy="5874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6B4BE6-84DC-4FCE-BCF5-CC42084EFC17}"/>
              </a:ext>
            </a:extLst>
          </p:cNvPr>
          <p:cNvSpPr txBox="1"/>
          <p:nvPr/>
        </p:nvSpPr>
        <p:spPr>
          <a:xfrm>
            <a:off x="342606" y="1606600"/>
            <a:ext cx="756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der</a:t>
            </a:r>
            <a:endParaRPr lang="th-TH" sz="28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F26F7-53EC-43E5-BF5F-C67B9E58D6F1}"/>
              </a:ext>
            </a:extLst>
          </p:cNvPr>
          <p:cNvSpPr txBox="1"/>
          <p:nvPr/>
        </p:nvSpPr>
        <p:spPr>
          <a:xfrm>
            <a:off x="1380766" y="3888882"/>
            <a:ext cx="1144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endParaRPr lang="th-TH" sz="28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89DFBC2-473C-4F97-95D3-47C0C66B0970}"/>
              </a:ext>
            </a:extLst>
          </p:cNvPr>
          <p:cNvGrpSpPr/>
          <p:nvPr/>
        </p:nvGrpSpPr>
        <p:grpSpPr>
          <a:xfrm>
            <a:off x="3713357" y="5319132"/>
            <a:ext cx="3267048" cy="1588081"/>
            <a:chOff x="3217805" y="4256451"/>
            <a:chExt cx="3911894" cy="184627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99026F2A-4AAF-4948-99F6-0743CC2317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05" y="4820539"/>
              <a:ext cx="1410297" cy="70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Download Hand Showing Two Finger HQ PNG Image | FreePNGImg">
              <a:extLst>
                <a:ext uri="{FF2B5EF4-FFF2-40B4-BE49-F238E27FC236}">
                  <a16:creationId xmlns:a16="http://schemas.microsoft.com/office/drawing/2014/main" id="{9918B11A-BB76-4E4E-A83E-FB0D401555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88"/>
            <a:stretch/>
          </p:blipFill>
          <p:spPr bwMode="auto">
            <a:xfrm>
              <a:off x="4390663" y="4310436"/>
              <a:ext cx="1894900" cy="17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ภาพมือคน PNG, รูป, เวกเตอร์และไฟล์ PSD | ดาวน์โหลดฟรีบน Pngtree">
              <a:extLst>
                <a:ext uri="{FF2B5EF4-FFF2-40B4-BE49-F238E27FC236}">
                  <a16:creationId xmlns:a16="http://schemas.microsoft.com/office/drawing/2014/main" id="{714CBA54-2182-4A20-A654-28310A60DE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422" y="4256451"/>
              <a:ext cx="1846277" cy="184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41E617F-74CD-4F45-B210-2DE70148D552}"/>
              </a:ext>
            </a:extLst>
          </p:cNvPr>
          <p:cNvSpPr txBox="1"/>
          <p:nvPr/>
        </p:nvSpPr>
        <p:spPr>
          <a:xfrm>
            <a:off x="388887" y="4839025"/>
            <a:ext cx="309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-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332426-34FC-48F0-AF7B-087B47C162F8}"/>
              </a:ext>
            </a:extLst>
          </p:cNvPr>
          <p:cNvSpPr txBox="1"/>
          <p:nvPr/>
        </p:nvSpPr>
        <p:spPr>
          <a:xfrm>
            <a:off x="5340151" y="2071235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einen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BAF8CC-F993-4A4B-A5F6-5AB744B3196D}"/>
              </a:ext>
            </a:extLst>
          </p:cNvPr>
          <p:cNvSpPr txBox="1"/>
          <p:nvPr/>
        </p:nvSpPr>
        <p:spPr>
          <a:xfrm>
            <a:off x="4490406" y="2363622"/>
            <a:ext cx="12364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keinen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8601B4-90F7-4B09-866E-5AFABD16CEF7}"/>
              </a:ext>
            </a:extLst>
          </p:cNvPr>
          <p:cNvSpPr txBox="1"/>
          <p:nvPr/>
        </p:nvSpPr>
        <p:spPr>
          <a:xfrm>
            <a:off x="4814205" y="2713220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einen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71791D-5E0C-446B-AE36-1B396590B7B0}"/>
              </a:ext>
            </a:extLst>
          </p:cNvPr>
          <p:cNvSpPr txBox="1"/>
          <p:nvPr/>
        </p:nvSpPr>
        <p:spPr>
          <a:xfrm>
            <a:off x="5436825" y="4282394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einen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527EBD-0642-4D6E-8867-0DCB5E65BEBD}"/>
              </a:ext>
            </a:extLst>
          </p:cNvPr>
          <p:cNvSpPr txBox="1"/>
          <p:nvPr/>
        </p:nvSpPr>
        <p:spPr>
          <a:xfrm>
            <a:off x="9272815" y="1654343"/>
            <a:ext cx="66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4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0374C-884E-4D2C-8B67-FDCEC69FBF4A}"/>
              </a:ext>
            </a:extLst>
          </p:cNvPr>
          <p:cNvSpPr txBox="1"/>
          <p:nvPr/>
        </p:nvSpPr>
        <p:spPr>
          <a:xfrm>
            <a:off x="8380989" y="1946730"/>
            <a:ext cx="66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4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E4A2D9-09FE-43F0-B4CF-85568704D587}"/>
              </a:ext>
            </a:extLst>
          </p:cNvPr>
          <p:cNvSpPr txBox="1"/>
          <p:nvPr/>
        </p:nvSpPr>
        <p:spPr>
          <a:xfrm>
            <a:off x="10289742" y="3919659"/>
            <a:ext cx="1040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endParaRPr lang="th-TH" sz="24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8F058F-1B32-4F74-955E-A745A85872C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BA0964-0F1E-4928-AE04-E6D102323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BE95B-33EB-4021-A3F6-6963F47E5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9DAABF-DF0E-4E86-9559-5C95A9E234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70" t="31470" r="28721" b="30798"/>
          <a:stretch/>
        </p:blipFill>
        <p:spPr>
          <a:xfrm>
            <a:off x="-241430" y="82910"/>
            <a:ext cx="10634367" cy="4404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30E747-A838-41E3-86D5-62EF7DAF76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57" t="72114" r="42983" b="10795"/>
          <a:stretch/>
        </p:blipFill>
        <p:spPr>
          <a:xfrm>
            <a:off x="3149270" y="3795964"/>
            <a:ext cx="9015901" cy="24337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4711A8-0F36-40FC-BBC1-2820C9FF8128}"/>
              </a:ext>
            </a:extLst>
          </p:cNvPr>
          <p:cNvSpPr txBox="1"/>
          <p:nvPr/>
        </p:nvSpPr>
        <p:spPr>
          <a:xfrm>
            <a:off x="6525776" y="183001"/>
            <a:ext cx="6075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Lesen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Sie die E-Mail und </a:t>
            </a:r>
          </a:p>
          <a:p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kreuzen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Sie an.</a:t>
            </a:r>
            <a:endParaRPr lang="th-TH" sz="3600" dirty="0">
              <a:latin typeface="Franklin Gothic Demi Cond" panose="020B07060304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3B62B3-AC68-4ED4-AF47-CB15D11F9AC3}"/>
              </a:ext>
            </a:extLst>
          </p:cNvPr>
          <p:cNvGrpSpPr/>
          <p:nvPr/>
        </p:nvGrpSpPr>
        <p:grpSpPr>
          <a:xfrm>
            <a:off x="9942251" y="4403604"/>
            <a:ext cx="460930" cy="265887"/>
            <a:chOff x="11400423" y="4614861"/>
            <a:chExt cx="460930" cy="26588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A80D65C-D801-4EBD-BE80-67E2D0916BAB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36A048E-7C78-4CA5-AC6D-40D96E2A37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22F7B3F-DEF2-4F41-B33D-06B034A80CE4}"/>
              </a:ext>
            </a:extLst>
          </p:cNvPr>
          <p:cNvGrpSpPr/>
          <p:nvPr/>
        </p:nvGrpSpPr>
        <p:grpSpPr>
          <a:xfrm>
            <a:off x="11356588" y="4837222"/>
            <a:ext cx="460930" cy="265887"/>
            <a:chOff x="11400423" y="4614861"/>
            <a:chExt cx="460930" cy="26588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5A33E36-CD21-4B96-8F9B-4AEDCDF2F10E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09C660-42AC-43B2-A8FF-55C10E3E8F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C105F7-A816-4D70-B063-97E9B318FA7B}"/>
              </a:ext>
            </a:extLst>
          </p:cNvPr>
          <p:cNvGrpSpPr/>
          <p:nvPr/>
        </p:nvGrpSpPr>
        <p:grpSpPr>
          <a:xfrm>
            <a:off x="9942251" y="5274682"/>
            <a:ext cx="460930" cy="265887"/>
            <a:chOff x="11400423" y="4614861"/>
            <a:chExt cx="460930" cy="26588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3A95BB2-37A7-49C1-BD33-6DF32410DC30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E1A63C1-7917-41D5-BEC9-EACBD0234E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298E40-A9AE-4DC0-A751-125A22B72C73}"/>
              </a:ext>
            </a:extLst>
          </p:cNvPr>
          <p:cNvGrpSpPr/>
          <p:nvPr/>
        </p:nvGrpSpPr>
        <p:grpSpPr>
          <a:xfrm>
            <a:off x="11324664" y="5780075"/>
            <a:ext cx="460930" cy="265887"/>
            <a:chOff x="11400423" y="4614861"/>
            <a:chExt cx="460930" cy="26588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BF65B73-45D1-46EA-9FF7-8CEDA5A78B78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1325353-C1BB-43BF-AC6D-F6A5E380D5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B532F40-5E15-4518-9C85-9515EF95F496}"/>
              </a:ext>
            </a:extLst>
          </p:cNvPr>
          <p:cNvCxnSpPr>
            <a:cxnSpLocks/>
          </p:cNvCxnSpPr>
          <p:nvPr/>
        </p:nvCxnSpPr>
        <p:spPr>
          <a:xfrm>
            <a:off x="5473508" y="4727006"/>
            <a:ext cx="537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75E9DDA-D7DD-4E2F-BB95-9EEAB86F4B6B}"/>
              </a:ext>
            </a:extLst>
          </p:cNvPr>
          <p:cNvGrpSpPr/>
          <p:nvPr/>
        </p:nvGrpSpPr>
        <p:grpSpPr>
          <a:xfrm>
            <a:off x="6106435" y="2805849"/>
            <a:ext cx="3267048" cy="1588081"/>
            <a:chOff x="3217805" y="4256451"/>
            <a:chExt cx="3911894" cy="1846277"/>
          </a:xfrm>
        </p:grpSpPr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AEC49A4C-6882-436B-B481-C2619798D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05" y="4820539"/>
              <a:ext cx="1410297" cy="70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Download Hand Showing Two Finger HQ PNG Image | FreePNGImg">
              <a:extLst>
                <a:ext uri="{FF2B5EF4-FFF2-40B4-BE49-F238E27FC236}">
                  <a16:creationId xmlns:a16="http://schemas.microsoft.com/office/drawing/2014/main" id="{6E14D946-03F7-4B7E-BE37-7ACD4C0D84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88"/>
            <a:stretch/>
          </p:blipFill>
          <p:spPr bwMode="auto">
            <a:xfrm>
              <a:off x="4390663" y="4310436"/>
              <a:ext cx="1894900" cy="17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 descr="ภาพมือคน PNG, รูป, เวกเตอร์และไฟล์ PSD | ดาวน์โหลดฟรีบน Pngtree">
              <a:extLst>
                <a:ext uri="{FF2B5EF4-FFF2-40B4-BE49-F238E27FC236}">
                  <a16:creationId xmlns:a16="http://schemas.microsoft.com/office/drawing/2014/main" id="{D6C7F5EA-699F-480A-B51B-95353EE695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422" y="4256451"/>
              <a:ext cx="1846277" cy="184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A605CAF-519E-45DD-86D6-94BD40EEB8AB}"/>
              </a:ext>
            </a:extLst>
          </p:cNvPr>
          <p:cNvCxnSpPr>
            <a:cxnSpLocks/>
          </p:cNvCxnSpPr>
          <p:nvPr/>
        </p:nvCxnSpPr>
        <p:spPr>
          <a:xfrm>
            <a:off x="4100139" y="5176187"/>
            <a:ext cx="806398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EE2A2A68-1EC6-46B3-B478-BABC4D32D83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789" t="39649" r="6245"/>
          <a:stretch/>
        </p:blipFill>
        <p:spPr>
          <a:xfrm>
            <a:off x="26829" y="4404733"/>
            <a:ext cx="3149271" cy="2433608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230021D-5DDE-4F86-9222-433F3CBB89D1}"/>
              </a:ext>
            </a:extLst>
          </p:cNvPr>
          <p:cNvCxnSpPr>
            <a:cxnSpLocks/>
          </p:cNvCxnSpPr>
          <p:nvPr/>
        </p:nvCxnSpPr>
        <p:spPr>
          <a:xfrm>
            <a:off x="4100139" y="5621537"/>
            <a:ext cx="12859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31ADA78-07F5-42A9-9960-AEC85D9FCA22}"/>
              </a:ext>
            </a:extLst>
          </p:cNvPr>
          <p:cNvCxnSpPr>
            <a:cxnSpLocks/>
          </p:cNvCxnSpPr>
          <p:nvPr/>
        </p:nvCxnSpPr>
        <p:spPr>
          <a:xfrm>
            <a:off x="4100139" y="6055417"/>
            <a:ext cx="12859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12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F3F4-F798-4219-A041-7508CFC8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5793E8-7270-4EBF-9A15-83C16A29C39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B99817-A362-409D-B710-17EE7CB241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334" t="26621" r="6875" b="17073"/>
          <a:stretch/>
        </p:blipFill>
        <p:spPr>
          <a:xfrm>
            <a:off x="119328" y="0"/>
            <a:ext cx="12072672" cy="4618578"/>
          </a:xfrm>
          <a:prstGeom prst="rect">
            <a:avLst/>
          </a:prstGeom>
        </p:spPr>
      </p:pic>
      <p:pic>
        <p:nvPicPr>
          <p:cNvPr id="7" name="BD091D6C">
            <a:hlinkClick r:id="" action="ppaction://media"/>
            <a:extLst>
              <a:ext uri="{FF2B5EF4-FFF2-40B4-BE49-F238E27FC236}">
                <a16:creationId xmlns:a16="http://schemas.microsoft.com/office/drawing/2014/main" id="{EF8659BE-0427-4976-B6B4-5EF95156447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8083" y="4763300"/>
            <a:ext cx="843156" cy="843156"/>
          </a:xfrm>
        </p:spPr>
      </p:pic>
      <p:pic>
        <p:nvPicPr>
          <p:cNvPr id="8" name="A7BB5356">
            <a:hlinkClick r:id="" action="ppaction://media"/>
            <a:extLst>
              <a:ext uri="{FF2B5EF4-FFF2-40B4-BE49-F238E27FC236}">
                <a16:creationId xmlns:a16="http://schemas.microsoft.com/office/drawing/2014/main" id="{CC1D3626-BC23-49E5-9E44-5CF6AF663F5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891" y="4763300"/>
            <a:ext cx="843156" cy="843156"/>
          </a:xfrm>
          <a:prstGeom prst="rect">
            <a:avLst/>
          </a:prstGeom>
        </p:spPr>
      </p:pic>
      <p:pic>
        <p:nvPicPr>
          <p:cNvPr id="9" name="31893AE8">
            <a:hlinkClick r:id="" action="ppaction://media"/>
            <a:extLst>
              <a:ext uri="{FF2B5EF4-FFF2-40B4-BE49-F238E27FC236}">
                <a16:creationId xmlns:a16="http://schemas.microsoft.com/office/drawing/2014/main" id="{6B085241-9CB7-44E2-8006-89F0E5CE67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91690" y="4705545"/>
            <a:ext cx="900911" cy="90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4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5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3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F3F4-F798-4219-A041-7508CFC8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5793E8-7270-4EBF-9A15-83C16A29C39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E0C5C6-5598-4BD1-9983-038D54C416F6}"/>
              </a:ext>
            </a:extLst>
          </p:cNvPr>
          <p:cNvGrpSpPr/>
          <p:nvPr/>
        </p:nvGrpSpPr>
        <p:grpSpPr>
          <a:xfrm>
            <a:off x="261150" y="220403"/>
            <a:ext cx="3554986" cy="2286001"/>
            <a:chOff x="261150" y="220403"/>
            <a:chExt cx="3554986" cy="22860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8DC593F-79B8-46B6-B406-AAC06D2564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69240" t="35865" r="8201" b="36265"/>
            <a:stretch/>
          </p:blipFill>
          <p:spPr>
            <a:xfrm>
              <a:off x="526527" y="220403"/>
              <a:ext cx="3289609" cy="2286001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E4F5B6F-42BD-4A00-81F7-43195F00AE44}"/>
                </a:ext>
              </a:extLst>
            </p:cNvPr>
            <p:cNvSpPr/>
            <p:nvPr/>
          </p:nvSpPr>
          <p:spPr>
            <a:xfrm>
              <a:off x="261150" y="249840"/>
              <a:ext cx="742795" cy="739171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A239C3B-6DE7-45CE-ACD7-39140CABC6B5}"/>
              </a:ext>
            </a:extLst>
          </p:cNvPr>
          <p:cNvGrpSpPr/>
          <p:nvPr/>
        </p:nvGrpSpPr>
        <p:grpSpPr>
          <a:xfrm>
            <a:off x="4197988" y="182249"/>
            <a:ext cx="3514331" cy="2365921"/>
            <a:chOff x="-1228507" y="303899"/>
            <a:chExt cx="3514331" cy="236592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3E245D-7FCA-4A00-BBE5-4B47F6FFEA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9535" t="35865" r="37906" b="36265"/>
            <a:stretch/>
          </p:blipFill>
          <p:spPr>
            <a:xfrm>
              <a:off x="-1003786" y="383819"/>
              <a:ext cx="3289610" cy="2286001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09BA708-0F23-4DA0-B14C-C45D45D81E8C}"/>
                </a:ext>
              </a:extLst>
            </p:cNvPr>
            <p:cNvSpPr/>
            <p:nvPr/>
          </p:nvSpPr>
          <p:spPr>
            <a:xfrm>
              <a:off x="-1228507" y="303899"/>
              <a:ext cx="742795" cy="739171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2</a:t>
              </a:r>
            </a:p>
          </p:txBody>
        </p:sp>
      </p:grpSp>
      <p:pic>
        <p:nvPicPr>
          <p:cNvPr id="7" name="BD091D6C">
            <a:hlinkClick r:id="" action="ppaction://media"/>
            <a:extLst>
              <a:ext uri="{FF2B5EF4-FFF2-40B4-BE49-F238E27FC236}">
                <a16:creationId xmlns:a16="http://schemas.microsoft.com/office/drawing/2014/main" id="{EF8659BE-0427-4976-B6B4-5EF95156447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0101" y="1962522"/>
            <a:ext cx="843156" cy="843156"/>
          </a:xfr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11D7BF-6874-4FF4-AE6A-4CAB4A114B8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285" t="35865" r="65138" b="38296"/>
          <a:stretch/>
        </p:blipFill>
        <p:spPr>
          <a:xfrm>
            <a:off x="8355423" y="240200"/>
            <a:ext cx="3438142" cy="2119468"/>
          </a:xfrm>
          <a:prstGeom prst="rect">
            <a:avLst/>
          </a:prstGeom>
        </p:spPr>
      </p:pic>
      <p:pic>
        <p:nvPicPr>
          <p:cNvPr id="8" name="A7BB5356">
            <a:hlinkClick r:id="" action="ppaction://media"/>
            <a:extLst>
              <a:ext uri="{FF2B5EF4-FFF2-40B4-BE49-F238E27FC236}">
                <a16:creationId xmlns:a16="http://schemas.microsoft.com/office/drawing/2014/main" id="{CC1D3626-BC23-49E5-9E44-5CF6AF663F5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81513" y="1962522"/>
            <a:ext cx="843156" cy="843156"/>
          </a:xfrm>
          <a:prstGeom prst="rect">
            <a:avLst/>
          </a:prstGeom>
        </p:spPr>
      </p:pic>
      <p:pic>
        <p:nvPicPr>
          <p:cNvPr id="9" name="31893AE8">
            <a:hlinkClick r:id="" action="ppaction://media"/>
            <a:extLst>
              <a:ext uri="{FF2B5EF4-FFF2-40B4-BE49-F238E27FC236}">
                <a16:creationId xmlns:a16="http://schemas.microsoft.com/office/drawing/2014/main" id="{6B085241-9CB7-44E2-8006-89F0E5CE67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26719" y="1887498"/>
            <a:ext cx="900911" cy="900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7AE4A3-33FC-481F-B84E-014FA53CCC9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427" t="34315" r="20153" b="24065"/>
          <a:stretch/>
        </p:blipFill>
        <p:spPr>
          <a:xfrm>
            <a:off x="702528" y="2985220"/>
            <a:ext cx="10747680" cy="3776866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13BFA196-8077-40A9-978D-96AF7792392E}"/>
              </a:ext>
            </a:extLst>
          </p:cNvPr>
          <p:cNvSpPr/>
          <p:nvPr/>
        </p:nvSpPr>
        <p:spPr>
          <a:xfrm>
            <a:off x="8023992" y="95915"/>
            <a:ext cx="742795" cy="739171"/>
          </a:xfrm>
          <a:prstGeom prst="ellips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A79FC9E-F22B-4B67-B51E-1274E38A9C4E}"/>
              </a:ext>
            </a:extLst>
          </p:cNvPr>
          <p:cNvGrpSpPr/>
          <p:nvPr/>
        </p:nvGrpSpPr>
        <p:grpSpPr>
          <a:xfrm>
            <a:off x="10667080" y="4210727"/>
            <a:ext cx="460930" cy="265887"/>
            <a:chOff x="11400423" y="4614861"/>
            <a:chExt cx="460930" cy="26588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8AF6AA8-1832-4E0C-972D-D1606A21F0EE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B3E56E-1456-43FC-BF90-16049025B6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C32682-724A-4A8D-849A-65DD4F54AC5E}"/>
              </a:ext>
            </a:extLst>
          </p:cNvPr>
          <p:cNvGrpSpPr/>
          <p:nvPr/>
        </p:nvGrpSpPr>
        <p:grpSpPr>
          <a:xfrm>
            <a:off x="9124494" y="4592181"/>
            <a:ext cx="460930" cy="265887"/>
            <a:chOff x="11400423" y="4614861"/>
            <a:chExt cx="460930" cy="26588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F30223E-F571-40AC-B5FB-23985D4B5A91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296B54F-7762-4880-A080-E2308DFEF8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480F322-8411-4B9B-BD43-F21028AB0205}"/>
              </a:ext>
            </a:extLst>
          </p:cNvPr>
          <p:cNvGrpSpPr/>
          <p:nvPr/>
        </p:nvGrpSpPr>
        <p:grpSpPr>
          <a:xfrm>
            <a:off x="9123587" y="5047285"/>
            <a:ext cx="460930" cy="265887"/>
            <a:chOff x="11400423" y="4614861"/>
            <a:chExt cx="460930" cy="26588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A4A842B-BF09-45E0-986B-80C95D48869F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8A2EE41-F624-4634-8B6E-9F651988D2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1AE26B-C75C-480F-AAF6-A6D5AFD07D9A}"/>
              </a:ext>
            </a:extLst>
          </p:cNvPr>
          <p:cNvGrpSpPr/>
          <p:nvPr/>
        </p:nvGrpSpPr>
        <p:grpSpPr>
          <a:xfrm>
            <a:off x="10732885" y="5436234"/>
            <a:ext cx="460930" cy="265887"/>
            <a:chOff x="11400423" y="4614861"/>
            <a:chExt cx="460930" cy="26588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5F832CF-F3B7-4076-BB36-AC1006A838A2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1E62468-C3E3-4A6A-801F-A3B8B0FA4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7702D8E-B8FA-4CC3-BEB0-738EB1AF31E9}"/>
              </a:ext>
            </a:extLst>
          </p:cNvPr>
          <p:cNvGrpSpPr/>
          <p:nvPr/>
        </p:nvGrpSpPr>
        <p:grpSpPr>
          <a:xfrm>
            <a:off x="10666173" y="5898932"/>
            <a:ext cx="460930" cy="265887"/>
            <a:chOff x="11400423" y="4614861"/>
            <a:chExt cx="460930" cy="26588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F37FCF4-7644-46BF-A19C-878160BA4511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A308C7F-62D2-4BBE-965C-C227CFC282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0E0130-6E92-4667-9925-AF00D5C4F593}"/>
              </a:ext>
            </a:extLst>
          </p:cNvPr>
          <p:cNvGrpSpPr/>
          <p:nvPr/>
        </p:nvGrpSpPr>
        <p:grpSpPr>
          <a:xfrm>
            <a:off x="9123587" y="6359931"/>
            <a:ext cx="460930" cy="265887"/>
            <a:chOff x="11400423" y="4614861"/>
            <a:chExt cx="460930" cy="26588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E81A5F8-4169-4B0B-9517-DDC9F738B627}"/>
                </a:ext>
              </a:extLst>
            </p:cNvPr>
            <p:cNvCxnSpPr>
              <a:cxnSpLocks/>
            </p:cNvCxnSpPr>
            <p:nvPr/>
          </p:nvCxnSpPr>
          <p:spPr>
            <a:xfrm>
              <a:off x="11400423" y="4614861"/>
              <a:ext cx="460930" cy="26588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31C12F9-902F-4FBA-9B3C-BF67C6ED58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66228" y="4672360"/>
              <a:ext cx="395125" cy="2083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40459F-3097-4FC6-BC0C-0C66CCA65A80}"/>
              </a:ext>
            </a:extLst>
          </p:cNvPr>
          <p:cNvGrpSpPr/>
          <p:nvPr/>
        </p:nvGrpSpPr>
        <p:grpSpPr>
          <a:xfrm>
            <a:off x="462192" y="292966"/>
            <a:ext cx="3546117" cy="1637300"/>
            <a:chOff x="3217805" y="4256451"/>
            <a:chExt cx="3911894" cy="1846277"/>
          </a:xfrm>
        </p:grpSpPr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740EE19F-54C7-4BD2-AC6A-B5EC8ACEC8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05" y="4820539"/>
              <a:ext cx="1410297" cy="70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" descr="Download Hand Showing Two Finger HQ PNG Image | FreePNGImg">
              <a:extLst>
                <a:ext uri="{FF2B5EF4-FFF2-40B4-BE49-F238E27FC236}">
                  <a16:creationId xmlns:a16="http://schemas.microsoft.com/office/drawing/2014/main" id="{F4704305-A5C2-4D15-AFBC-716419078A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88"/>
            <a:stretch/>
          </p:blipFill>
          <p:spPr bwMode="auto">
            <a:xfrm>
              <a:off x="4390663" y="4310436"/>
              <a:ext cx="1894900" cy="17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6" descr="ภาพมือคน PNG, รูป, เวกเตอร์และไฟล์ PSD | ดาวน์โหลดฟรีบน Pngtree">
              <a:extLst>
                <a:ext uri="{FF2B5EF4-FFF2-40B4-BE49-F238E27FC236}">
                  <a16:creationId xmlns:a16="http://schemas.microsoft.com/office/drawing/2014/main" id="{F536F17E-1D88-488A-A6B9-5FF29C26A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422" y="4256451"/>
              <a:ext cx="1846277" cy="184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C8D92924-2F62-46BF-96EC-229DF4A0A1F2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45789" t="39649" r="6245"/>
          <a:stretch/>
        </p:blipFill>
        <p:spPr>
          <a:xfrm>
            <a:off x="4273686" y="283284"/>
            <a:ext cx="3750306" cy="2654242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6D2B710-887A-40D0-A9F9-1662F5C88187}"/>
              </a:ext>
            </a:extLst>
          </p:cNvPr>
          <p:cNvCxnSpPr>
            <a:cxnSpLocks/>
          </p:cNvCxnSpPr>
          <p:nvPr/>
        </p:nvCxnSpPr>
        <p:spPr>
          <a:xfrm>
            <a:off x="5051942" y="4493371"/>
            <a:ext cx="6069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BB3AE37-E68E-4B79-9F4B-92DB557497D4}"/>
              </a:ext>
            </a:extLst>
          </p:cNvPr>
          <p:cNvGrpSpPr/>
          <p:nvPr/>
        </p:nvGrpSpPr>
        <p:grpSpPr>
          <a:xfrm flipV="1">
            <a:off x="2887527" y="4896485"/>
            <a:ext cx="711152" cy="45719"/>
            <a:chOff x="2003184" y="2960919"/>
            <a:chExt cx="2109888" cy="52316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4A46470-253B-477B-BDD3-7BC428588344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2E7ECE-9D10-4E1C-A3A1-954A3ED14BD2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E12868C-FB15-4A38-8572-5EEF33A0504F}"/>
              </a:ext>
            </a:extLst>
          </p:cNvPr>
          <p:cNvCxnSpPr>
            <a:cxnSpLocks/>
          </p:cNvCxnSpPr>
          <p:nvPr/>
        </p:nvCxnSpPr>
        <p:spPr>
          <a:xfrm>
            <a:off x="3474526" y="5317670"/>
            <a:ext cx="6069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CDF8891-B3F6-49CF-9A4B-6FA7CD6FAB6D}"/>
              </a:ext>
            </a:extLst>
          </p:cNvPr>
          <p:cNvCxnSpPr>
            <a:cxnSpLocks/>
          </p:cNvCxnSpPr>
          <p:nvPr/>
        </p:nvCxnSpPr>
        <p:spPr>
          <a:xfrm flipV="1">
            <a:off x="3512642" y="5702121"/>
            <a:ext cx="761044" cy="44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44FB6E0-A0CA-4397-9A65-1C7834EB740A}"/>
              </a:ext>
            </a:extLst>
          </p:cNvPr>
          <p:cNvCxnSpPr>
            <a:cxnSpLocks/>
          </p:cNvCxnSpPr>
          <p:nvPr/>
        </p:nvCxnSpPr>
        <p:spPr>
          <a:xfrm>
            <a:off x="2036618" y="6164819"/>
            <a:ext cx="298048" cy="1835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286E4A7-8839-45EB-BF96-5E223308A08B}"/>
              </a:ext>
            </a:extLst>
          </p:cNvPr>
          <p:cNvCxnSpPr>
            <a:cxnSpLocks/>
          </p:cNvCxnSpPr>
          <p:nvPr/>
        </p:nvCxnSpPr>
        <p:spPr>
          <a:xfrm flipV="1">
            <a:off x="4152014" y="6602943"/>
            <a:ext cx="761044" cy="44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13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7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85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53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8F35-229B-4927-B07F-1B4EFB4EF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637F5-E4D0-4C18-9FAD-52C87B340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D1B116-1D0C-405B-BD4D-E74A30F1232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D25483-0E8C-4910-B186-42AEFE139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6" t="32121" r="2500" b="25859"/>
          <a:stretch/>
        </p:blipFill>
        <p:spPr>
          <a:xfrm>
            <a:off x="162009" y="864677"/>
            <a:ext cx="12223955" cy="330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45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ABB116-5D9D-453B-9373-78C152E63998}"/>
              </a:ext>
            </a:extLst>
          </p:cNvPr>
          <p:cNvSpPr txBox="1"/>
          <p:nvPr/>
        </p:nvSpPr>
        <p:spPr>
          <a:xfrm>
            <a:off x="645928" y="681037"/>
            <a:ext cx="108266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2"/>
              </a:rPr>
              <a:t>https://wordwall.net/th/resource/6190065/menschen-a11-lektion-6-nominativ-und-akkusativ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9532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13669-F0B1-4657-B8CD-6B12FD01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https://wordwall.net/th/resource/19572029/nominativ-akkusativ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97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63</Words>
  <Application>Microsoft Office PowerPoint</Application>
  <PresentationFormat>แบบจอกว้าง</PresentationFormat>
  <Paragraphs>18</Paragraphs>
  <Slides>9</Slides>
  <Notes>0</Notes>
  <HiddenSlides>0</HiddenSlides>
  <MMClips>6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Franklin Gothic Demi Cond</vt:lpstr>
      <vt:lpstr>Office Theme</vt:lpstr>
      <vt:lpstr>งานนำเสนอ PowerPoint</vt:lpstr>
      <vt:lpstr>https://wordwall.net/th/resource/29464567/l6-akkusativ-indef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https://wordwall.net/th/resource/19572029/nominativ-akkusativ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19</cp:revision>
  <dcterms:created xsi:type="dcterms:W3CDTF">2022-04-16T06:40:41Z</dcterms:created>
  <dcterms:modified xsi:type="dcterms:W3CDTF">2024-01-24T02:21:54Z</dcterms:modified>
</cp:coreProperties>
</file>