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675" r:id="rId2"/>
    <p:sldId id="674" r:id="rId3"/>
    <p:sldId id="682" r:id="rId4"/>
    <p:sldId id="677" r:id="rId5"/>
    <p:sldId id="678" r:id="rId6"/>
    <p:sldId id="679" r:id="rId7"/>
    <p:sldId id="681" r:id="rId8"/>
    <p:sldId id="683" r:id="rId9"/>
    <p:sldId id="684" r:id="rId10"/>
    <p:sldId id="685" r:id="rId11"/>
    <p:sldId id="690" r:id="rId12"/>
    <p:sldId id="687" r:id="rId13"/>
    <p:sldId id="689" r:id="rId14"/>
    <p:sldId id="688" r:id="rId15"/>
    <p:sldId id="693" r:id="rId16"/>
    <p:sldId id="694" r:id="rId17"/>
    <p:sldId id="69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ฉัตราภรณ์ นรสิงห์" initials="ฉน" lastIdx="1" clrIdx="0">
    <p:extLst>
      <p:ext uri="{19B8F6BF-5375-455C-9EA6-DF929625EA0E}">
        <p15:presenceInfo xmlns:p15="http://schemas.microsoft.com/office/powerpoint/2012/main" userId="1cd36e50cb6c8be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629D"/>
    <a:srgbClr val="F89EC2"/>
    <a:srgbClr val="E610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49" d="100"/>
          <a:sy n="49" d="100"/>
        </p:scale>
        <p:origin x="48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7T11:24:02.727" idx="1">
    <p:pos x="8688" y="-301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FCFCE-921E-4963-A585-CF5B7AECD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AD41DF-74EC-439D-801C-371609B2D6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8D4BD3-ABDA-4AF9-995D-B4BA83B5B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F462-B4EA-4741-A050-32175073BE4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73FAC3-22BC-4069-9D62-537BBF3E5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A9A3D3-66CA-43F7-9814-F855EC9AD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631E-D5D1-4504-B053-1A7650D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173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85663-1D52-40F3-8CB7-FB7D5B585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864688-A4DD-4BCB-92D6-400DD99112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AB9DA-3952-4381-8B2A-01337C37A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F462-B4EA-4741-A050-32175073BE4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10E8E4-8672-4751-BCDD-978AEB971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54FE9E-7DFA-4933-8776-BBE50A9AA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631E-D5D1-4504-B053-1A7650D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555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22199-6421-4A78-928E-D80C8046F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779DFB-9DA7-4CAB-9242-6ED1211E4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61CAED-ACD7-418F-87AA-2EA2A407E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F462-B4EA-4741-A050-32175073BE4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7A0CE8-289A-45FB-874E-5E00A4A37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878B62-4761-4506-B2E5-EED66269D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631E-D5D1-4504-B053-1A7650D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569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212B8-E5D1-49CE-A838-4C42C5F5A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47AFC0-F4D1-45E6-964E-9F77620DE2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372E64-6703-4084-B081-3006375D31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2AD0D0-1E85-4BB4-B6AD-EDEE4AAEF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F462-B4EA-4741-A050-32175073BE4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AFE1FA-5E2C-4953-ADAE-847F29B6F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4E3632-5EBE-42C5-A9B1-4CC1B537B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631E-D5D1-4504-B053-1A7650D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528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9D5E4-DA14-4FB8-8769-20A104302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9A7450-165C-4F12-9D18-92ACC87B94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D3B671-F40F-4EEF-B78F-B1901332BF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4493DA-B683-43F0-B34A-ADF2D48E76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0230DE-E3DB-4326-BC77-3112EDEA84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81E427-ECE6-40C9-90BE-48AFE878A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F462-B4EA-4741-A050-32175073BE4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C27A18-780F-4AF4-824D-07A342759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6D5C52-475E-467A-9C4F-C0C049E41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631E-D5D1-4504-B053-1A7650D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982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F6968-D741-4F88-8CA9-E042A436E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CD5C47-AFD9-4D95-A764-D50603BB0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F462-B4EA-4741-A050-32175073BE4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3C110B-468C-45BF-B2EA-2108A37E5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536C9C-A7DE-4B69-B22B-834B7ECE5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631E-D5D1-4504-B053-1A7650D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6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36AF48-1B78-438C-B0AB-76B3D2054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F462-B4EA-4741-A050-32175073BE4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FE75BA-1E08-4F2D-B8DB-18B5A60CD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9B5B98-3D1E-48EF-A30D-2FB7B43BE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631E-D5D1-4504-B053-1A7650D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945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7C553-F1FE-4B03-BBBA-3F5FAA176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4EE169-DE59-421F-BA6C-2C1638F7CA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2BA735-1274-42E6-885D-BD4B2E3E8E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509E39-3144-4638-9762-A454C7559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F462-B4EA-4741-A050-32175073BE4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85D5F1-438D-4645-9648-071CABE36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2C174F-BF6E-4247-AA44-14129F8B4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631E-D5D1-4504-B053-1A7650D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106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A5A68-0E36-4198-9F6F-5D1203C54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921A66-7F7E-409C-B284-D5360438F5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F60ABE-0C76-42B9-A076-602E7A00A1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D44527-22E7-47FB-834D-9C7F883C1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F462-B4EA-4741-A050-32175073BE4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056E0D-B743-406E-974C-FA7E149FC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86FB16-5E99-4D83-A563-B7280DCE7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631E-D5D1-4504-B053-1A7650D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841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D724B-0DE5-4558-BFF1-D5AB6913A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475900-8CBA-478F-8089-CEB275E65B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129890-1C8A-473B-A79B-1632934E0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F462-B4EA-4741-A050-32175073BE4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00BAD0-831B-49E6-B7F7-567E2BC94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1701BD-8407-4B31-A00F-90D675E6D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631E-D5D1-4504-B053-1A7650D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171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FCBF35-B9DD-4D98-8C89-7B5819C81B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85CCD2-F0EF-4CC5-ACE3-19AC65F760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CBCAEB-1123-49C9-87CD-81E25914E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3F462-B4EA-4741-A050-32175073BE4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46E0E6-C51A-463E-A9B1-4D85E0347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D39B66-0883-4221-895C-805760675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631E-D5D1-4504-B053-1A7650D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949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4DF573-EA33-495A-97DC-CC6A6DE63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F56122-D9BF-4881-B6F9-6221C410F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760501-275D-4DDC-B566-81896BAA38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3F462-B4EA-4741-A050-32175073BE4D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6AF171-3046-4899-B8FA-AD35E85659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EEA1F-0205-4F58-871F-1BE3FDF7F1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3631E-D5D1-4504-B053-1A7650D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286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6687516/akkusativ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.png"/><Relationship Id="rId3" Type="http://schemas.microsoft.com/office/2007/relationships/hdphoto" Target="../media/hdphoto3.wdp"/><Relationship Id="rId7" Type="http://schemas.microsoft.com/office/2007/relationships/hdphoto" Target="../media/hdphoto5.wdp"/><Relationship Id="rId12" Type="http://schemas.openxmlformats.org/officeDocument/2006/relationships/image" Target="../media/image24.png"/><Relationship Id="rId17" Type="http://schemas.openxmlformats.org/officeDocument/2006/relationships/comments" Target="../comments/comment1.xml"/><Relationship Id="rId2" Type="http://schemas.openxmlformats.org/officeDocument/2006/relationships/image" Target="../media/image19.png"/><Relationship Id="rId16" Type="http://schemas.microsoft.com/office/2007/relationships/hdphoto" Target="../media/hdphoto1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microsoft.com/office/2007/relationships/hdphoto" Target="../media/hdphoto7.wdp"/><Relationship Id="rId5" Type="http://schemas.microsoft.com/office/2007/relationships/hdphoto" Target="../media/hdphoto4.wdp"/><Relationship Id="rId15" Type="http://schemas.openxmlformats.org/officeDocument/2006/relationships/image" Target="../media/image4.png"/><Relationship Id="rId10" Type="http://schemas.openxmlformats.org/officeDocument/2006/relationships/image" Target="../media/image23.png"/><Relationship Id="rId4" Type="http://schemas.openxmlformats.org/officeDocument/2006/relationships/image" Target="../media/image20.png"/><Relationship Id="rId9" Type="http://schemas.microsoft.com/office/2007/relationships/hdphoto" Target="../media/hdphoto6.wdp"/><Relationship Id="rId1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A8F35-229B-4927-B07F-1B4EFB4EF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637F5-E4D0-4C18-9FAD-52C87B340D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D1B116-1D0C-405B-BD4D-E74A30F12329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3E091C-98C3-4D6C-91E0-FD9645FCD9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000" t="31919" r="11477" b="23031"/>
          <a:stretch/>
        </p:blipFill>
        <p:spPr>
          <a:xfrm>
            <a:off x="162009" y="220403"/>
            <a:ext cx="11942138" cy="41160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A82CD7-96CF-4255-B3C7-AB6E05F6A6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000" t="31919" r="65355" b="63214"/>
          <a:stretch/>
        </p:blipFill>
        <p:spPr>
          <a:xfrm>
            <a:off x="-326761" y="-196332"/>
            <a:ext cx="8058620" cy="11229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A44E47F-2B5C-4C6C-AC18-9DE7B243FBDA}"/>
              </a:ext>
            </a:extLst>
          </p:cNvPr>
          <p:cNvSpPr txBox="1"/>
          <p:nvPr/>
        </p:nvSpPr>
        <p:spPr>
          <a:xfrm>
            <a:off x="180110" y="4449018"/>
            <a:ext cx="106472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Wie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viele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000" dirty="0" err="1">
                <a:solidFill>
                  <a:srgbClr val="FFC000"/>
                </a:solidFill>
                <a:latin typeface="Franklin Gothic Demi Cond" panose="020B0706030402020204" pitchFamily="34" charset="0"/>
                <a:cs typeface="Aharoni" pitchFamily="2" charset="-79"/>
              </a:rPr>
              <a:t>Geschwister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hast du?</a:t>
            </a:r>
            <a:endParaRPr lang="th-TH" sz="3200" dirty="0">
              <a:latin typeface="Franklin Gothic Demi Cond" panose="020B0706030402020204" pitchFamily="34" charset="0"/>
            </a:endParaRPr>
          </a:p>
        </p:txBody>
      </p:sp>
      <p:cxnSp>
        <p:nvCxnSpPr>
          <p:cNvPr id="15" name="Connector: Curved 14">
            <a:extLst>
              <a:ext uri="{FF2B5EF4-FFF2-40B4-BE49-F238E27FC236}">
                <a16:creationId xmlns:a16="http://schemas.microsoft.com/office/drawing/2014/main" id="{A0821CAC-B9DA-421A-98DC-AD4DDC52B992}"/>
              </a:ext>
            </a:extLst>
          </p:cNvPr>
          <p:cNvCxnSpPr>
            <a:cxnSpLocks/>
          </p:cNvCxnSpPr>
          <p:nvPr/>
        </p:nvCxnSpPr>
        <p:spPr>
          <a:xfrm rot="16200000" flipH="1">
            <a:off x="1857468" y="2423584"/>
            <a:ext cx="3794226" cy="415637"/>
          </a:xfrm>
          <a:prstGeom prst="curvedConnector3">
            <a:avLst>
              <a:gd name="adj1" fmla="val 50000"/>
            </a:avLst>
          </a:prstGeom>
          <a:ln w="1016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149AD341-0DE0-490C-A4EB-14A89ED4CB5D}"/>
              </a:ext>
            </a:extLst>
          </p:cNvPr>
          <p:cNvSpPr txBox="1"/>
          <p:nvPr/>
        </p:nvSpPr>
        <p:spPr>
          <a:xfrm>
            <a:off x="6850290" y="4440590"/>
            <a:ext cx="10647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Franklin Gothic Demi Cond" panose="020B0706030402020204" pitchFamily="34" charset="0"/>
                <a:cs typeface="Aharoni" pitchFamily="2" charset="-79"/>
              </a:rPr>
              <a:t>-Ich </a:t>
            </a:r>
            <a:r>
              <a:rPr lang="en-US" sz="3600" dirty="0" err="1">
                <a:latin typeface="Franklin Gothic Demi Cond" panose="020B0706030402020204" pitchFamily="34" charset="0"/>
                <a:cs typeface="Aharoni" pitchFamily="2" charset="-79"/>
              </a:rPr>
              <a:t>habe</a:t>
            </a:r>
            <a:r>
              <a:rPr lang="en-US" sz="3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3600" dirty="0" err="1">
                <a:latin typeface="Franklin Gothic Demi Cond" panose="020B0706030402020204" pitchFamily="34" charset="0"/>
                <a:cs typeface="Aharoni" pitchFamily="2" charset="-79"/>
              </a:rPr>
              <a:t>keine</a:t>
            </a:r>
            <a:r>
              <a:rPr lang="en-US" sz="3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3600" dirty="0" err="1">
                <a:latin typeface="Franklin Gothic Demi Cond" panose="020B0706030402020204" pitchFamily="34" charset="0"/>
                <a:cs typeface="Aharoni" pitchFamily="2" charset="-79"/>
              </a:rPr>
              <a:t>Geschwister</a:t>
            </a:r>
            <a:r>
              <a:rPr lang="en-US" sz="3600" dirty="0">
                <a:latin typeface="Franklin Gothic Demi Cond" panose="020B0706030402020204" pitchFamily="34" charset="0"/>
                <a:cs typeface="Aharoni" pitchFamily="2" charset="-79"/>
              </a:rPr>
              <a:t>.</a:t>
            </a:r>
            <a:endParaRPr lang="th-TH" sz="2800" dirty="0">
              <a:latin typeface="Franklin Gothic Demi Cond" panose="020B07060304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A6E6079-30AA-42A4-A8FD-65C2D793544C}"/>
              </a:ext>
            </a:extLst>
          </p:cNvPr>
          <p:cNvSpPr txBox="1"/>
          <p:nvPr/>
        </p:nvSpPr>
        <p:spPr>
          <a:xfrm>
            <a:off x="180110" y="5083752"/>
            <a:ext cx="106472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Wie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viele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000" dirty="0" err="1">
                <a:solidFill>
                  <a:srgbClr val="FFC000"/>
                </a:solidFill>
                <a:latin typeface="Franklin Gothic Demi Cond" panose="020B0706030402020204" pitchFamily="34" charset="0"/>
                <a:cs typeface="Aharoni" pitchFamily="2" charset="-79"/>
              </a:rPr>
              <a:t>Bildschirme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suchen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Sie?</a:t>
            </a:r>
            <a:endParaRPr lang="th-TH" sz="3200" dirty="0">
              <a:latin typeface="Franklin Gothic Demi Cond" panose="020B07060304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9A34AC0-B845-4FF9-A4F4-21A1AFD3EAE7}"/>
              </a:ext>
            </a:extLst>
          </p:cNvPr>
          <p:cNvSpPr txBox="1"/>
          <p:nvPr/>
        </p:nvSpPr>
        <p:spPr>
          <a:xfrm>
            <a:off x="7439585" y="5088538"/>
            <a:ext cx="10647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Franklin Gothic Demi Cond" panose="020B0706030402020204" pitchFamily="34" charset="0"/>
                <a:cs typeface="Aharoni" pitchFamily="2" charset="-79"/>
              </a:rPr>
              <a:t>-Ich </a:t>
            </a:r>
            <a:r>
              <a:rPr lang="en-US" sz="3600" dirty="0" err="1">
                <a:latin typeface="Franklin Gothic Demi Cond" panose="020B0706030402020204" pitchFamily="34" charset="0"/>
                <a:cs typeface="Aharoni" pitchFamily="2" charset="-79"/>
              </a:rPr>
              <a:t>suche</a:t>
            </a:r>
            <a:r>
              <a:rPr lang="en-US" sz="3600" dirty="0">
                <a:latin typeface="Franklin Gothic Demi Cond" panose="020B0706030402020204" pitchFamily="34" charset="0"/>
                <a:cs typeface="Aharoni" pitchFamily="2" charset="-79"/>
              </a:rPr>
              <a:t> 2 </a:t>
            </a:r>
            <a:r>
              <a:rPr lang="en-US" sz="3600" dirty="0" err="1">
                <a:latin typeface="Franklin Gothic Demi Cond" panose="020B0706030402020204" pitchFamily="34" charset="0"/>
                <a:cs typeface="Aharoni" pitchFamily="2" charset="-79"/>
              </a:rPr>
              <a:t>Bildschirme</a:t>
            </a:r>
            <a:r>
              <a:rPr lang="en-US" sz="3600" dirty="0">
                <a:latin typeface="Franklin Gothic Demi Cond" panose="020B0706030402020204" pitchFamily="34" charset="0"/>
                <a:cs typeface="Aharoni" pitchFamily="2" charset="-79"/>
              </a:rPr>
              <a:t>.</a:t>
            </a:r>
            <a:endParaRPr lang="th-TH" sz="2800" dirty="0">
              <a:latin typeface="Franklin Gothic Demi Cond" panose="020B07060304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4583C2-59F0-4853-9495-8A8760B72624}"/>
              </a:ext>
            </a:extLst>
          </p:cNvPr>
          <p:cNvSpPr txBox="1"/>
          <p:nvPr/>
        </p:nvSpPr>
        <p:spPr>
          <a:xfrm>
            <a:off x="162009" y="5769767"/>
            <a:ext cx="106472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Wie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viele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000" dirty="0">
                <a:solidFill>
                  <a:srgbClr val="FFC000"/>
                </a:solidFill>
                <a:latin typeface="Franklin Gothic Demi Cond" panose="020B0706030402020204" pitchFamily="34" charset="0"/>
                <a:cs typeface="Aharoni" pitchFamily="2" charset="-79"/>
              </a:rPr>
              <a:t>E-Mails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000" dirty="0" err="1">
                <a:latin typeface="Franklin Gothic Demi Cond" panose="020B0706030402020204" pitchFamily="34" charset="0"/>
                <a:cs typeface="Aharoni" pitchFamily="2" charset="-79"/>
              </a:rPr>
              <a:t>schreibst</a:t>
            </a:r>
            <a:r>
              <a:rPr lang="en-US" sz="4000" dirty="0">
                <a:latin typeface="Franklin Gothic Demi Cond" panose="020B0706030402020204" pitchFamily="34" charset="0"/>
                <a:cs typeface="Aharoni" pitchFamily="2" charset="-79"/>
              </a:rPr>
              <a:t> du?</a:t>
            </a:r>
            <a:endParaRPr lang="th-TH" sz="3200" dirty="0">
              <a:latin typeface="Franklin Gothic Demi Cond" panose="020B07060304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88F7819-931D-4D39-9608-0EDB04B4807C}"/>
              </a:ext>
            </a:extLst>
          </p:cNvPr>
          <p:cNvSpPr txBox="1"/>
          <p:nvPr/>
        </p:nvSpPr>
        <p:spPr>
          <a:xfrm>
            <a:off x="6868391" y="5769767"/>
            <a:ext cx="10647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Franklin Gothic Demi Cond" panose="020B0706030402020204" pitchFamily="34" charset="0"/>
                <a:cs typeface="Aharoni" pitchFamily="2" charset="-79"/>
              </a:rPr>
              <a:t>-Ich </a:t>
            </a:r>
            <a:r>
              <a:rPr lang="en-US" sz="3600" dirty="0" err="1">
                <a:latin typeface="Franklin Gothic Demi Cond" panose="020B0706030402020204" pitchFamily="34" charset="0"/>
                <a:cs typeface="Aharoni" pitchFamily="2" charset="-79"/>
              </a:rPr>
              <a:t>schreibe</a:t>
            </a:r>
            <a:r>
              <a:rPr lang="en-US" sz="3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3600" dirty="0" err="1">
                <a:latin typeface="Franklin Gothic Demi Cond" panose="020B0706030402020204" pitchFamily="34" charset="0"/>
                <a:cs typeface="Aharoni" pitchFamily="2" charset="-79"/>
              </a:rPr>
              <a:t>nur</a:t>
            </a:r>
            <a:r>
              <a:rPr lang="en-US" sz="3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3600" dirty="0" err="1">
                <a:latin typeface="Franklin Gothic Demi Cond" panose="020B0706030402020204" pitchFamily="34" charset="0"/>
                <a:cs typeface="Aharoni" pitchFamily="2" charset="-79"/>
              </a:rPr>
              <a:t>eine</a:t>
            </a:r>
            <a:r>
              <a:rPr lang="en-US" sz="3600" dirty="0">
                <a:latin typeface="Franklin Gothic Demi Cond" panose="020B0706030402020204" pitchFamily="34" charset="0"/>
                <a:cs typeface="Aharoni" pitchFamily="2" charset="-79"/>
              </a:rPr>
              <a:t> E-Mail.</a:t>
            </a:r>
            <a:endParaRPr lang="th-TH" sz="2800" dirty="0">
              <a:latin typeface="Franklin Gothic Demi Cond" panose="020B0706030402020204" pitchFamily="34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02C1975-BDD6-4423-A8E1-DD6CD11511C5}"/>
              </a:ext>
            </a:extLst>
          </p:cNvPr>
          <p:cNvGrpSpPr/>
          <p:nvPr/>
        </p:nvGrpSpPr>
        <p:grpSpPr>
          <a:xfrm flipV="1">
            <a:off x="8690090" y="4926373"/>
            <a:ext cx="3094368" cy="45719"/>
            <a:chOff x="2003184" y="2960919"/>
            <a:chExt cx="2109888" cy="52316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0122E0A-7C43-48F4-B6C8-F1ABBDF974FA}"/>
                </a:ext>
              </a:extLst>
            </p:cNvPr>
            <p:cNvCxnSpPr>
              <a:cxnSpLocks/>
            </p:cNvCxnSpPr>
            <p:nvPr/>
          </p:nvCxnSpPr>
          <p:spPr>
            <a:xfrm>
              <a:off x="2003184" y="2960919"/>
              <a:ext cx="2109888" cy="0"/>
            </a:xfrm>
            <a:prstGeom prst="line">
              <a:avLst/>
            </a:prstGeom>
            <a:ln w="38100">
              <a:solidFill>
                <a:srgbClr val="F4629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D186815-6598-40BF-BF1C-68BED2AE740B}"/>
                </a:ext>
              </a:extLst>
            </p:cNvPr>
            <p:cNvCxnSpPr>
              <a:cxnSpLocks/>
            </p:cNvCxnSpPr>
            <p:nvPr/>
          </p:nvCxnSpPr>
          <p:spPr>
            <a:xfrm>
              <a:off x="2003184" y="3013235"/>
              <a:ext cx="2109888" cy="0"/>
            </a:xfrm>
            <a:prstGeom prst="line">
              <a:avLst/>
            </a:prstGeom>
            <a:ln w="38100">
              <a:solidFill>
                <a:srgbClr val="F4629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670404E-B499-40CE-9CCA-56527B26BB2B}"/>
              </a:ext>
            </a:extLst>
          </p:cNvPr>
          <p:cNvGrpSpPr/>
          <p:nvPr/>
        </p:nvGrpSpPr>
        <p:grpSpPr>
          <a:xfrm flipV="1">
            <a:off x="9356198" y="5579699"/>
            <a:ext cx="2489905" cy="45719"/>
            <a:chOff x="2003184" y="2960919"/>
            <a:chExt cx="2109888" cy="52316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D65D2B6-8631-46CF-93CF-6F0CE0453006}"/>
                </a:ext>
              </a:extLst>
            </p:cNvPr>
            <p:cNvCxnSpPr>
              <a:cxnSpLocks/>
            </p:cNvCxnSpPr>
            <p:nvPr/>
          </p:nvCxnSpPr>
          <p:spPr>
            <a:xfrm>
              <a:off x="2003184" y="2960919"/>
              <a:ext cx="2109888" cy="0"/>
            </a:xfrm>
            <a:prstGeom prst="line">
              <a:avLst/>
            </a:prstGeom>
            <a:ln w="38100">
              <a:solidFill>
                <a:srgbClr val="F4629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A1E7468-16C5-48F3-8100-550B03DFCE15}"/>
                </a:ext>
              </a:extLst>
            </p:cNvPr>
            <p:cNvCxnSpPr>
              <a:cxnSpLocks/>
            </p:cNvCxnSpPr>
            <p:nvPr/>
          </p:nvCxnSpPr>
          <p:spPr>
            <a:xfrm>
              <a:off x="2003184" y="3013235"/>
              <a:ext cx="2109888" cy="0"/>
            </a:xfrm>
            <a:prstGeom prst="line">
              <a:avLst/>
            </a:prstGeom>
            <a:ln w="38100">
              <a:solidFill>
                <a:srgbClr val="F4629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37BB3A4-8AAF-4632-9854-F0DB7E4573EC}"/>
              </a:ext>
            </a:extLst>
          </p:cNvPr>
          <p:cNvGrpSpPr/>
          <p:nvPr/>
        </p:nvGrpSpPr>
        <p:grpSpPr>
          <a:xfrm flipV="1">
            <a:off x="9972647" y="6258728"/>
            <a:ext cx="2036473" cy="45719"/>
            <a:chOff x="2003184" y="2960919"/>
            <a:chExt cx="2109888" cy="52316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2B89FE19-1423-4DD6-8ED5-D14421A1C7A8}"/>
                </a:ext>
              </a:extLst>
            </p:cNvPr>
            <p:cNvCxnSpPr>
              <a:cxnSpLocks/>
            </p:cNvCxnSpPr>
            <p:nvPr/>
          </p:nvCxnSpPr>
          <p:spPr>
            <a:xfrm>
              <a:off x="2003184" y="2960919"/>
              <a:ext cx="2109888" cy="0"/>
            </a:xfrm>
            <a:prstGeom prst="line">
              <a:avLst/>
            </a:prstGeom>
            <a:ln w="38100">
              <a:solidFill>
                <a:srgbClr val="F4629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6E460BC4-DF9E-44A6-B90A-289314AA6647}"/>
                </a:ext>
              </a:extLst>
            </p:cNvPr>
            <p:cNvCxnSpPr>
              <a:cxnSpLocks/>
            </p:cNvCxnSpPr>
            <p:nvPr/>
          </p:nvCxnSpPr>
          <p:spPr>
            <a:xfrm>
              <a:off x="2003184" y="3013235"/>
              <a:ext cx="2109888" cy="0"/>
            </a:xfrm>
            <a:prstGeom prst="line">
              <a:avLst/>
            </a:prstGeom>
            <a:ln w="38100">
              <a:solidFill>
                <a:srgbClr val="F4629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9CDBA5D-90A2-4DE3-912A-2F1A852A41DA}"/>
              </a:ext>
            </a:extLst>
          </p:cNvPr>
          <p:cNvGrpSpPr/>
          <p:nvPr/>
        </p:nvGrpSpPr>
        <p:grpSpPr>
          <a:xfrm>
            <a:off x="10315575" y="3657601"/>
            <a:ext cx="1809443" cy="951406"/>
            <a:chOff x="3217805" y="4256451"/>
            <a:chExt cx="3911894" cy="1846277"/>
          </a:xfrm>
        </p:grpSpPr>
        <p:pic>
          <p:nvPicPr>
            <p:cNvPr id="38" name="Picture 2">
              <a:extLst>
                <a:ext uri="{FF2B5EF4-FFF2-40B4-BE49-F238E27FC236}">
                  <a16:creationId xmlns:a16="http://schemas.microsoft.com/office/drawing/2014/main" id="{01EFFAC2-0882-4453-8FB1-53351C13AC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7805" y="4820539"/>
              <a:ext cx="1410297" cy="706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4" descr="Download Hand Showing Two Finger HQ PNG Image | FreePNGImg">
              <a:extLst>
                <a:ext uri="{FF2B5EF4-FFF2-40B4-BE49-F238E27FC236}">
                  <a16:creationId xmlns:a16="http://schemas.microsoft.com/office/drawing/2014/main" id="{1240CE46-A66D-4BD4-A61F-4C54470CAE9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2488"/>
            <a:stretch/>
          </p:blipFill>
          <p:spPr bwMode="auto">
            <a:xfrm>
              <a:off x="4390663" y="4310436"/>
              <a:ext cx="1894900" cy="17271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6" descr="ภาพมือคน PNG, รูป, เวกเตอร์และไฟล์ PSD | ดาวน์โหลดฟรีบน Pngtree">
              <a:extLst>
                <a:ext uri="{FF2B5EF4-FFF2-40B4-BE49-F238E27FC236}">
                  <a16:creationId xmlns:a16="http://schemas.microsoft.com/office/drawing/2014/main" id="{0366319F-E378-4DAE-ADCA-20774C6B41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3422" y="4256451"/>
              <a:ext cx="1846277" cy="18462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80099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0" grpId="0"/>
      <p:bldP spid="21" grpId="0"/>
      <p:bldP spid="24" grpId="0"/>
      <p:bldP spid="25" grpId="0"/>
      <p:bldP spid="2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7CFD1-7CCB-4143-ADA5-98DBC2344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BC350-6CE0-4DDD-B495-ACA9123F8C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240E94-A8E8-4CA2-AB5E-ED28BE7F7508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0D9DE2-88FD-4E0F-BB72-B6CB96740663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3A1D2C-177A-48CC-963F-2A81CF0A2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40BE9C1-1627-4701-A6B1-06DEA63D0A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086" t="26621" r="70469" b="18541"/>
          <a:stretch/>
        </p:blipFill>
        <p:spPr>
          <a:xfrm>
            <a:off x="1045850" y="1639392"/>
            <a:ext cx="3083237" cy="44348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F336AE0-41B6-4B75-B933-E8737153BD5D}"/>
              </a:ext>
            </a:extLst>
          </p:cNvPr>
          <p:cNvSpPr txBox="1"/>
          <p:nvPr/>
        </p:nvSpPr>
        <p:spPr>
          <a:xfrm>
            <a:off x="4698297" y="1477111"/>
            <a:ext cx="766979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Wie </a:t>
            </a:r>
            <a:r>
              <a:rPr lang="en-US" sz="6600" dirty="0" err="1">
                <a:latin typeface="Franklin Gothic Demi Cond" panose="020B0706030402020204" pitchFamily="34" charset="0"/>
                <a:cs typeface="Aharoni" pitchFamily="2" charset="-79"/>
              </a:rPr>
              <a:t>viele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6600" dirty="0" err="1">
                <a:solidFill>
                  <a:srgbClr val="FFC000"/>
                </a:solidFill>
                <a:latin typeface="Franklin Gothic Demi Cond" panose="020B0706030402020204" pitchFamily="34" charset="0"/>
                <a:cs typeface="Aharoni" pitchFamily="2" charset="-79"/>
              </a:rPr>
              <a:t>Briefmarken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</a:p>
          <a:p>
            <a:r>
              <a:rPr lang="en-US" sz="6600" dirty="0" err="1">
                <a:latin typeface="Franklin Gothic Demi Cond" panose="020B0706030402020204" pitchFamily="34" charset="0"/>
                <a:cs typeface="Aharoni" pitchFamily="2" charset="-79"/>
              </a:rPr>
              <a:t>haben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Sie?</a:t>
            </a:r>
            <a:endParaRPr lang="th-TH" sz="5400" dirty="0">
              <a:latin typeface="Franklin Gothic Demi Cond" panose="020B07060304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C164F0-3894-4FBD-8316-08E893A724F4}"/>
              </a:ext>
            </a:extLst>
          </p:cNvPr>
          <p:cNvSpPr txBox="1"/>
          <p:nvPr/>
        </p:nvSpPr>
        <p:spPr>
          <a:xfrm>
            <a:off x="5658120" y="4261605"/>
            <a:ext cx="6540920" cy="212365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Ich </a:t>
            </a:r>
            <a:r>
              <a:rPr lang="en-US" sz="6600" dirty="0" err="1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habe</a:t>
            </a:r>
            <a:r>
              <a:rPr lang="en-US" sz="6600" dirty="0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</a:p>
          <a:p>
            <a:r>
              <a:rPr lang="en-US" sz="6600" dirty="0" err="1">
                <a:solidFill>
                  <a:srgbClr val="FFC000"/>
                </a:solidFill>
                <a:latin typeface="Franklin Gothic Demi Cond" panose="020B0706030402020204" pitchFamily="34" charset="0"/>
                <a:cs typeface="Aharoni" pitchFamily="2" charset="-79"/>
              </a:rPr>
              <a:t>keine</a:t>
            </a:r>
            <a:r>
              <a:rPr lang="en-US" sz="6600" dirty="0">
                <a:solidFill>
                  <a:srgbClr val="FFC000"/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6600" dirty="0" err="1">
                <a:solidFill>
                  <a:srgbClr val="FFC000"/>
                </a:solidFill>
                <a:latin typeface="Franklin Gothic Demi Cond" panose="020B0706030402020204" pitchFamily="34" charset="0"/>
                <a:cs typeface="Aharoni" pitchFamily="2" charset="-79"/>
              </a:rPr>
              <a:t>Briefmarken</a:t>
            </a:r>
            <a:r>
              <a:rPr lang="en-US" sz="6600" dirty="0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.</a:t>
            </a:r>
            <a:endParaRPr lang="th-TH" sz="5400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827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7CFD1-7CCB-4143-ADA5-98DBC2344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BC350-6CE0-4DDD-B495-ACA9123F8C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240E94-A8E8-4CA2-AB5E-ED28BE7F7508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0D9DE2-88FD-4E0F-BB72-B6CB96740663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3A1D2C-177A-48CC-963F-2A81CF0A2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F336AE0-41B6-4B75-B933-E8737153BD5D}"/>
              </a:ext>
            </a:extLst>
          </p:cNvPr>
          <p:cNvSpPr txBox="1"/>
          <p:nvPr/>
        </p:nvSpPr>
        <p:spPr>
          <a:xfrm>
            <a:off x="5641842" y="1330203"/>
            <a:ext cx="852413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Wie </a:t>
            </a:r>
            <a:r>
              <a:rPr lang="en-US" sz="6600" dirty="0" err="1">
                <a:latin typeface="Franklin Gothic Demi Cond" panose="020B0706030402020204" pitchFamily="34" charset="0"/>
                <a:cs typeface="Aharoni" pitchFamily="2" charset="-79"/>
              </a:rPr>
              <a:t>viele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6600" dirty="0" err="1">
                <a:solidFill>
                  <a:srgbClr val="FFC000"/>
                </a:solidFill>
                <a:latin typeface="Franklin Gothic Demi Cond" panose="020B0706030402020204" pitchFamily="34" charset="0"/>
                <a:cs typeface="Aharoni" pitchFamily="2" charset="-79"/>
              </a:rPr>
              <a:t>Kulis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</a:p>
          <a:p>
            <a:r>
              <a:rPr lang="en-US" sz="6600" dirty="0" err="1">
                <a:latin typeface="Franklin Gothic Demi Cond" panose="020B0706030402020204" pitchFamily="34" charset="0"/>
                <a:cs typeface="Aharoni" pitchFamily="2" charset="-79"/>
              </a:rPr>
              <a:t>finden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Sie?</a:t>
            </a:r>
            <a:endParaRPr lang="th-TH" sz="5400" dirty="0">
              <a:latin typeface="Franklin Gothic Demi Cond" panose="020B07060304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C164F0-3894-4FBD-8316-08E893A724F4}"/>
              </a:ext>
            </a:extLst>
          </p:cNvPr>
          <p:cNvSpPr txBox="1"/>
          <p:nvPr/>
        </p:nvSpPr>
        <p:spPr>
          <a:xfrm>
            <a:off x="6528391" y="4086431"/>
            <a:ext cx="5670647" cy="212365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Ich </a:t>
            </a:r>
            <a:r>
              <a:rPr lang="en-US" sz="6600" dirty="0" err="1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finde</a:t>
            </a:r>
            <a:r>
              <a:rPr lang="en-US" sz="6600" dirty="0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</a:p>
          <a:p>
            <a:r>
              <a:rPr lang="en-US" sz="6600" dirty="0" err="1">
                <a:solidFill>
                  <a:schemeClr val="accent5"/>
                </a:solidFill>
                <a:latin typeface="Franklin Gothic Demi Cond" panose="020B0706030402020204" pitchFamily="34" charset="0"/>
                <a:cs typeface="Aharoni" pitchFamily="2" charset="-79"/>
              </a:rPr>
              <a:t>einen</a:t>
            </a:r>
            <a:r>
              <a:rPr lang="en-US" sz="6600" dirty="0">
                <a:solidFill>
                  <a:schemeClr val="accent5"/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6600" dirty="0" err="1">
                <a:solidFill>
                  <a:schemeClr val="accent5"/>
                </a:solidFill>
                <a:latin typeface="Franklin Gothic Demi Cond" panose="020B0706030402020204" pitchFamily="34" charset="0"/>
                <a:cs typeface="Aharoni" pitchFamily="2" charset="-79"/>
              </a:rPr>
              <a:t>Kuli</a:t>
            </a:r>
            <a:r>
              <a:rPr lang="en-US" sz="6600" dirty="0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.</a:t>
            </a:r>
            <a:endParaRPr lang="th-TH" sz="5400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BBFB350-EEF9-4C91-AB0C-DF53EEFE8C7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2070" t="34166" r="8360" b="17500"/>
          <a:stretch/>
        </p:blipFill>
        <p:spPr>
          <a:xfrm>
            <a:off x="970851" y="1792499"/>
            <a:ext cx="2910961" cy="40439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96350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7CFD1-7CCB-4143-ADA5-98DBC2344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BC350-6CE0-4DDD-B495-ACA9123F8C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240E94-A8E8-4CA2-AB5E-ED28BE7F7508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0D9DE2-88FD-4E0F-BB72-B6CB96740663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3A1D2C-177A-48CC-963F-2A81CF0A2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F336AE0-41B6-4B75-B933-E8737153BD5D}"/>
              </a:ext>
            </a:extLst>
          </p:cNvPr>
          <p:cNvSpPr txBox="1"/>
          <p:nvPr/>
        </p:nvSpPr>
        <p:spPr>
          <a:xfrm>
            <a:off x="4797367" y="1523334"/>
            <a:ext cx="766979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Wie </a:t>
            </a:r>
            <a:r>
              <a:rPr lang="en-US" sz="6600" dirty="0" err="1">
                <a:latin typeface="Franklin Gothic Demi Cond" panose="020B0706030402020204" pitchFamily="34" charset="0"/>
                <a:cs typeface="Aharoni" pitchFamily="2" charset="-79"/>
              </a:rPr>
              <a:t>viele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6600" dirty="0" err="1">
                <a:solidFill>
                  <a:srgbClr val="FFC000"/>
                </a:solidFill>
                <a:latin typeface="Franklin Gothic Demi Cond" panose="020B0706030402020204" pitchFamily="34" charset="0"/>
                <a:cs typeface="Aharoni" pitchFamily="2" charset="-79"/>
              </a:rPr>
              <a:t>Formulare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</a:p>
          <a:p>
            <a:r>
              <a:rPr lang="en-US" sz="6600" dirty="0" err="1">
                <a:latin typeface="Franklin Gothic Demi Cond" panose="020B0706030402020204" pitchFamily="34" charset="0"/>
                <a:cs typeface="Aharoni" pitchFamily="2" charset="-79"/>
              </a:rPr>
              <a:t>brauchen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Sie?</a:t>
            </a:r>
            <a:endParaRPr lang="th-TH" sz="5400" dirty="0">
              <a:latin typeface="Franklin Gothic Demi Cond" panose="020B07060304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C164F0-3894-4FBD-8316-08E893A724F4}"/>
              </a:ext>
            </a:extLst>
          </p:cNvPr>
          <p:cNvSpPr txBox="1"/>
          <p:nvPr/>
        </p:nvSpPr>
        <p:spPr>
          <a:xfrm>
            <a:off x="6575511" y="4272837"/>
            <a:ext cx="6540920" cy="212365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Ich </a:t>
            </a:r>
            <a:r>
              <a:rPr lang="en-US" sz="6600" dirty="0" err="1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brauche</a:t>
            </a:r>
            <a:r>
              <a:rPr lang="en-US" sz="6600" dirty="0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</a:p>
          <a:p>
            <a:r>
              <a:rPr lang="en-US" sz="6600" dirty="0">
                <a:solidFill>
                  <a:srgbClr val="FFC000"/>
                </a:solidFill>
                <a:latin typeface="Franklin Gothic Demi Cond" panose="020B0706030402020204" pitchFamily="34" charset="0"/>
                <a:cs typeface="Aharoni" pitchFamily="2" charset="-79"/>
              </a:rPr>
              <a:t>2 </a:t>
            </a:r>
            <a:r>
              <a:rPr lang="en-US" sz="6600" dirty="0" err="1">
                <a:solidFill>
                  <a:srgbClr val="FFC000"/>
                </a:solidFill>
                <a:latin typeface="Franklin Gothic Demi Cond" panose="020B0706030402020204" pitchFamily="34" charset="0"/>
                <a:cs typeface="Aharoni" pitchFamily="2" charset="-79"/>
              </a:rPr>
              <a:t>Formulare</a:t>
            </a:r>
            <a:r>
              <a:rPr lang="en-US" sz="6600" dirty="0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.</a:t>
            </a:r>
            <a:endParaRPr lang="th-TH" sz="5400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F273D0C-0875-4471-B123-D76105C1D53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783" t="31842" r="28633" b="19584"/>
          <a:stretch/>
        </p:blipFill>
        <p:spPr>
          <a:xfrm>
            <a:off x="958141" y="1755121"/>
            <a:ext cx="3063965" cy="42748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59892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7CFD1-7CCB-4143-ADA5-98DBC2344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BC350-6CE0-4DDD-B495-ACA9123F8C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240E94-A8E8-4CA2-AB5E-ED28BE7F7508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0D9DE2-88FD-4E0F-BB72-B6CB96740663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3A1D2C-177A-48CC-963F-2A81CF0A2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F336AE0-41B6-4B75-B933-E8737153BD5D}"/>
              </a:ext>
            </a:extLst>
          </p:cNvPr>
          <p:cNvSpPr txBox="1"/>
          <p:nvPr/>
        </p:nvSpPr>
        <p:spPr>
          <a:xfrm>
            <a:off x="4698297" y="1477111"/>
            <a:ext cx="766979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Wie </a:t>
            </a:r>
            <a:r>
              <a:rPr lang="en-US" sz="6600" dirty="0" err="1">
                <a:latin typeface="Franklin Gothic Demi Cond" panose="020B0706030402020204" pitchFamily="34" charset="0"/>
                <a:cs typeface="Aharoni" pitchFamily="2" charset="-79"/>
              </a:rPr>
              <a:t>viele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6600" dirty="0">
                <a:solidFill>
                  <a:srgbClr val="FFC000"/>
                </a:solidFill>
                <a:latin typeface="Franklin Gothic Demi Cond" panose="020B0706030402020204" pitchFamily="34" charset="0"/>
                <a:cs typeface="Aharoni" pitchFamily="2" charset="-79"/>
              </a:rPr>
              <a:t>Laptops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</a:p>
          <a:p>
            <a:r>
              <a:rPr lang="en-US" sz="6600" dirty="0" err="1">
                <a:latin typeface="Franklin Gothic Demi Cond" panose="020B0706030402020204" pitchFamily="34" charset="0"/>
                <a:cs typeface="Aharoni" pitchFamily="2" charset="-79"/>
              </a:rPr>
              <a:t>kaufen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Sie?</a:t>
            </a:r>
            <a:endParaRPr lang="th-TH" sz="5400" dirty="0">
              <a:latin typeface="Franklin Gothic Demi Cond" panose="020B07060304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C164F0-3894-4FBD-8316-08E893A724F4}"/>
              </a:ext>
            </a:extLst>
          </p:cNvPr>
          <p:cNvSpPr txBox="1"/>
          <p:nvPr/>
        </p:nvSpPr>
        <p:spPr>
          <a:xfrm>
            <a:off x="6421638" y="4144317"/>
            <a:ext cx="6540920" cy="212365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Ich </a:t>
            </a:r>
            <a:r>
              <a:rPr lang="en-US" sz="6600" dirty="0" err="1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kaufe</a:t>
            </a:r>
            <a:r>
              <a:rPr lang="en-US" sz="6600" dirty="0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</a:p>
          <a:p>
            <a:r>
              <a:rPr lang="en-US" sz="6600" dirty="0">
                <a:solidFill>
                  <a:srgbClr val="FFC000"/>
                </a:solidFill>
                <a:latin typeface="Franklin Gothic Demi Cond" panose="020B0706030402020204" pitchFamily="34" charset="0"/>
                <a:cs typeface="Aharoni" pitchFamily="2" charset="-79"/>
              </a:rPr>
              <a:t>2 Laptops</a:t>
            </a:r>
            <a:r>
              <a:rPr lang="en-US" sz="6600" dirty="0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.</a:t>
            </a:r>
            <a:endParaRPr lang="th-TH" sz="5400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8649B2E-D02C-4FF7-8F60-907D146D993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2142" t="31842" r="8224" b="19584"/>
          <a:stretch/>
        </p:blipFill>
        <p:spPr>
          <a:xfrm>
            <a:off x="950293" y="1730404"/>
            <a:ext cx="3071813" cy="42748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30836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7CFD1-7CCB-4143-ADA5-98DBC2344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BC350-6CE0-4DDD-B495-ACA9123F8C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240E94-A8E8-4CA2-AB5E-ED28BE7F7508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0D9DE2-88FD-4E0F-BB72-B6CB96740663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3A1D2C-177A-48CC-963F-2A81CF0A2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F336AE0-41B6-4B75-B933-E8737153BD5D}"/>
              </a:ext>
            </a:extLst>
          </p:cNvPr>
          <p:cNvSpPr txBox="1"/>
          <p:nvPr/>
        </p:nvSpPr>
        <p:spPr>
          <a:xfrm>
            <a:off x="5221919" y="1395057"/>
            <a:ext cx="766979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Wie </a:t>
            </a:r>
            <a:r>
              <a:rPr lang="en-US" sz="6600" dirty="0" err="1">
                <a:latin typeface="Franklin Gothic Demi Cond" panose="020B0706030402020204" pitchFamily="34" charset="0"/>
                <a:cs typeface="Aharoni" pitchFamily="2" charset="-79"/>
              </a:rPr>
              <a:t>viele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6600" dirty="0" err="1">
                <a:solidFill>
                  <a:srgbClr val="FFC000"/>
                </a:solidFill>
                <a:latin typeface="Franklin Gothic Demi Cond" panose="020B0706030402020204" pitchFamily="34" charset="0"/>
                <a:cs typeface="Aharoni" pitchFamily="2" charset="-79"/>
              </a:rPr>
              <a:t>Kalender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</a:p>
          <a:p>
            <a:r>
              <a:rPr lang="en-US" sz="6600" dirty="0" err="1">
                <a:latin typeface="Franklin Gothic Demi Cond" panose="020B0706030402020204" pitchFamily="34" charset="0"/>
                <a:cs typeface="Aharoni" pitchFamily="2" charset="-79"/>
              </a:rPr>
              <a:t>möchten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Sie?</a:t>
            </a:r>
            <a:endParaRPr lang="th-TH" sz="5400" dirty="0">
              <a:latin typeface="Franklin Gothic Demi Cond" panose="020B07060304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C164F0-3894-4FBD-8316-08E893A724F4}"/>
              </a:ext>
            </a:extLst>
          </p:cNvPr>
          <p:cNvSpPr txBox="1"/>
          <p:nvPr/>
        </p:nvSpPr>
        <p:spPr>
          <a:xfrm>
            <a:off x="6294738" y="4053305"/>
            <a:ext cx="5897261" cy="212365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Ich </a:t>
            </a:r>
            <a:r>
              <a:rPr lang="en-US" sz="6600" dirty="0" err="1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möchte</a:t>
            </a:r>
            <a:r>
              <a:rPr lang="en-US" sz="6600" dirty="0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</a:p>
          <a:p>
            <a:r>
              <a:rPr lang="en-US" sz="6600" dirty="0" err="1">
                <a:solidFill>
                  <a:schemeClr val="accent5"/>
                </a:solidFill>
                <a:latin typeface="Franklin Gothic Demi Cond" panose="020B0706030402020204" pitchFamily="34" charset="0"/>
                <a:cs typeface="Aharoni" pitchFamily="2" charset="-79"/>
              </a:rPr>
              <a:t>einen</a:t>
            </a:r>
            <a:r>
              <a:rPr lang="en-US" sz="6600" dirty="0">
                <a:solidFill>
                  <a:schemeClr val="accent5"/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6600" dirty="0" err="1">
                <a:solidFill>
                  <a:schemeClr val="accent5"/>
                </a:solidFill>
                <a:latin typeface="Franklin Gothic Demi Cond" panose="020B0706030402020204" pitchFamily="34" charset="0"/>
                <a:cs typeface="Aharoni" pitchFamily="2" charset="-79"/>
              </a:rPr>
              <a:t>Kalender</a:t>
            </a:r>
            <a:r>
              <a:rPr lang="en-US" sz="6600" dirty="0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.</a:t>
            </a:r>
            <a:endParaRPr lang="th-TH" sz="5400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F73AB93-8BCC-4D21-BBDC-6C2813FF520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563" t="29375" r="29101" b="21539"/>
          <a:stretch/>
        </p:blipFill>
        <p:spPr>
          <a:xfrm>
            <a:off x="1343484" y="1835410"/>
            <a:ext cx="2819446" cy="40260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91559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7CFD1-7CCB-4143-ADA5-98DBC2344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BC350-6CE0-4DDD-B495-ACA9123F8C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240E94-A8E8-4CA2-AB5E-ED28BE7F7508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0D9DE2-88FD-4E0F-BB72-B6CB96740663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3A1D2C-177A-48CC-963F-2A81CF0A2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F336AE0-41B6-4B75-B933-E8737153BD5D}"/>
              </a:ext>
            </a:extLst>
          </p:cNvPr>
          <p:cNvSpPr txBox="1"/>
          <p:nvPr/>
        </p:nvSpPr>
        <p:spPr>
          <a:xfrm>
            <a:off x="5221919" y="1395057"/>
            <a:ext cx="766979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Wie </a:t>
            </a:r>
            <a:r>
              <a:rPr lang="en-US" sz="6600" dirty="0" err="1">
                <a:latin typeface="Franklin Gothic Demi Cond" panose="020B0706030402020204" pitchFamily="34" charset="0"/>
                <a:cs typeface="Aharoni" pitchFamily="2" charset="-79"/>
              </a:rPr>
              <a:t>viele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6600" dirty="0">
                <a:solidFill>
                  <a:srgbClr val="FFC000"/>
                </a:solidFill>
                <a:latin typeface="Franklin Gothic Demi Cond" panose="020B0706030402020204" pitchFamily="34" charset="0"/>
                <a:cs typeface="Aharoni" pitchFamily="2" charset="-79"/>
              </a:rPr>
              <a:t>Drucker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</a:p>
          <a:p>
            <a:r>
              <a:rPr lang="en-US" sz="6600" dirty="0" err="1">
                <a:latin typeface="Franklin Gothic Demi Cond" panose="020B0706030402020204" pitchFamily="34" charset="0"/>
                <a:cs typeface="Aharoni" pitchFamily="2" charset="-79"/>
              </a:rPr>
              <a:t>brauchst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du?</a:t>
            </a:r>
            <a:endParaRPr lang="th-TH" sz="5400" dirty="0">
              <a:latin typeface="Franklin Gothic Demi Cond" panose="020B07060304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C164F0-3894-4FBD-8316-08E893A724F4}"/>
              </a:ext>
            </a:extLst>
          </p:cNvPr>
          <p:cNvSpPr txBox="1"/>
          <p:nvPr/>
        </p:nvSpPr>
        <p:spPr>
          <a:xfrm>
            <a:off x="6429375" y="4086431"/>
            <a:ext cx="5769664" cy="212365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Ich </a:t>
            </a:r>
            <a:r>
              <a:rPr lang="en-US" sz="6600" dirty="0" err="1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brauche</a:t>
            </a:r>
            <a:r>
              <a:rPr lang="en-US" sz="6600" dirty="0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</a:p>
          <a:p>
            <a:r>
              <a:rPr lang="en-US" sz="6600" dirty="0" err="1">
                <a:solidFill>
                  <a:schemeClr val="accent5"/>
                </a:solidFill>
                <a:latin typeface="Franklin Gothic Demi Cond" panose="020B0706030402020204" pitchFamily="34" charset="0"/>
                <a:cs typeface="Aharoni" pitchFamily="2" charset="-79"/>
              </a:rPr>
              <a:t>keinen</a:t>
            </a:r>
            <a:r>
              <a:rPr lang="en-US" sz="6600" dirty="0">
                <a:solidFill>
                  <a:schemeClr val="accent5"/>
                </a:solidFill>
                <a:latin typeface="Franklin Gothic Demi Cond" panose="020B0706030402020204" pitchFamily="34" charset="0"/>
                <a:cs typeface="Aharoni" pitchFamily="2" charset="-79"/>
              </a:rPr>
              <a:t> Drucker</a:t>
            </a:r>
            <a:r>
              <a:rPr lang="en-US" sz="6600" dirty="0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.</a:t>
            </a:r>
            <a:endParaRPr lang="th-TH" sz="5400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D82021-277D-4CBC-9019-4DAA30DFC3E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957" t="26620" r="29386" b="25417"/>
          <a:stretch/>
        </p:blipFill>
        <p:spPr>
          <a:xfrm>
            <a:off x="1347272" y="1968262"/>
            <a:ext cx="2811869" cy="38592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81247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7CFD1-7CCB-4143-ADA5-98DBC2344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BC350-6CE0-4DDD-B495-ACA9123F8C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240E94-A8E8-4CA2-AB5E-ED28BE7F7508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0D9DE2-88FD-4E0F-BB72-B6CB96740663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3A1D2C-177A-48CC-963F-2A81CF0A2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F336AE0-41B6-4B75-B933-E8737153BD5D}"/>
              </a:ext>
            </a:extLst>
          </p:cNvPr>
          <p:cNvSpPr txBox="1"/>
          <p:nvPr/>
        </p:nvSpPr>
        <p:spPr>
          <a:xfrm>
            <a:off x="5221919" y="1395057"/>
            <a:ext cx="766979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Wie </a:t>
            </a:r>
            <a:r>
              <a:rPr lang="en-US" sz="6600" dirty="0" err="1">
                <a:latin typeface="Franklin Gothic Demi Cond" panose="020B0706030402020204" pitchFamily="34" charset="0"/>
                <a:cs typeface="Aharoni" pitchFamily="2" charset="-79"/>
              </a:rPr>
              <a:t>viele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6600" dirty="0">
                <a:solidFill>
                  <a:srgbClr val="FFC000"/>
                </a:solidFill>
                <a:latin typeface="Franklin Gothic Demi Cond" panose="020B0706030402020204" pitchFamily="34" charset="0"/>
                <a:cs typeface="Aharoni" pitchFamily="2" charset="-79"/>
              </a:rPr>
              <a:t>SMS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</a:p>
          <a:p>
            <a:r>
              <a:rPr lang="en-US" sz="6600" dirty="0" err="1">
                <a:latin typeface="Franklin Gothic Demi Cond" panose="020B0706030402020204" pitchFamily="34" charset="0"/>
                <a:cs typeface="Aharoni" pitchFamily="2" charset="-79"/>
              </a:rPr>
              <a:t>schreibst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du?</a:t>
            </a:r>
            <a:endParaRPr lang="th-TH" sz="5400" dirty="0">
              <a:latin typeface="Franklin Gothic Demi Cond" panose="020B07060304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C164F0-3894-4FBD-8316-08E893A724F4}"/>
              </a:ext>
            </a:extLst>
          </p:cNvPr>
          <p:cNvSpPr txBox="1"/>
          <p:nvPr/>
        </p:nvSpPr>
        <p:spPr>
          <a:xfrm>
            <a:off x="6645349" y="4086431"/>
            <a:ext cx="5553689" cy="212365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Ich </a:t>
            </a:r>
            <a:r>
              <a:rPr lang="en-US" sz="6600" dirty="0" err="1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schreibe</a:t>
            </a:r>
            <a:r>
              <a:rPr lang="en-US" sz="6600" dirty="0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</a:p>
          <a:p>
            <a:r>
              <a:rPr lang="en-US" sz="6600" dirty="0" err="1">
                <a:solidFill>
                  <a:srgbClr val="F89EC2"/>
                </a:solidFill>
                <a:latin typeface="Franklin Gothic Demi Cond" panose="020B0706030402020204" pitchFamily="34" charset="0"/>
                <a:cs typeface="Aharoni" pitchFamily="2" charset="-79"/>
              </a:rPr>
              <a:t>eine</a:t>
            </a:r>
            <a:r>
              <a:rPr lang="en-US" sz="6600" dirty="0">
                <a:solidFill>
                  <a:srgbClr val="F89EC2"/>
                </a:solidFill>
                <a:latin typeface="Franklin Gothic Demi Cond" panose="020B0706030402020204" pitchFamily="34" charset="0"/>
                <a:cs typeface="Aharoni" pitchFamily="2" charset="-79"/>
              </a:rPr>
              <a:t> SMS</a:t>
            </a:r>
            <a:r>
              <a:rPr lang="en-US" sz="6600" dirty="0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.</a:t>
            </a:r>
            <a:endParaRPr lang="th-TH" sz="5400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32468C-0320-4F41-93C7-0C859C1F01C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245" t="38312" r="70872" b="10979"/>
          <a:stretch/>
        </p:blipFill>
        <p:spPr>
          <a:xfrm>
            <a:off x="1381607" y="1968262"/>
            <a:ext cx="2743200" cy="39351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49533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7CFD1-7CCB-4143-ADA5-98DBC2344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BC350-6CE0-4DDD-B495-ACA9123F8C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240E94-A8E8-4CA2-AB5E-ED28BE7F7508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0D9DE2-88FD-4E0F-BB72-B6CB96740663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3A1D2C-177A-48CC-963F-2A81CF0A2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F336AE0-41B6-4B75-B933-E8737153BD5D}"/>
              </a:ext>
            </a:extLst>
          </p:cNvPr>
          <p:cNvSpPr txBox="1"/>
          <p:nvPr/>
        </p:nvSpPr>
        <p:spPr>
          <a:xfrm>
            <a:off x="5240274" y="1399477"/>
            <a:ext cx="766979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Wie </a:t>
            </a:r>
            <a:r>
              <a:rPr lang="en-US" sz="6600" dirty="0" err="1">
                <a:latin typeface="Franklin Gothic Demi Cond" panose="020B0706030402020204" pitchFamily="34" charset="0"/>
                <a:cs typeface="Aharoni" pitchFamily="2" charset="-79"/>
              </a:rPr>
              <a:t>viele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6600" dirty="0" err="1">
                <a:solidFill>
                  <a:srgbClr val="FFC000"/>
                </a:solidFill>
                <a:latin typeface="Franklin Gothic Demi Cond" panose="020B0706030402020204" pitchFamily="34" charset="0"/>
                <a:cs typeface="Aharoni" pitchFamily="2" charset="-79"/>
              </a:rPr>
              <a:t>Handys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</a:p>
          <a:p>
            <a:r>
              <a:rPr lang="en-US" sz="6600" dirty="0" err="1">
                <a:latin typeface="Franklin Gothic Demi Cond" panose="020B0706030402020204" pitchFamily="34" charset="0"/>
                <a:cs typeface="Aharoni" pitchFamily="2" charset="-79"/>
              </a:rPr>
              <a:t>findest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du?</a:t>
            </a:r>
            <a:endParaRPr lang="th-TH" sz="5400" dirty="0">
              <a:latin typeface="Franklin Gothic Demi Cond" panose="020B07060304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C164F0-3894-4FBD-8316-08E893A724F4}"/>
              </a:ext>
            </a:extLst>
          </p:cNvPr>
          <p:cNvSpPr txBox="1"/>
          <p:nvPr/>
        </p:nvSpPr>
        <p:spPr>
          <a:xfrm>
            <a:off x="6485861" y="4086431"/>
            <a:ext cx="5713178" cy="212365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Ich </a:t>
            </a:r>
            <a:r>
              <a:rPr lang="en-US" sz="6600" dirty="0" err="1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finde</a:t>
            </a:r>
            <a:r>
              <a:rPr lang="en-US" sz="6600" dirty="0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</a:p>
          <a:p>
            <a:r>
              <a:rPr lang="en-US" sz="6600" dirty="0" err="1">
                <a:solidFill>
                  <a:schemeClr val="accent6"/>
                </a:solidFill>
                <a:latin typeface="Franklin Gothic Demi Cond" panose="020B0706030402020204" pitchFamily="34" charset="0"/>
                <a:cs typeface="Aharoni" pitchFamily="2" charset="-79"/>
              </a:rPr>
              <a:t>kein</a:t>
            </a:r>
            <a:r>
              <a:rPr lang="en-US" sz="6600" dirty="0">
                <a:solidFill>
                  <a:schemeClr val="accent6"/>
                </a:solidFill>
                <a:latin typeface="Franklin Gothic Demi Cond" panose="020B0706030402020204" pitchFamily="34" charset="0"/>
                <a:cs typeface="Aharoni" pitchFamily="2" charset="-79"/>
              </a:rPr>
              <a:t> Handy</a:t>
            </a:r>
            <a:r>
              <a:rPr lang="en-US" sz="6600" dirty="0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.</a:t>
            </a:r>
            <a:endParaRPr lang="th-TH" sz="5400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F0A7588-8322-42CF-A30A-893D5A38AB7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1511" t="36203" r="9238" b="15348"/>
          <a:stretch/>
        </p:blipFill>
        <p:spPr>
          <a:xfrm>
            <a:off x="1269965" y="1730404"/>
            <a:ext cx="2966483" cy="41995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84106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7CFD1-7CCB-4143-ADA5-98DBC2344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BC350-6CE0-4DDD-B495-ACA9123F8C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240E94-A8E8-4CA2-AB5E-ED28BE7F7508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0D9DE2-88FD-4E0F-BB72-B6CB96740663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3A1D2C-177A-48CC-963F-2A81CF0A2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F336AE0-41B6-4B75-B933-E8737153BD5D}"/>
              </a:ext>
            </a:extLst>
          </p:cNvPr>
          <p:cNvSpPr txBox="1"/>
          <p:nvPr/>
        </p:nvSpPr>
        <p:spPr>
          <a:xfrm>
            <a:off x="5240274" y="1399477"/>
            <a:ext cx="766979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Wie </a:t>
            </a:r>
            <a:r>
              <a:rPr lang="en-US" sz="6600" dirty="0" err="1">
                <a:latin typeface="Franklin Gothic Demi Cond" panose="020B0706030402020204" pitchFamily="34" charset="0"/>
                <a:cs typeface="Aharoni" pitchFamily="2" charset="-79"/>
              </a:rPr>
              <a:t>viele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6600" dirty="0" err="1">
                <a:solidFill>
                  <a:srgbClr val="FFC000"/>
                </a:solidFill>
                <a:latin typeface="Franklin Gothic Demi Cond" panose="020B0706030402020204" pitchFamily="34" charset="0"/>
                <a:cs typeface="Aharoni" pitchFamily="2" charset="-79"/>
              </a:rPr>
              <a:t>Mäuse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</a:p>
          <a:p>
            <a:r>
              <a:rPr lang="en-US" sz="6600" dirty="0" err="1">
                <a:latin typeface="Franklin Gothic Demi Cond" panose="020B0706030402020204" pitchFamily="34" charset="0"/>
                <a:cs typeface="Aharoni" pitchFamily="2" charset="-79"/>
              </a:rPr>
              <a:t>möchtest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du?</a:t>
            </a:r>
            <a:endParaRPr lang="th-TH" sz="5400" dirty="0">
              <a:latin typeface="Franklin Gothic Demi Cond" panose="020B07060304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C164F0-3894-4FBD-8316-08E893A724F4}"/>
              </a:ext>
            </a:extLst>
          </p:cNvPr>
          <p:cNvSpPr txBox="1"/>
          <p:nvPr/>
        </p:nvSpPr>
        <p:spPr>
          <a:xfrm>
            <a:off x="6096001" y="4086431"/>
            <a:ext cx="6103038" cy="212365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Ich </a:t>
            </a:r>
            <a:r>
              <a:rPr lang="en-US" sz="6600" dirty="0" err="1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möchte</a:t>
            </a:r>
            <a:r>
              <a:rPr lang="en-US" sz="6600" dirty="0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</a:p>
          <a:p>
            <a:r>
              <a:rPr lang="en-US" sz="6600" dirty="0" err="1">
                <a:solidFill>
                  <a:srgbClr val="F89EC2"/>
                </a:solidFill>
                <a:latin typeface="Franklin Gothic Demi Cond" panose="020B0706030402020204" pitchFamily="34" charset="0"/>
                <a:cs typeface="Aharoni" pitchFamily="2" charset="-79"/>
              </a:rPr>
              <a:t>keine</a:t>
            </a:r>
            <a:r>
              <a:rPr lang="en-US" sz="6600" dirty="0">
                <a:solidFill>
                  <a:srgbClr val="F89EC2"/>
                </a:solidFill>
                <a:latin typeface="Franklin Gothic Demi Cond" panose="020B0706030402020204" pitchFamily="34" charset="0"/>
                <a:cs typeface="Aharoni" pitchFamily="2" charset="-79"/>
              </a:rPr>
              <a:t> Maus</a:t>
            </a:r>
            <a:r>
              <a:rPr lang="en-US" sz="6600" dirty="0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.</a:t>
            </a:r>
            <a:endParaRPr lang="th-TH" sz="5400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2F090E4-B1AA-4BB4-A759-D09D00992BB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041" t="35889" r="50000" b="14729"/>
          <a:stretch/>
        </p:blipFill>
        <p:spPr>
          <a:xfrm>
            <a:off x="1097988" y="1968262"/>
            <a:ext cx="2942383" cy="389952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73488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7CFD1-7CCB-4143-ADA5-98DBC2344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BC350-6CE0-4DDD-B495-ACA9123F8C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240E94-A8E8-4CA2-AB5E-ED28BE7F7508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0D9DE2-88FD-4E0F-BB72-B6CB96740663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3A1D2C-177A-48CC-963F-2A81CF0A2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F336AE0-41B6-4B75-B933-E8737153BD5D}"/>
              </a:ext>
            </a:extLst>
          </p:cNvPr>
          <p:cNvSpPr txBox="1"/>
          <p:nvPr/>
        </p:nvSpPr>
        <p:spPr>
          <a:xfrm>
            <a:off x="4717603" y="1399477"/>
            <a:ext cx="766979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Wie </a:t>
            </a:r>
            <a:r>
              <a:rPr lang="en-US" sz="6600" dirty="0" err="1">
                <a:latin typeface="Franklin Gothic Demi Cond" panose="020B0706030402020204" pitchFamily="34" charset="0"/>
                <a:cs typeface="Aharoni" pitchFamily="2" charset="-79"/>
              </a:rPr>
              <a:t>viele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6600" dirty="0" err="1">
                <a:solidFill>
                  <a:srgbClr val="FFC000"/>
                </a:solidFill>
                <a:latin typeface="Franklin Gothic Demi Cond" panose="020B0706030402020204" pitchFamily="34" charset="0"/>
                <a:cs typeface="Aharoni" pitchFamily="2" charset="-79"/>
              </a:rPr>
              <a:t>Rechnungen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</a:p>
          <a:p>
            <a:r>
              <a:rPr lang="en-US" sz="6600" dirty="0" err="1">
                <a:latin typeface="Franklin Gothic Demi Cond" panose="020B0706030402020204" pitchFamily="34" charset="0"/>
                <a:cs typeface="Aharoni" pitchFamily="2" charset="-79"/>
              </a:rPr>
              <a:t>schreibst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du?</a:t>
            </a:r>
            <a:endParaRPr lang="th-TH" sz="5400" dirty="0">
              <a:latin typeface="Franklin Gothic Demi Cond" panose="020B07060304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C164F0-3894-4FBD-8316-08E893A724F4}"/>
              </a:ext>
            </a:extLst>
          </p:cNvPr>
          <p:cNvSpPr txBox="1"/>
          <p:nvPr/>
        </p:nvSpPr>
        <p:spPr>
          <a:xfrm>
            <a:off x="6096001" y="4086431"/>
            <a:ext cx="6103038" cy="212365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Ich </a:t>
            </a:r>
            <a:r>
              <a:rPr lang="en-US" sz="6600" dirty="0" err="1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schreibe</a:t>
            </a:r>
            <a:endParaRPr lang="en-US" sz="6600" dirty="0">
              <a:solidFill>
                <a:schemeClr val="bg1"/>
              </a:solidFill>
              <a:latin typeface="Franklin Gothic Demi Cond" panose="020B0706030402020204" pitchFamily="34" charset="0"/>
              <a:cs typeface="Aharoni" pitchFamily="2" charset="-79"/>
            </a:endParaRPr>
          </a:p>
          <a:p>
            <a:r>
              <a:rPr lang="en-US" sz="6600" dirty="0" err="1">
                <a:solidFill>
                  <a:srgbClr val="F89EC2"/>
                </a:solidFill>
                <a:latin typeface="Franklin Gothic Demi Cond" panose="020B0706030402020204" pitchFamily="34" charset="0"/>
                <a:cs typeface="Aharoni" pitchFamily="2" charset="-79"/>
              </a:rPr>
              <a:t>eine</a:t>
            </a:r>
            <a:r>
              <a:rPr lang="en-US" sz="6600" dirty="0">
                <a:solidFill>
                  <a:srgbClr val="F89EC2"/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6600" dirty="0" err="1">
                <a:solidFill>
                  <a:srgbClr val="F89EC2"/>
                </a:solidFill>
                <a:latin typeface="Franklin Gothic Demi Cond" panose="020B0706030402020204" pitchFamily="34" charset="0"/>
                <a:cs typeface="Aharoni" pitchFamily="2" charset="-79"/>
              </a:rPr>
              <a:t>Rechnung</a:t>
            </a:r>
            <a:r>
              <a:rPr lang="en-US" sz="6600" dirty="0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.</a:t>
            </a:r>
            <a:endParaRPr lang="th-TH" sz="5400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F9DE238-AF2A-40F7-9FED-88743037078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1948" t="35039" r="8191" b="12558"/>
          <a:stretch/>
        </p:blipFill>
        <p:spPr>
          <a:xfrm>
            <a:off x="1123332" y="1690688"/>
            <a:ext cx="3004257" cy="44588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45393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7CFD1-7CCB-4143-ADA5-98DBC2344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BC350-6CE0-4DDD-B495-ACA9123F8C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240E94-A8E8-4CA2-AB5E-ED28BE7F7508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0D9DE2-88FD-4E0F-BB72-B6CB96740663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3A1D2C-177A-48CC-963F-2A81CF0A2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F336AE0-41B6-4B75-B933-E8737153BD5D}"/>
              </a:ext>
            </a:extLst>
          </p:cNvPr>
          <p:cNvSpPr txBox="1"/>
          <p:nvPr/>
        </p:nvSpPr>
        <p:spPr>
          <a:xfrm>
            <a:off x="5240274" y="1399477"/>
            <a:ext cx="766979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Wie </a:t>
            </a:r>
            <a:r>
              <a:rPr lang="en-US" sz="6600" dirty="0" err="1">
                <a:latin typeface="Franklin Gothic Demi Cond" panose="020B0706030402020204" pitchFamily="34" charset="0"/>
                <a:cs typeface="Aharoni" pitchFamily="2" charset="-79"/>
              </a:rPr>
              <a:t>viele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6600" dirty="0" err="1">
                <a:solidFill>
                  <a:srgbClr val="FFC000"/>
                </a:solidFill>
                <a:latin typeface="Franklin Gothic Demi Cond" panose="020B0706030402020204" pitchFamily="34" charset="0"/>
                <a:cs typeface="Aharoni" pitchFamily="2" charset="-79"/>
              </a:rPr>
              <a:t>Telefone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</a:p>
          <a:p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hast du?</a:t>
            </a:r>
            <a:endParaRPr lang="th-TH" sz="5400" dirty="0">
              <a:latin typeface="Franklin Gothic Demi Cond" panose="020B07060304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C164F0-3894-4FBD-8316-08E893A724F4}"/>
              </a:ext>
            </a:extLst>
          </p:cNvPr>
          <p:cNvSpPr txBox="1"/>
          <p:nvPr/>
        </p:nvSpPr>
        <p:spPr>
          <a:xfrm>
            <a:off x="6096001" y="4086431"/>
            <a:ext cx="6103038" cy="212365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Ich </a:t>
            </a:r>
            <a:r>
              <a:rPr lang="en-US" sz="6600" dirty="0" err="1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habe</a:t>
            </a:r>
            <a:endParaRPr lang="en-US" sz="6600" dirty="0">
              <a:solidFill>
                <a:schemeClr val="bg1"/>
              </a:solidFill>
              <a:latin typeface="Franklin Gothic Demi Cond" panose="020B0706030402020204" pitchFamily="34" charset="0"/>
              <a:cs typeface="Aharoni" pitchFamily="2" charset="-79"/>
            </a:endParaRPr>
          </a:p>
          <a:p>
            <a:r>
              <a:rPr lang="en-US" sz="6600" dirty="0" err="1">
                <a:solidFill>
                  <a:schemeClr val="accent6"/>
                </a:solidFill>
                <a:latin typeface="Franklin Gothic Demi Cond" panose="020B0706030402020204" pitchFamily="34" charset="0"/>
                <a:cs typeface="Aharoni" pitchFamily="2" charset="-79"/>
              </a:rPr>
              <a:t>kein</a:t>
            </a:r>
            <a:r>
              <a:rPr lang="en-US" sz="6600" dirty="0">
                <a:solidFill>
                  <a:schemeClr val="accent6"/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6600" dirty="0" err="1">
                <a:solidFill>
                  <a:schemeClr val="accent6"/>
                </a:solidFill>
                <a:latin typeface="Franklin Gothic Demi Cond" panose="020B0706030402020204" pitchFamily="34" charset="0"/>
                <a:cs typeface="Aharoni" pitchFamily="2" charset="-79"/>
              </a:rPr>
              <a:t>Telefon</a:t>
            </a:r>
            <a:r>
              <a:rPr lang="en-US" sz="6600" dirty="0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.</a:t>
            </a:r>
            <a:endParaRPr lang="th-TH" sz="5400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2A5923F-8DF1-4542-A555-8CB3A455F7C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957" t="33179" r="29710" b="17829"/>
          <a:stretch/>
        </p:blipFill>
        <p:spPr>
          <a:xfrm>
            <a:off x="1227671" y="1825625"/>
            <a:ext cx="2802067" cy="39941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88344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7CFD1-7CCB-4143-ADA5-98DBC2344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BC350-6CE0-4DDD-B495-ACA9123F8C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240E94-A8E8-4CA2-AB5E-ED28BE7F7508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0D9DE2-88FD-4E0F-BB72-B6CB96740663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3A1D2C-177A-48CC-963F-2A81CF0A2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F336AE0-41B6-4B75-B933-E8737153BD5D}"/>
              </a:ext>
            </a:extLst>
          </p:cNvPr>
          <p:cNvSpPr txBox="1"/>
          <p:nvPr/>
        </p:nvSpPr>
        <p:spPr>
          <a:xfrm>
            <a:off x="4791477" y="1330203"/>
            <a:ext cx="766979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Wie </a:t>
            </a:r>
            <a:r>
              <a:rPr lang="en-US" sz="6600" dirty="0" err="1">
                <a:latin typeface="Franklin Gothic Demi Cond" panose="020B0706030402020204" pitchFamily="34" charset="0"/>
                <a:cs typeface="Aharoni" pitchFamily="2" charset="-79"/>
              </a:rPr>
              <a:t>viele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6600" dirty="0" err="1">
                <a:solidFill>
                  <a:srgbClr val="FFC000"/>
                </a:solidFill>
                <a:latin typeface="Franklin Gothic Demi Cond" panose="020B0706030402020204" pitchFamily="34" charset="0"/>
                <a:cs typeface="Aharoni" pitchFamily="2" charset="-79"/>
              </a:rPr>
              <a:t>Notizbücher</a:t>
            </a:r>
            <a:endParaRPr lang="en-US" sz="6600" dirty="0">
              <a:latin typeface="Franklin Gothic Demi Cond" panose="020B0706030402020204" pitchFamily="34" charset="0"/>
              <a:cs typeface="Aharoni" pitchFamily="2" charset="-79"/>
            </a:endParaRPr>
          </a:p>
          <a:p>
            <a:r>
              <a:rPr lang="en-US" sz="6600" dirty="0" err="1">
                <a:latin typeface="Franklin Gothic Demi Cond" panose="020B0706030402020204" pitchFamily="34" charset="0"/>
                <a:cs typeface="Aharoni" pitchFamily="2" charset="-79"/>
              </a:rPr>
              <a:t>brauchst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du?</a:t>
            </a:r>
            <a:endParaRPr lang="th-TH" sz="5400" dirty="0">
              <a:latin typeface="Franklin Gothic Demi Cond" panose="020B07060304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C164F0-3894-4FBD-8316-08E893A724F4}"/>
              </a:ext>
            </a:extLst>
          </p:cNvPr>
          <p:cNvSpPr txBox="1"/>
          <p:nvPr/>
        </p:nvSpPr>
        <p:spPr>
          <a:xfrm>
            <a:off x="6096001" y="4086431"/>
            <a:ext cx="6103038" cy="212365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Ich </a:t>
            </a:r>
            <a:r>
              <a:rPr lang="en-US" sz="6600" dirty="0" err="1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brauche</a:t>
            </a:r>
            <a:endParaRPr lang="en-US" sz="6600" dirty="0">
              <a:solidFill>
                <a:schemeClr val="bg1"/>
              </a:solidFill>
              <a:latin typeface="Franklin Gothic Demi Cond" panose="020B0706030402020204" pitchFamily="34" charset="0"/>
              <a:cs typeface="Aharoni" pitchFamily="2" charset="-79"/>
            </a:endParaRPr>
          </a:p>
          <a:p>
            <a:r>
              <a:rPr lang="en-US" sz="6600" dirty="0">
                <a:solidFill>
                  <a:srgbClr val="FFC000"/>
                </a:solidFill>
                <a:latin typeface="Franklin Gothic Demi Cond" panose="020B0706030402020204" pitchFamily="34" charset="0"/>
                <a:cs typeface="Aharoni" pitchFamily="2" charset="-79"/>
              </a:rPr>
              <a:t>2 </a:t>
            </a:r>
            <a:r>
              <a:rPr lang="en-US" sz="6600" dirty="0" err="1">
                <a:solidFill>
                  <a:srgbClr val="FFC000"/>
                </a:solidFill>
                <a:latin typeface="Franklin Gothic Demi Cond" panose="020B0706030402020204" pitchFamily="34" charset="0"/>
                <a:cs typeface="Aharoni" pitchFamily="2" charset="-79"/>
              </a:rPr>
              <a:t>Notizbücher</a:t>
            </a:r>
            <a:r>
              <a:rPr lang="en-US" sz="6600" dirty="0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.</a:t>
            </a:r>
            <a:endParaRPr lang="th-TH" sz="5400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64554B2-91A9-49EB-9F55-4493FFFBB63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628" t="36551" r="28575" b="11783"/>
          <a:stretch/>
        </p:blipFill>
        <p:spPr>
          <a:xfrm>
            <a:off x="1217583" y="2015132"/>
            <a:ext cx="2663484" cy="391011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70757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7CFD1-7CCB-4143-ADA5-98DBC2344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BC350-6CE0-4DDD-B495-ACA9123F8C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240E94-A8E8-4CA2-AB5E-ED28BE7F7508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0D9DE2-88FD-4E0F-BB72-B6CB96740663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3A1D2C-177A-48CC-963F-2A81CF0A2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F336AE0-41B6-4B75-B933-E8737153BD5D}"/>
              </a:ext>
            </a:extLst>
          </p:cNvPr>
          <p:cNvSpPr txBox="1"/>
          <p:nvPr/>
        </p:nvSpPr>
        <p:spPr>
          <a:xfrm>
            <a:off x="4981457" y="1409026"/>
            <a:ext cx="766979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Wie </a:t>
            </a:r>
            <a:r>
              <a:rPr lang="en-US" sz="6600" dirty="0" err="1">
                <a:latin typeface="Franklin Gothic Demi Cond" panose="020B0706030402020204" pitchFamily="34" charset="0"/>
                <a:cs typeface="Aharoni" pitchFamily="2" charset="-79"/>
              </a:rPr>
              <a:t>viele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6600" dirty="0" err="1">
                <a:solidFill>
                  <a:srgbClr val="FFC000"/>
                </a:solidFill>
                <a:latin typeface="Franklin Gothic Demi Cond" panose="020B0706030402020204" pitchFamily="34" charset="0"/>
                <a:cs typeface="Aharoni" pitchFamily="2" charset="-79"/>
              </a:rPr>
              <a:t>Bildschirme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</a:p>
          <a:p>
            <a:r>
              <a:rPr lang="en-US" sz="6600" dirty="0" err="1">
                <a:latin typeface="Franklin Gothic Demi Cond" panose="020B0706030402020204" pitchFamily="34" charset="0"/>
                <a:cs typeface="Aharoni" pitchFamily="2" charset="-79"/>
              </a:rPr>
              <a:t>suchst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du?</a:t>
            </a:r>
            <a:endParaRPr lang="th-TH" sz="5400" dirty="0">
              <a:latin typeface="Franklin Gothic Demi Cond" panose="020B07060304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C164F0-3894-4FBD-8316-08E893A724F4}"/>
              </a:ext>
            </a:extLst>
          </p:cNvPr>
          <p:cNvSpPr txBox="1"/>
          <p:nvPr/>
        </p:nvSpPr>
        <p:spPr>
          <a:xfrm>
            <a:off x="5571460" y="4086431"/>
            <a:ext cx="6627579" cy="212365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Ich </a:t>
            </a:r>
            <a:r>
              <a:rPr lang="en-US" sz="6600" dirty="0" err="1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suche</a:t>
            </a:r>
            <a:r>
              <a:rPr lang="en-US" sz="6600" dirty="0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</a:p>
          <a:p>
            <a:r>
              <a:rPr lang="en-US" sz="6600" dirty="0" err="1">
                <a:solidFill>
                  <a:schemeClr val="accent5"/>
                </a:solidFill>
                <a:latin typeface="Franklin Gothic Demi Cond" panose="020B0706030402020204" pitchFamily="34" charset="0"/>
                <a:cs typeface="Aharoni" pitchFamily="2" charset="-79"/>
              </a:rPr>
              <a:t>keinen</a:t>
            </a:r>
            <a:r>
              <a:rPr lang="en-US" sz="6600" dirty="0">
                <a:solidFill>
                  <a:schemeClr val="accent5"/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6600" dirty="0" err="1">
                <a:solidFill>
                  <a:schemeClr val="accent5"/>
                </a:solidFill>
                <a:latin typeface="Franklin Gothic Demi Cond" panose="020B0706030402020204" pitchFamily="34" charset="0"/>
                <a:cs typeface="Aharoni" pitchFamily="2" charset="-79"/>
              </a:rPr>
              <a:t>Bildschirm</a:t>
            </a:r>
            <a:r>
              <a:rPr lang="en-US" sz="6600" dirty="0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.</a:t>
            </a:r>
            <a:endParaRPr lang="th-TH" sz="5400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C00682-9C41-42BC-A8E4-9F40DBDBA03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302" t="32866" r="50000" b="18760"/>
          <a:stretch/>
        </p:blipFill>
        <p:spPr>
          <a:xfrm>
            <a:off x="1318845" y="1968262"/>
            <a:ext cx="2868724" cy="37713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34918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7CFD1-7CCB-4143-ADA5-98DBC2344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BC350-6CE0-4DDD-B495-ACA9123F8C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240E94-A8E8-4CA2-AB5E-ED28BE7F7508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0D9DE2-88FD-4E0F-BB72-B6CB96740663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803A1D2C-177A-48CC-963F-2A81CF0A2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F336AE0-41B6-4B75-B933-E8737153BD5D}"/>
              </a:ext>
            </a:extLst>
          </p:cNvPr>
          <p:cNvSpPr txBox="1"/>
          <p:nvPr/>
        </p:nvSpPr>
        <p:spPr>
          <a:xfrm>
            <a:off x="4613775" y="1357334"/>
            <a:ext cx="766979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Wie </a:t>
            </a:r>
            <a:r>
              <a:rPr lang="en-US" sz="6600" dirty="0" err="1">
                <a:latin typeface="Franklin Gothic Demi Cond" panose="020B0706030402020204" pitchFamily="34" charset="0"/>
                <a:cs typeface="Aharoni" pitchFamily="2" charset="-79"/>
              </a:rPr>
              <a:t>viele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6600" dirty="0" err="1">
                <a:solidFill>
                  <a:srgbClr val="FFC000"/>
                </a:solidFill>
                <a:latin typeface="Franklin Gothic Demi Cond" panose="020B0706030402020204" pitchFamily="34" charset="0"/>
                <a:cs typeface="Aharoni" pitchFamily="2" charset="-79"/>
              </a:rPr>
              <a:t>Rechnungen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</a:t>
            </a:r>
          </a:p>
          <a:p>
            <a:r>
              <a:rPr lang="en-US" sz="6600" dirty="0" err="1">
                <a:latin typeface="Franklin Gothic Demi Cond" panose="020B0706030402020204" pitchFamily="34" charset="0"/>
                <a:cs typeface="Aharoni" pitchFamily="2" charset="-79"/>
              </a:rPr>
              <a:t>brauchst</a:t>
            </a:r>
            <a:r>
              <a:rPr lang="en-US" sz="6600" dirty="0">
                <a:latin typeface="Franklin Gothic Demi Cond" panose="020B0706030402020204" pitchFamily="34" charset="0"/>
                <a:cs typeface="Aharoni" pitchFamily="2" charset="-79"/>
              </a:rPr>
              <a:t> du?</a:t>
            </a:r>
            <a:endParaRPr lang="th-TH" sz="5400" dirty="0">
              <a:latin typeface="Franklin Gothic Demi Cond" panose="020B07060304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C164F0-3894-4FBD-8316-08E893A724F4}"/>
              </a:ext>
            </a:extLst>
          </p:cNvPr>
          <p:cNvSpPr txBox="1"/>
          <p:nvPr/>
        </p:nvSpPr>
        <p:spPr>
          <a:xfrm>
            <a:off x="5564421" y="4014303"/>
            <a:ext cx="6627579" cy="212365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Ich </a:t>
            </a:r>
            <a:r>
              <a:rPr lang="en-US" sz="6600" dirty="0" err="1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brauche</a:t>
            </a:r>
            <a:r>
              <a:rPr lang="en-US" sz="6600" dirty="0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</a:p>
          <a:p>
            <a:r>
              <a:rPr lang="en-US" sz="6600" dirty="0" err="1">
                <a:solidFill>
                  <a:srgbClr val="FFC000"/>
                </a:solidFill>
                <a:latin typeface="Franklin Gothic Demi Cond" panose="020B0706030402020204" pitchFamily="34" charset="0"/>
                <a:cs typeface="Aharoni" pitchFamily="2" charset="-79"/>
              </a:rPr>
              <a:t>keine</a:t>
            </a:r>
            <a:r>
              <a:rPr lang="en-US" sz="6600" dirty="0">
                <a:solidFill>
                  <a:srgbClr val="FFC000"/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6600" dirty="0" err="1">
                <a:solidFill>
                  <a:srgbClr val="FFC000"/>
                </a:solidFill>
                <a:latin typeface="Franklin Gothic Demi Cond" panose="020B0706030402020204" pitchFamily="34" charset="0"/>
                <a:cs typeface="Aharoni" pitchFamily="2" charset="-79"/>
              </a:rPr>
              <a:t>Rechnungen</a:t>
            </a:r>
            <a:r>
              <a:rPr lang="en-US" sz="6600" dirty="0">
                <a:solidFill>
                  <a:schemeClr val="bg1"/>
                </a:solidFill>
                <a:latin typeface="Franklin Gothic Demi Cond" panose="020B0706030402020204" pitchFamily="34" charset="0"/>
                <a:cs typeface="Aharoni" pitchFamily="2" charset="-79"/>
              </a:rPr>
              <a:t>.</a:t>
            </a:r>
            <a:endParaRPr lang="th-TH" sz="5400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4115193-4739-4262-BB5A-1406F3232F2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332" t="31842" r="70785" b="16899"/>
          <a:stretch/>
        </p:blipFill>
        <p:spPr>
          <a:xfrm>
            <a:off x="862405" y="1935273"/>
            <a:ext cx="2849525" cy="41320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35585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5B81F-71F2-48DB-994B-5492C8BF2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https://wordwall.net/th/resource/6687516/akkusativ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A8DC58-8EDD-447B-955D-B14B94244D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1494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B64E6D9D-66BB-4B22-9614-706B8E5A1C89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794" name="Picture 2" descr="paper (เพเพอะ) แปลว่าอะไร? ดูความหมาย ภาพประกอบ ตัวอย่างประโยค | ENGDICT.COM">
            <a:extLst>
              <a:ext uri="{FF2B5EF4-FFF2-40B4-BE49-F238E27FC236}">
                <a16:creationId xmlns:a16="http://schemas.microsoft.com/office/drawing/2014/main" id="{C0F72ED9-E3CD-478A-9BA4-AE42EB2D98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06" b="32902"/>
          <a:stretch/>
        </p:blipFill>
        <p:spPr bwMode="auto">
          <a:xfrm>
            <a:off x="2157257" y="-477078"/>
            <a:ext cx="11635408" cy="733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EC8D002C-7A36-4821-BC74-1E7F797B667C}"/>
              </a:ext>
            </a:extLst>
          </p:cNvPr>
          <p:cNvGrpSpPr/>
          <p:nvPr/>
        </p:nvGrpSpPr>
        <p:grpSpPr>
          <a:xfrm>
            <a:off x="679447" y="2634553"/>
            <a:ext cx="2494692" cy="2525904"/>
            <a:chOff x="1037970" y="2322440"/>
            <a:chExt cx="3571098" cy="3832515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619F4E24-E006-40E2-90F1-66A1A431790F}"/>
                </a:ext>
              </a:extLst>
            </p:cNvPr>
            <p:cNvSpPr/>
            <p:nvPr/>
          </p:nvSpPr>
          <p:spPr>
            <a:xfrm>
              <a:off x="1037970" y="2409568"/>
              <a:ext cx="3571098" cy="3745387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6868" name="Picture 4" descr="3d Golden Number 10 Isolated On Transparent Background PNG Image, Text  Effect PSD For Free Download - Pngtree">
              <a:extLst>
                <a:ext uri="{FF2B5EF4-FFF2-40B4-BE49-F238E27FC236}">
                  <a16:creationId xmlns:a16="http://schemas.microsoft.com/office/drawing/2014/main" id="{1C119012-3136-43C3-A023-80D03A2F1D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15937" y1="26563" x2="29844" y2="21094"/>
                          <a14:foregroundMark x1="29844" y1="21094" x2="36250" y2="41250"/>
                          <a14:foregroundMark x1="36250" y1="41250" x2="27500" y2="606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3131" y="2322440"/>
              <a:ext cx="1892895" cy="189289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Diagonal Stripe 1">
              <a:extLst>
                <a:ext uri="{FF2B5EF4-FFF2-40B4-BE49-F238E27FC236}">
                  <a16:creationId xmlns:a16="http://schemas.microsoft.com/office/drawing/2014/main" id="{5D46AF25-3F69-421E-B77B-CFA3A8156974}"/>
                </a:ext>
              </a:extLst>
            </p:cNvPr>
            <p:cNvSpPr/>
            <p:nvPr/>
          </p:nvSpPr>
          <p:spPr>
            <a:xfrm rot="20204143">
              <a:off x="1517634" y="3902033"/>
              <a:ext cx="2733723" cy="294929"/>
            </a:xfrm>
            <a:prstGeom prst="diagStripe">
              <a:avLst>
                <a:gd name="adj" fmla="val 31016"/>
              </a:avLst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31" name="Picture 4" descr="3d Golden Number 10 Isolated On Transparent Background PNG Image, Text  Effect PSD For Free Download - Pngtree">
              <a:extLst>
                <a:ext uri="{FF2B5EF4-FFF2-40B4-BE49-F238E27FC236}">
                  <a16:creationId xmlns:a16="http://schemas.microsoft.com/office/drawing/2014/main" id="{C92AF7C1-3BF7-4E9C-A8A1-E56DD75284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15937" y1="26563" x2="29844" y2="21094"/>
                          <a14:foregroundMark x1="29844" y1="21094" x2="36250" y2="41250"/>
                          <a14:foregroundMark x1="36250" y1="41250" x2="27500" y2="606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635695">
              <a:off x="1668937" y="4153268"/>
              <a:ext cx="1899331" cy="189933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1C03850D-2E31-4A24-839A-ED1DC5488C85}"/>
              </a:ext>
            </a:extLst>
          </p:cNvPr>
          <p:cNvSpPr/>
          <p:nvPr/>
        </p:nvSpPr>
        <p:spPr>
          <a:xfrm>
            <a:off x="3363567" y="1371147"/>
            <a:ext cx="4224608" cy="4903305"/>
          </a:xfrm>
          <a:prstGeom prst="rect">
            <a:avLst/>
          </a:prstGeom>
          <a:noFill/>
          <a:ln w="762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978840-D58B-47E0-AC03-C3852E2DFCBB}"/>
              </a:ext>
            </a:extLst>
          </p:cNvPr>
          <p:cNvCxnSpPr>
            <a:cxnSpLocks/>
          </p:cNvCxnSpPr>
          <p:nvPr/>
        </p:nvCxnSpPr>
        <p:spPr>
          <a:xfrm>
            <a:off x="4484515" y="1338193"/>
            <a:ext cx="0" cy="490330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6DE85D9-8ECF-4E4B-AAE7-EC823F7EE1AC}"/>
              </a:ext>
            </a:extLst>
          </p:cNvPr>
          <p:cNvCxnSpPr>
            <a:cxnSpLocks/>
          </p:cNvCxnSpPr>
          <p:nvPr/>
        </p:nvCxnSpPr>
        <p:spPr>
          <a:xfrm>
            <a:off x="6035566" y="1361213"/>
            <a:ext cx="0" cy="490330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F44EC8D-6205-4BDB-ADE3-7F6BB2ED5E64}"/>
              </a:ext>
            </a:extLst>
          </p:cNvPr>
          <p:cNvCxnSpPr>
            <a:cxnSpLocks/>
          </p:cNvCxnSpPr>
          <p:nvPr/>
        </p:nvCxnSpPr>
        <p:spPr>
          <a:xfrm>
            <a:off x="7588176" y="1331721"/>
            <a:ext cx="0" cy="490330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6764116-773F-49B4-B803-D0A421BDF718}"/>
              </a:ext>
            </a:extLst>
          </p:cNvPr>
          <p:cNvCxnSpPr>
            <a:cxnSpLocks/>
          </p:cNvCxnSpPr>
          <p:nvPr/>
        </p:nvCxnSpPr>
        <p:spPr>
          <a:xfrm flipV="1">
            <a:off x="3363566" y="2021966"/>
            <a:ext cx="4205788" cy="3052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F495E7A-5188-40D1-B9A0-02566763563B}"/>
              </a:ext>
            </a:extLst>
          </p:cNvPr>
          <p:cNvCxnSpPr>
            <a:cxnSpLocks/>
          </p:cNvCxnSpPr>
          <p:nvPr/>
        </p:nvCxnSpPr>
        <p:spPr>
          <a:xfrm>
            <a:off x="3363566" y="2729928"/>
            <a:ext cx="4205788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C932285-67CD-48F1-8CEA-09C40F3A07BC}"/>
              </a:ext>
            </a:extLst>
          </p:cNvPr>
          <p:cNvCxnSpPr>
            <a:cxnSpLocks/>
          </p:cNvCxnSpPr>
          <p:nvPr/>
        </p:nvCxnSpPr>
        <p:spPr>
          <a:xfrm flipV="1">
            <a:off x="3363566" y="3369423"/>
            <a:ext cx="4246195" cy="16057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1178333-C599-4893-83DC-F688490A1EA2}"/>
              </a:ext>
            </a:extLst>
          </p:cNvPr>
          <p:cNvCxnSpPr>
            <a:cxnSpLocks/>
          </p:cNvCxnSpPr>
          <p:nvPr/>
        </p:nvCxnSpPr>
        <p:spPr>
          <a:xfrm>
            <a:off x="3363566" y="4339185"/>
            <a:ext cx="4205788" cy="9516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191137E-FF8D-44AD-B016-DBE3A9AFA45D}"/>
              </a:ext>
            </a:extLst>
          </p:cNvPr>
          <p:cNvCxnSpPr>
            <a:cxnSpLocks/>
          </p:cNvCxnSpPr>
          <p:nvPr/>
        </p:nvCxnSpPr>
        <p:spPr>
          <a:xfrm>
            <a:off x="3363566" y="5001793"/>
            <a:ext cx="4224609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A2387C6-53D1-45B8-AE7A-5F0F3CBFAFCA}"/>
              </a:ext>
            </a:extLst>
          </p:cNvPr>
          <p:cNvCxnSpPr>
            <a:cxnSpLocks/>
          </p:cNvCxnSpPr>
          <p:nvPr/>
        </p:nvCxnSpPr>
        <p:spPr>
          <a:xfrm flipV="1">
            <a:off x="3363566" y="5675544"/>
            <a:ext cx="4205788" cy="1536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00C0414C-51BC-451D-8E1E-885226648255}"/>
              </a:ext>
            </a:extLst>
          </p:cNvPr>
          <p:cNvSpPr/>
          <p:nvPr/>
        </p:nvSpPr>
        <p:spPr>
          <a:xfrm>
            <a:off x="3528026" y="1979001"/>
            <a:ext cx="90922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ich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1C2D89E-4934-44E3-9F18-BB3A2A3BBEF3}"/>
              </a:ext>
            </a:extLst>
          </p:cNvPr>
          <p:cNvSpPr/>
          <p:nvPr/>
        </p:nvSpPr>
        <p:spPr>
          <a:xfrm>
            <a:off x="3566497" y="2634553"/>
            <a:ext cx="83228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du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97AA83-E872-4C97-8E71-7BE45278EEEF}"/>
              </a:ext>
            </a:extLst>
          </p:cNvPr>
          <p:cNvSpPr/>
          <p:nvPr/>
        </p:nvSpPr>
        <p:spPr>
          <a:xfrm>
            <a:off x="3375769" y="3402766"/>
            <a:ext cx="115416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er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  <a:r>
              <a:rPr lang="en-US" sz="3600" b="0" cap="none" spc="0" dirty="0">
                <a:ln w="0"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39B6D62-C0D3-4659-BA18-7969E97D01C7}"/>
              </a:ext>
            </a:extLst>
          </p:cNvPr>
          <p:cNvSpPr/>
          <p:nvPr/>
        </p:nvSpPr>
        <p:spPr>
          <a:xfrm>
            <a:off x="3574381" y="3698569"/>
            <a:ext cx="75693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err="1">
                <a:ln w="0"/>
                <a:solidFill>
                  <a:srgbClr val="F73F8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4000" b="0" cap="none" spc="0" dirty="0">
              <a:ln w="0"/>
              <a:solidFill>
                <a:srgbClr val="F73F8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A56E8EA-DCE6-4314-A59E-9EEDFA94D1AA}"/>
              </a:ext>
            </a:extLst>
          </p:cNvPr>
          <p:cNvSpPr/>
          <p:nvPr/>
        </p:nvSpPr>
        <p:spPr>
          <a:xfrm>
            <a:off x="3530429" y="4238065"/>
            <a:ext cx="98135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D16513-8808-4FA6-AA90-D6B295BBCB91}"/>
              </a:ext>
            </a:extLst>
          </p:cNvPr>
          <p:cNvSpPr/>
          <p:nvPr/>
        </p:nvSpPr>
        <p:spPr>
          <a:xfrm>
            <a:off x="3494957" y="4900672"/>
            <a:ext cx="86434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ihr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1DD564A-3479-4951-AECC-1F0C411F0CF3}"/>
              </a:ext>
            </a:extLst>
          </p:cNvPr>
          <p:cNvSpPr/>
          <p:nvPr/>
        </p:nvSpPr>
        <p:spPr>
          <a:xfrm>
            <a:off x="3341981" y="5650250"/>
            <a:ext cx="12813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Sie/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3200" b="0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D3D7703-4CD8-4503-8344-A523485250FF}"/>
              </a:ext>
            </a:extLst>
          </p:cNvPr>
          <p:cNvSpPr/>
          <p:nvPr/>
        </p:nvSpPr>
        <p:spPr>
          <a:xfrm>
            <a:off x="4475752" y="1417615"/>
            <a:ext cx="181983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machen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656FBEE-79A6-47D7-B7D8-C582B4AD3DAE}"/>
              </a:ext>
            </a:extLst>
          </p:cNvPr>
          <p:cNvSpPr/>
          <p:nvPr/>
        </p:nvSpPr>
        <p:spPr>
          <a:xfrm>
            <a:off x="7697450" y="1415916"/>
            <a:ext cx="13794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essen</a:t>
            </a:r>
            <a:endParaRPr lang="en-US" sz="36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8A695A1-B728-447E-92DB-90C98739BBDD}"/>
              </a:ext>
            </a:extLst>
          </p:cNvPr>
          <p:cNvSpPr/>
          <p:nvPr/>
        </p:nvSpPr>
        <p:spPr>
          <a:xfrm>
            <a:off x="6033777" y="1371147"/>
            <a:ext cx="155439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trinken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pic>
        <p:nvPicPr>
          <p:cNvPr id="36866" name="Picture 2" descr="Est Cola | modernalternativemama.com">
            <a:extLst>
              <a:ext uri="{FF2B5EF4-FFF2-40B4-BE49-F238E27FC236}">
                <a16:creationId xmlns:a16="http://schemas.microsoft.com/office/drawing/2014/main" id="{C6E80A6B-DBA1-4F27-816D-15D82FEE3F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90" b="92308" l="9730" r="89730">
                        <a14:foregroundMark x1="49730" y1="90842" x2="54595" y2="92308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113" b="21075"/>
          <a:stretch/>
        </p:blipFill>
        <p:spPr bwMode="auto">
          <a:xfrm rot="21229426">
            <a:off x="56570" y="1963495"/>
            <a:ext cx="2739607" cy="4770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CA951997-232C-4950-AC8D-5FC2F3D5C513}"/>
              </a:ext>
            </a:extLst>
          </p:cNvPr>
          <p:cNvSpPr/>
          <p:nvPr/>
        </p:nvSpPr>
        <p:spPr>
          <a:xfrm>
            <a:off x="8897241" y="1371146"/>
            <a:ext cx="173449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nehmen</a:t>
            </a:r>
            <a:endParaRPr lang="en-US" sz="36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60EB52F-8102-45ED-97FE-20C10B562ED4}"/>
              </a:ext>
            </a:extLst>
          </p:cNvPr>
          <p:cNvSpPr/>
          <p:nvPr/>
        </p:nvSpPr>
        <p:spPr>
          <a:xfrm>
            <a:off x="10668504" y="1389381"/>
            <a:ext cx="137025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sehen</a:t>
            </a:r>
            <a:endParaRPr lang="en-US" sz="36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3CF47AC-E74B-4869-BC53-DB04EC7C9C0A}"/>
              </a:ext>
            </a:extLst>
          </p:cNvPr>
          <p:cNvSpPr/>
          <p:nvPr/>
        </p:nvSpPr>
        <p:spPr>
          <a:xfrm>
            <a:off x="7642347" y="1361794"/>
            <a:ext cx="4412181" cy="4957476"/>
          </a:xfrm>
          <a:prstGeom prst="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9A16C11A-B37A-4B4F-89CA-241286B72E9E}"/>
              </a:ext>
            </a:extLst>
          </p:cNvPr>
          <p:cNvCxnSpPr>
            <a:cxnSpLocks/>
          </p:cNvCxnSpPr>
          <p:nvPr/>
        </p:nvCxnSpPr>
        <p:spPr>
          <a:xfrm>
            <a:off x="7672375" y="2034104"/>
            <a:ext cx="4411786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54D383D-E54D-4EA5-93FE-05A51E360B76}"/>
              </a:ext>
            </a:extLst>
          </p:cNvPr>
          <p:cNvCxnSpPr>
            <a:cxnSpLocks/>
          </p:cNvCxnSpPr>
          <p:nvPr/>
        </p:nvCxnSpPr>
        <p:spPr>
          <a:xfrm>
            <a:off x="7645383" y="2729928"/>
            <a:ext cx="4438778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97CB3C44-898B-41AC-B6B0-FBA1EB1E7F96}"/>
              </a:ext>
            </a:extLst>
          </p:cNvPr>
          <p:cNvCxnSpPr>
            <a:cxnSpLocks/>
          </p:cNvCxnSpPr>
          <p:nvPr/>
        </p:nvCxnSpPr>
        <p:spPr>
          <a:xfrm flipV="1">
            <a:off x="7609761" y="3339798"/>
            <a:ext cx="4441816" cy="744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57A0BC97-E63A-440E-AE4A-99C457EAFA9F}"/>
              </a:ext>
            </a:extLst>
          </p:cNvPr>
          <p:cNvSpPr/>
          <p:nvPr/>
        </p:nvSpPr>
        <p:spPr>
          <a:xfrm>
            <a:off x="7672375" y="2740490"/>
            <a:ext cx="4336743" cy="1562325"/>
          </a:xfrm>
          <a:prstGeom prst="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3B534AAD-F2A0-4477-86DA-22758178CA93}"/>
              </a:ext>
            </a:extLst>
          </p:cNvPr>
          <p:cNvCxnSpPr>
            <a:cxnSpLocks/>
          </p:cNvCxnSpPr>
          <p:nvPr/>
        </p:nvCxnSpPr>
        <p:spPr>
          <a:xfrm flipV="1">
            <a:off x="7609761" y="4312249"/>
            <a:ext cx="4420230" cy="2693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0D0125E9-AC8E-4939-82AA-14C721F270DA}"/>
              </a:ext>
            </a:extLst>
          </p:cNvPr>
          <p:cNvCxnSpPr>
            <a:cxnSpLocks/>
          </p:cNvCxnSpPr>
          <p:nvPr/>
        </p:nvCxnSpPr>
        <p:spPr>
          <a:xfrm flipV="1">
            <a:off x="7672375" y="4999939"/>
            <a:ext cx="4336743" cy="185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236CF4F1-D439-46CE-BB4D-69FE0FCC006E}"/>
              </a:ext>
            </a:extLst>
          </p:cNvPr>
          <p:cNvCxnSpPr>
            <a:cxnSpLocks/>
          </p:cNvCxnSpPr>
          <p:nvPr/>
        </p:nvCxnSpPr>
        <p:spPr>
          <a:xfrm flipV="1">
            <a:off x="7609761" y="5675544"/>
            <a:ext cx="4420230" cy="2529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A9ECA07-6065-49AE-8763-6F3635AEE77A}"/>
              </a:ext>
            </a:extLst>
          </p:cNvPr>
          <p:cNvCxnSpPr>
            <a:cxnSpLocks/>
          </p:cNvCxnSpPr>
          <p:nvPr/>
        </p:nvCxnSpPr>
        <p:spPr>
          <a:xfrm flipH="1">
            <a:off x="8882774" y="1326362"/>
            <a:ext cx="14467" cy="499290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DBA7B412-306D-4A5F-A132-99534616EF7F}"/>
              </a:ext>
            </a:extLst>
          </p:cNvPr>
          <p:cNvCxnSpPr>
            <a:cxnSpLocks/>
          </p:cNvCxnSpPr>
          <p:nvPr/>
        </p:nvCxnSpPr>
        <p:spPr>
          <a:xfrm>
            <a:off x="10565939" y="1371146"/>
            <a:ext cx="0" cy="497208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รูปEating PNG, ภาพEatingPSD, ดาวน์โหลดฟรี | Pngtree">
            <a:extLst>
              <a:ext uri="{FF2B5EF4-FFF2-40B4-BE49-F238E27FC236}">
                <a16:creationId xmlns:a16="http://schemas.microsoft.com/office/drawing/2014/main" id="{D7AE893E-D672-4A05-8BC6-E16A5AA3C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5278" r="95278">
                        <a14:foregroundMark x1="53889" y1="33611" x2="54167" y2="60833"/>
                        <a14:foregroundMark x1="54167" y1="60833" x2="50833" y2="56111"/>
                        <a14:foregroundMark x1="61944" y1="60000" x2="41667" y2="59444"/>
                        <a14:foregroundMark x1="41667" y1="59444" x2="42500" y2="26111"/>
                        <a14:foregroundMark x1="42500" y1="26111" x2="58333" y2="33611"/>
                        <a14:foregroundMark x1="58333" y1="33611" x2="51944" y2="38611"/>
                        <a14:foregroundMark x1="56944" y1="39722" x2="49722" y2="62778"/>
                        <a14:foregroundMark x1="49722" y1="62778" x2="63889" y2="57222"/>
                        <a14:foregroundMark x1="58333" y1="60833" x2="44167" y2="64722"/>
                        <a14:foregroundMark x1="44167" y1="64722" x2="63611" y2="61389"/>
                        <a14:foregroundMark x1="63611" y1="61389" x2="63611" y2="63056"/>
                        <a14:foregroundMark x1="63611" y1="62500" x2="41389" y2="68056"/>
                        <a14:foregroundMark x1="41389" y1="68056" x2="68056" y2="64722"/>
                        <a14:foregroundMark x1="68056" y1="64722" x2="66944" y2="66667"/>
                        <a14:foregroundMark x1="65833" y1="62778" x2="40833" y2="72222"/>
                        <a14:foregroundMark x1="40833" y1="72222" x2="72500" y2="66667"/>
                        <a14:foregroundMark x1="56944" y1="59722" x2="39167" y2="67500"/>
                        <a14:foregroundMark x1="39167" y1="67500" x2="56944" y2="73611"/>
                        <a14:foregroundMark x1="56944" y1="73611" x2="38889" y2="63611"/>
                        <a14:foregroundMark x1="46667" y1="60000" x2="49444" y2="69167"/>
                        <a14:foregroundMark x1="48889" y1="60556" x2="65556" y2="70833"/>
                        <a14:foregroundMark x1="65556" y1="70833" x2="45000" y2="61667"/>
                        <a14:foregroundMark x1="45000" y1="61667" x2="43611" y2="61667"/>
                        <a14:foregroundMark x1="39444" y1="62222" x2="38889" y2="63333"/>
                        <a14:foregroundMark x1="38056" y1="63889" x2="35278" y2="60000"/>
                        <a14:foregroundMark x1="37500" y1="63333" x2="45833" y2="57222"/>
                        <a14:foregroundMark x1="48611" y1="30000" x2="56389" y2="61389"/>
                        <a14:foregroundMark x1="56389" y1="61389" x2="51389" y2="67222"/>
                        <a14:foregroundMark x1="8889" y1="70278" x2="5278" y2="83056"/>
                        <a14:foregroundMark x1="90000" y1="76667" x2="91667" y2="85833"/>
                        <a14:foregroundMark x1="95278" y1="88056" x2="35556" y2="66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5996" y="103639"/>
            <a:ext cx="1370396" cy="1370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op art girl drinks cocktail and shows sign ok on transparent background PNG  - Similar PNG">
            <a:extLst>
              <a:ext uri="{FF2B5EF4-FFF2-40B4-BE49-F238E27FC236}">
                <a16:creationId xmlns:a16="http://schemas.microsoft.com/office/drawing/2014/main" id="{CC5D38F6-51B8-4DF1-B8DD-78BFFFA636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8167" l="10000" r="90000">
                        <a14:foregroundMark x1="40333" y1="81333" x2="54833" y2="95500"/>
                        <a14:foregroundMark x1="54833" y1="95500" x2="65833" y2="99333"/>
                        <a14:foregroundMark x1="65833" y1="99333" x2="78667" y2="95167"/>
                        <a14:foregroundMark x1="78667" y1="95167" x2="86333" y2="90167"/>
                        <a14:foregroundMark x1="86333" y1="90167" x2="86833" y2="89000"/>
                        <a14:foregroundMark x1="89667" y1="84500" x2="88500" y2="93833"/>
                        <a14:foregroundMark x1="88500" y1="93833" x2="68333" y2="93500"/>
                        <a14:foregroundMark x1="68333" y1="93500" x2="54333" y2="83500"/>
                        <a14:foregroundMark x1="54333" y1="83500" x2="66667" y2="83000"/>
                        <a14:foregroundMark x1="66667" y1="83000" x2="76500" y2="86000"/>
                        <a14:foregroundMark x1="48167" y1="72667" x2="44167" y2="91333"/>
                        <a14:foregroundMark x1="44167" y1="91333" x2="69000" y2="94167"/>
                        <a14:foregroundMark x1="69000" y1="94167" x2="69167" y2="98167"/>
                        <a14:foregroundMark x1="56333" y1="93000" x2="42833" y2="89167"/>
                        <a14:foregroundMark x1="42833" y1="89167" x2="49000" y2="92333"/>
                        <a14:foregroundMark x1="34167" y1="82167" x2="39667" y2="89333"/>
                        <a14:foregroundMark x1="39667" y1="89333" x2="50167" y2="96333"/>
                        <a14:foregroundMark x1="50167" y1="96333" x2="32000" y2="86000"/>
                        <a14:foregroundMark x1="32000" y1="86000" x2="39000" y2="96333"/>
                        <a14:foregroundMark x1="39000" y1="96333" x2="39333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589" y="-44035"/>
            <a:ext cx="1370397" cy="1370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lue Eyes Vector PNG Photo Image | PNG All">
            <a:extLst>
              <a:ext uri="{FF2B5EF4-FFF2-40B4-BE49-F238E27FC236}">
                <a16:creationId xmlns:a16="http://schemas.microsoft.com/office/drawing/2014/main" id="{9451D605-9935-4572-92F3-2C515C415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6825" y="629707"/>
            <a:ext cx="1382280" cy="655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" name="Rectangle 99">
            <a:extLst>
              <a:ext uri="{FF2B5EF4-FFF2-40B4-BE49-F238E27FC236}">
                <a16:creationId xmlns:a16="http://schemas.microsoft.com/office/drawing/2014/main" id="{454E08F2-CF5B-4673-AA7D-E0F95EA14DC0}"/>
              </a:ext>
            </a:extLst>
          </p:cNvPr>
          <p:cNvSpPr/>
          <p:nvPr/>
        </p:nvSpPr>
        <p:spPr>
          <a:xfrm>
            <a:off x="4885279" y="787916"/>
            <a:ext cx="71662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latin typeface="Berlin Sans FB Demi" panose="020E0802020502020306" pitchFamily="34" charset="0"/>
                <a:cs typeface="Arial" panose="020B0604020202020204" pitchFamily="34" charset="0"/>
              </a:rPr>
              <a:t>do</a:t>
            </a:r>
            <a:endParaRPr lang="en-US" sz="3600" b="1" dirty="0">
              <a:ln w="0"/>
              <a:latin typeface="Berlin Sans FB Demi" panose="020E0802020502020306" pitchFamily="34" charset="0"/>
              <a:cs typeface="Arial" panose="020B0604020202020204" pitchFamily="34" charset="0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DC2A0557-00BC-481E-8985-4F057DD1EFD0}"/>
              </a:ext>
            </a:extLst>
          </p:cNvPr>
          <p:cNvSpPr/>
          <p:nvPr/>
        </p:nvSpPr>
        <p:spPr>
          <a:xfrm>
            <a:off x="9302323" y="765218"/>
            <a:ext cx="126361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latin typeface="Berlin Sans FB Demi" panose="020E0802020502020306" pitchFamily="34" charset="0"/>
                <a:cs typeface="Arial" panose="020B0604020202020204" pitchFamily="34" charset="0"/>
              </a:rPr>
              <a:t>take</a:t>
            </a:r>
            <a:endParaRPr lang="en-US" sz="3600" b="1" dirty="0">
              <a:ln w="0"/>
              <a:latin typeface="Berlin Sans FB Demi" panose="020E0802020502020306" pitchFamily="34" charset="0"/>
              <a:cs typeface="Arial" panose="020B0604020202020204" pitchFamily="34" charset="0"/>
            </a:endParaRP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E6355625-5C8A-4AC5-901D-10F08DE5B520}"/>
              </a:ext>
            </a:extLst>
          </p:cNvPr>
          <p:cNvGrpSpPr/>
          <p:nvPr/>
        </p:nvGrpSpPr>
        <p:grpSpPr>
          <a:xfrm rot="20742046">
            <a:off x="-12842" y="288506"/>
            <a:ext cx="3658332" cy="1742768"/>
            <a:chOff x="3217805" y="4256451"/>
            <a:chExt cx="3911894" cy="1846277"/>
          </a:xfrm>
          <a:effectLst>
            <a:glow rad="228600">
              <a:srgbClr val="F4629D">
                <a:alpha val="40000"/>
              </a:srgbClr>
            </a:glow>
          </a:effectLst>
        </p:grpSpPr>
        <p:pic>
          <p:nvPicPr>
            <p:cNvPr id="103" name="Picture 2">
              <a:extLst>
                <a:ext uri="{FF2B5EF4-FFF2-40B4-BE49-F238E27FC236}">
                  <a16:creationId xmlns:a16="http://schemas.microsoft.com/office/drawing/2014/main" id="{FED9155A-2AAA-4C0E-92EB-78DB50B1BC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7805" y="4820539"/>
              <a:ext cx="1410297" cy="706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" name="Picture 4" descr="Download Hand Showing Two Finger HQ PNG Image | FreePNGImg">
              <a:extLst>
                <a:ext uri="{FF2B5EF4-FFF2-40B4-BE49-F238E27FC236}">
                  <a16:creationId xmlns:a16="http://schemas.microsoft.com/office/drawing/2014/main" id="{B3C5C019-21B7-4B1F-AAD4-AE015F7C13E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2488"/>
            <a:stretch/>
          </p:blipFill>
          <p:spPr bwMode="auto">
            <a:xfrm>
              <a:off x="4390663" y="4310436"/>
              <a:ext cx="1894900" cy="17271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" name="Picture 6" descr="ภาพมือคน PNG, รูป, เวกเตอร์และไฟล์ PSD | ดาวน์โหลดฟรีบน Pngtree">
              <a:extLst>
                <a:ext uri="{FF2B5EF4-FFF2-40B4-BE49-F238E27FC236}">
                  <a16:creationId xmlns:a16="http://schemas.microsoft.com/office/drawing/2014/main" id="{CD9FEFB4-52D0-44D1-AC67-C6BBC60A20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3422" y="4256451"/>
              <a:ext cx="1846277" cy="18462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6" name="Rectangle 55">
            <a:extLst>
              <a:ext uri="{FF2B5EF4-FFF2-40B4-BE49-F238E27FC236}">
                <a16:creationId xmlns:a16="http://schemas.microsoft.com/office/drawing/2014/main" id="{7F76D53B-2123-46CB-B5A7-06AE2E06F256}"/>
              </a:ext>
            </a:extLst>
          </p:cNvPr>
          <p:cNvSpPr/>
          <p:nvPr/>
        </p:nvSpPr>
        <p:spPr>
          <a:xfrm>
            <a:off x="8716207" y="-31047"/>
            <a:ext cx="257600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1"/>
                </a:solidFill>
                <a:cs typeface="Arial" panose="020B0604020202020204" pitchFamily="34" charset="0"/>
              </a:rPr>
              <a:t>Vokalwechsel</a:t>
            </a:r>
            <a:endParaRPr lang="en-US" sz="3600" b="1" dirty="0">
              <a:ln w="0"/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AEDD065E-3F85-4040-9E75-712591F1CBCA}"/>
              </a:ext>
            </a:extLst>
          </p:cNvPr>
          <p:cNvSpPr/>
          <p:nvPr/>
        </p:nvSpPr>
        <p:spPr>
          <a:xfrm>
            <a:off x="7760965" y="1024319"/>
            <a:ext cx="3305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Arial" panose="020B0604020202020204" pitchFamily="34" charset="0"/>
              </a:rPr>
              <a:t>i</a:t>
            </a:r>
            <a:endParaRPr lang="en-US" sz="3600" b="1" dirty="0">
              <a:ln w="0"/>
              <a:solidFill>
                <a:schemeClr val="accent4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Arial" panose="020B060402020202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B165168-2E42-43BF-8062-847C2014D76F}"/>
              </a:ext>
            </a:extLst>
          </p:cNvPr>
          <p:cNvCxnSpPr>
            <a:cxnSpLocks/>
          </p:cNvCxnSpPr>
          <p:nvPr/>
        </p:nvCxnSpPr>
        <p:spPr>
          <a:xfrm flipH="1">
            <a:off x="7739379" y="1615590"/>
            <a:ext cx="280671" cy="3202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F6F03AC4-C5C5-4743-A5A0-582D02836901}"/>
              </a:ext>
            </a:extLst>
          </p:cNvPr>
          <p:cNvSpPr/>
          <p:nvPr/>
        </p:nvSpPr>
        <p:spPr>
          <a:xfrm>
            <a:off x="8901878" y="343275"/>
            <a:ext cx="257600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400" b="1" dirty="0">
                <a:ln w="0"/>
                <a:cs typeface="Arial" panose="020B0604020202020204" pitchFamily="34" charset="0"/>
              </a:rPr>
              <a:t>(du, </a:t>
            </a:r>
            <a:r>
              <a:rPr lang="en-US" sz="2400" b="1" dirty="0" err="1">
                <a:ln w="0"/>
                <a:solidFill>
                  <a:schemeClr val="accent5"/>
                </a:solidFill>
                <a:cs typeface="Arial" panose="020B0604020202020204" pitchFamily="34" charset="0"/>
              </a:rPr>
              <a:t>er</a:t>
            </a:r>
            <a:r>
              <a:rPr lang="en-US" sz="2400" b="1" dirty="0" err="1">
                <a:ln w="0"/>
                <a:cs typeface="Arial" panose="020B0604020202020204" pitchFamily="34" charset="0"/>
              </a:rPr>
              <a:t>,</a:t>
            </a:r>
            <a:r>
              <a:rPr lang="en-US" sz="2400" b="1" dirty="0" err="1">
                <a:ln w="0"/>
                <a:solidFill>
                  <a:srgbClr val="F4629D"/>
                </a:solidFill>
                <a:cs typeface="Arial" panose="020B0604020202020204" pitchFamily="34" charset="0"/>
              </a:rPr>
              <a:t>sie</a:t>
            </a:r>
            <a:r>
              <a:rPr lang="en-US" sz="2400" b="1" dirty="0" err="1">
                <a:ln w="0"/>
                <a:cs typeface="Arial" panose="020B0604020202020204" pitchFamily="34" charset="0"/>
              </a:rPr>
              <a:t>,</a:t>
            </a:r>
            <a:r>
              <a:rPr lang="en-US" sz="24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es</a:t>
            </a:r>
            <a:r>
              <a:rPr lang="en-US" sz="2400" b="1" dirty="0">
                <a:ln w="0"/>
                <a:cs typeface="Arial" panose="020B0604020202020204" pitchFamily="34" charset="0"/>
              </a:rPr>
              <a:t>)</a:t>
            </a:r>
            <a:endParaRPr lang="en-US" sz="2800" b="1" dirty="0">
              <a:ln w="0"/>
              <a:cs typeface="Arial" panose="020B0604020202020204" pitchFamily="34" charset="0"/>
            </a:endParaRP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0CA7C971-2E1D-447F-AA1E-F14D4F21E96A}"/>
              </a:ext>
            </a:extLst>
          </p:cNvPr>
          <p:cNvCxnSpPr>
            <a:cxnSpLocks/>
          </p:cNvCxnSpPr>
          <p:nvPr/>
        </p:nvCxnSpPr>
        <p:spPr>
          <a:xfrm flipH="1">
            <a:off x="9150967" y="1557747"/>
            <a:ext cx="280671" cy="3202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>
            <a:extLst>
              <a:ext uri="{FF2B5EF4-FFF2-40B4-BE49-F238E27FC236}">
                <a16:creationId xmlns:a16="http://schemas.microsoft.com/office/drawing/2014/main" id="{CB579224-40DF-4CAE-B74F-7BAA21D8F87F}"/>
              </a:ext>
            </a:extLst>
          </p:cNvPr>
          <p:cNvSpPr/>
          <p:nvPr/>
        </p:nvSpPr>
        <p:spPr>
          <a:xfrm>
            <a:off x="9165384" y="1089849"/>
            <a:ext cx="3305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Arial" panose="020B0604020202020204" pitchFamily="34" charset="0"/>
              </a:rPr>
              <a:t>i</a:t>
            </a:r>
            <a:endParaRPr lang="en-US" sz="3600" b="1" dirty="0">
              <a:ln w="0"/>
              <a:solidFill>
                <a:schemeClr val="accent4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Arial" panose="020B0604020202020204" pitchFamily="34" charset="0"/>
            </a:endParaRP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3B6BC57D-4D56-4823-86EF-6D3830D4D31C}"/>
              </a:ext>
            </a:extLst>
          </p:cNvPr>
          <p:cNvCxnSpPr>
            <a:cxnSpLocks/>
          </p:cNvCxnSpPr>
          <p:nvPr/>
        </p:nvCxnSpPr>
        <p:spPr>
          <a:xfrm flipH="1">
            <a:off x="10872629" y="1575128"/>
            <a:ext cx="280671" cy="3202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id="{D81F8889-ACD2-4946-A0BB-23155D58DA8C}"/>
              </a:ext>
            </a:extLst>
          </p:cNvPr>
          <p:cNvSpPr/>
          <p:nvPr/>
        </p:nvSpPr>
        <p:spPr>
          <a:xfrm>
            <a:off x="10785045" y="1108084"/>
            <a:ext cx="50290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Arial" panose="020B0604020202020204" pitchFamily="34" charset="0"/>
              </a:rPr>
              <a:t>ie</a:t>
            </a:r>
            <a:endParaRPr lang="en-US" sz="3600" b="1" dirty="0">
              <a:ln w="0"/>
              <a:solidFill>
                <a:schemeClr val="accent4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5B306362-7B72-42D6-907B-C95BF65D6FBD}"/>
              </a:ext>
            </a:extLst>
          </p:cNvPr>
          <p:cNvSpPr/>
          <p:nvPr/>
        </p:nvSpPr>
        <p:spPr>
          <a:xfrm>
            <a:off x="4506102" y="2051491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mach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42F0C19-9176-4650-AB56-841B225F6E4B}"/>
              </a:ext>
            </a:extLst>
          </p:cNvPr>
          <p:cNvSpPr/>
          <p:nvPr/>
        </p:nvSpPr>
        <p:spPr>
          <a:xfrm>
            <a:off x="4465480" y="2734087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mach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8638D80-2529-45C7-9861-B61BF3A48779}"/>
              </a:ext>
            </a:extLst>
          </p:cNvPr>
          <p:cNvSpPr/>
          <p:nvPr/>
        </p:nvSpPr>
        <p:spPr>
          <a:xfrm>
            <a:off x="4516346" y="3529970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mach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E4C2EA87-0D6D-450B-96CD-84764D30FC5E}"/>
              </a:ext>
            </a:extLst>
          </p:cNvPr>
          <p:cNvSpPr/>
          <p:nvPr/>
        </p:nvSpPr>
        <p:spPr>
          <a:xfrm>
            <a:off x="4525864" y="4320929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mach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9BCC3C96-9BE2-4A04-8916-DAD4837702F6}"/>
              </a:ext>
            </a:extLst>
          </p:cNvPr>
          <p:cNvSpPr/>
          <p:nvPr/>
        </p:nvSpPr>
        <p:spPr>
          <a:xfrm>
            <a:off x="4457117" y="4994699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mach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926C8C21-8415-4D56-9916-549B335063DB}"/>
              </a:ext>
            </a:extLst>
          </p:cNvPr>
          <p:cNvSpPr/>
          <p:nvPr/>
        </p:nvSpPr>
        <p:spPr>
          <a:xfrm>
            <a:off x="4475562" y="5619541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mach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AE4DD3A1-9CEB-46CC-8213-3D24091B4AC7}"/>
              </a:ext>
            </a:extLst>
          </p:cNvPr>
          <p:cNvSpPr/>
          <p:nvPr/>
        </p:nvSpPr>
        <p:spPr>
          <a:xfrm>
            <a:off x="5410609" y="2048334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e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BF161EF8-81B8-410F-8E18-2C906FBB246C}"/>
              </a:ext>
            </a:extLst>
          </p:cNvPr>
          <p:cNvSpPr/>
          <p:nvPr/>
        </p:nvSpPr>
        <p:spPr>
          <a:xfrm>
            <a:off x="5391262" y="2740490"/>
            <a:ext cx="61171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st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A3F620DF-1D71-428C-9D3D-D311E50A1C5D}"/>
              </a:ext>
            </a:extLst>
          </p:cNvPr>
          <p:cNvSpPr/>
          <p:nvPr/>
        </p:nvSpPr>
        <p:spPr>
          <a:xfrm>
            <a:off x="5446465" y="3520536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F71D7E89-D1CF-4B00-A43F-9C34C74EAE00}"/>
              </a:ext>
            </a:extLst>
          </p:cNvPr>
          <p:cNvSpPr/>
          <p:nvPr/>
        </p:nvSpPr>
        <p:spPr>
          <a:xfrm>
            <a:off x="5437132" y="4311495"/>
            <a:ext cx="65886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8838775-19C3-4F80-8575-ADFA50B27783}"/>
              </a:ext>
            </a:extLst>
          </p:cNvPr>
          <p:cNvSpPr/>
          <p:nvPr/>
        </p:nvSpPr>
        <p:spPr>
          <a:xfrm>
            <a:off x="5362559" y="4992359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053D1C69-9E51-456E-A0C5-93AAABDAC1F7}"/>
              </a:ext>
            </a:extLst>
          </p:cNvPr>
          <p:cNvSpPr/>
          <p:nvPr/>
        </p:nvSpPr>
        <p:spPr>
          <a:xfrm>
            <a:off x="5388003" y="5626460"/>
            <a:ext cx="61497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7775546D-DCAA-4DA9-9189-B5D27D89FA85}"/>
              </a:ext>
            </a:extLst>
          </p:cNvPr>
          <p:cNvSpPr/>
          <p:nvPr/>
        </p:nvSpPr>
        <p:spPr>
          <a:xfrm>
            <a:off x="7719984" y="2004472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ess</a:t>
            </a:r>
            <a:endParaRPr lang="en-US" sz="36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C76C0128-72AA-47D3-8BAA-8C1E3EBA475E}"/>
              </a:ext>
            </a:extLst>
          </p:cNvPr>
          <p:cNvSpPr/>
          <p:nvPr/>
        </p:nvSpPr>
        <p:spPr>
          <a:xfrm>
            <a:off x="8250358" y="2008253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e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B0A95F8-0D4F-49FE-8F36-959D506CC3B9}"/>
              </a:ext>
            </a:extLst>
          </p:cNvPr>
          <p:cNvSpPr/>
          <p:nvPr/>
        </p:nvSpPr>
        <p:spPr>
          <a:xfrm>
            <a:off x="7919229" y="2687437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ss</a:t>
            </a:r>
            <a:endParaRPr lang="en-US" sz="36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608DFC12-EB39-41B2-9A4B-BE10DE7D3BAF}"/>
              </a:ext>
            </a:extLst>
          </p:cNvPr>
          <p:cNvSpPr/>
          <p:nvPr/>
        </p:nvSpPr>
        <p:spPr>
          <a:xfrm>
            <a:off x="8238077" y="2700333"/>
            <a:ext cx="68849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st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D9D51A26-D8D8-4903-A070-8D88034F953F}"/>
              </a:ext>
            </a:extLst>
          </p:cNvPr>
          <p:cNvSpPr/>
          <p:nvPr/>
        </p:nvSpPr>
        <p:spPr>
          <a:xfrm>
            <a:off x="7796149" y="2687437"/>
            <a:ext cx="3305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Arial" panose="020B0604020202020204" pitchFamily="34" charset="0"/>
              </a:rPr>
              <a:t>i</a:t>
            </a:r>
            <a:endParaRPr lang="en-US" sz="3600" b="1" dirty="0">
              <a:ln w="0"/>
              <a:solidFill>
                <a:schemeClr val="accent4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Arial" panose="020B0604020202020204" pitchFamily="34" charset="0"/>
            </a:endParaRP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80BD1155-DB14-4193-B267-771BCFF8E851}"/>
              </a:ext>
            </a:extLst>
          </p:cNvPr>
          <p:cNvCxnSpPr>
            <a:cxnSpLocks/>
          </p:cNvCxnSpPr>
          <p:nvPr/>
        </p:nvCxnSpPr>
        <p:spPr>
          <a:xfrm flipH="1">
            <a:off x="8286988" y="2898623"/>
            <a:ext cx="154812" cy="28593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>
            <a:extLst>
              <a:ext uri="{FF2B5EF4-FFF2-40B4-BE49-F238E27FC236}">
                <a16:creationId xmlns:a16="http://schemas.microsoft.com/office/drawing/2014/main" id="{CE28BDA7-0DC0-4DDD-B493-BDFEEE9B14E8}"/>
              </a:ext>
            </a:extLst>
          </p:cNvPr>
          <p:cNvSpPr/>
          <p:nvPr/>
        </p:nvSpPr>
        <p:spPr>
          <a:xfrm>
            <a:off x="8239390" y="2692154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8ED77F29-DFB2-404A-8C47-16EE0733A937}"/>
              </a:ext>
            </a:extLst>
          </p:cNvPr>
          <p:cNvSpPr/>
          <p:nvPr/>
        </p:nvSpPr>
        <p:spPr>
          <a:xfrm>
            <a:off x="7810937" y="3544157"/>
            <a:ext cx="3305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Arial" panose="020B0604020202020204" pitchFamily="34" charset="0"/>
              </a:rPr>
              <a:t>i</a:t>
            </a:r>
            <a:endParaRPr lang="en-US" sz="3600" b="1" dirty="0">
              <a:ln w="0"/>
              <a:solidFill>
                <a:schemeClr val="accent4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789CCF40-D907-47AF-8659-622839923C14}"/>
              </a:ext>
            </a:extLst>
          </p:cNvPr>
          <p:cNvSpPr/>
          <p:nvPr/>
        </p:nvSpPr>
        <p:spPr>
          <a:xfrm>
            <a:off x="7922063" y="3570533"/>
            <a:ext cx="54330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ss</a:t>
            </a:r>
            <a:endParaRPr lang="en-US" sz="36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04343797-DDEC-4FBD-A094-51ABB836FFC5}"/>
              </a:ext>
            </a:extLst>
          </p:cNvPr>
          <p:cNvSpPr/>
          <p:nvPr/>
        </p:nvSpPr>
        <p:spPr>
          <a:xfrm>
            <a:off x="8141484" y="3559200"/>
            <a:ext cx="68849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th-TH" sz="3200" b="1" dirty="0">
                <a:ln w="0"/>
                <a:cs typeface="Arial" panose="020B0604020202020204" pitchFamily="34" charset="0"/>
              </a:rPr>
              <a:t> </a:t>
            </a:r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5FF7E68C-C98B-4B09-A7F2-4E4BFB9E4021}"/>
              </a:ext>
            </a:extLst>
          </p:cNvPr>
          <p:cNvSpPr/>
          <p:nvPr/>
        </p:nvSpPr>
        <p:spPr>
          <a:xfrm>
            <a:off x="7743119" y="4333286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ess</a:t>
            </a:r>
            <a:endParaRPr lang="en-US" sz="36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F2E869EA-14DA-4B28-A93F-154FB755B6A1}"/>
              </a:ext>
            </a:extLst>
          </p:cNvPr>
          <p:cNvSpPr/>
          <p:nvPr/>
        </p:nvSpPr>
        <p:spPr>
          <a:xfrm>
            <a:off x="8273493" y="4337067"/>
            <a:ext cx="63241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A09D71E8-95F1-4616-B570-946D1646A7D6}"/>
              </a:ext>
            </a:extLst>
          </p:cNvPr>
          <p:cNvSpPr/>
          <p:nvPr/>
        </p:nvSpPr>
        <p:spPr>
          <a:xfrm>
            <a:off x="7743778" y="5024617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ess</a:t>
            </a:r>
            <a:endParaRPr lang="en-US" sz="36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DC356A72-7670-4938-BE9B-1A0CE99F5F95}"/>
              </a:ext>
            </a:extLst>
          </p:cNvPr>
          <p:cNvSpPr/>
          <p:nvPr/>
        </p:nvSpPr>
        <p:spPr>
          <a:xfrm>
            <a:off x="8274152" y="5028398"/>
            <a:ext cx="63241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BA71024C-3FD3-48D1-AC23-6D827D5D4AA5}"/>
              </a:ext>
            </a:extLst>
          </p:cNvPr>
          <p:cNvSpPr/>
          <p:nvPr/>
        </p:nvSpPr>
        <p:spPr>
          <a:xfrm>
            <a:off x="7707703" y="5676615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ess</a:t>
            </a:r>
            <a:endParaRPr lang="en-US" sz="36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4765F7EC-058D-49B2-8432-5A6B82F63961}"/>
              </a:ext>
            </a:extLst>
          </p:cNvPr>
          <p:cNvSpPr/>
          <p:nvPr/>
        </p:nvSpPr>
        <p:spPr>
          <a:xfrm>
            <a:off x="8238077" y="5680396"/>
            <a:ext cx="63241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07103E7E-633A-4EAB-876D-A34E4BEF47C9}"/>
              </a:ext>
            </a:extLst>
          </p:cNvPr>
          <p:cNvSpPr/>
          <p:nvPr/>
        </p:nvSpPr>
        <p:spPr>
          <a:xfrm>
            <a:off x="9086100" y="2008253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nehm</a:t>
            </a:r>
            <a:endParaRPr lang="en-US" sz="36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74474B48-12B2-4545-AB71-61619C4A5964}"/>
              </a:ext>
            </a:extLst>
          </p:cNvPr>
          <p:cNvSpPr/>
          <p:nvPr/>
        </p:nvSpPr>
        <p:spPr>
          <a:xfrm>
            <a:off x="10042091" y="2014416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e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17F2A004-F6B7-404C-950A-BCE2A2ADDDA1}"/>
              </a:ext>
            </a:extLst>
          </p:cNvPr>
          <p:cNvSpPr/>
          <p:nvPr/>
        </p:nvSpPr>
        <p:spPr>
          <a:xfrm>
            <a:off x="9059586" y="2698527"/>
            <a:ext cx="35758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n</a:t>
            </a:r>
            <a:endParaRPr lang="en-US" sz="36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FDCF2E4C-AAB3-4E3B-8768-51A280309282}"/>
              </a:ext>
            </a:extLst>
          </p:cNvPr>
          <p:cNvSpPr/>
          <p:nvPr/>
        </p:nvSpPr>
        <p:spPr>
          <a:xfrm>
            <a:off x="9288282" y="2683502"/>
            <a:ext cx="3305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Arial" panose="020B0604020202020204" pitchFamily="34" charset="0"/>
              </a:rPr>
              <a:t>i</a:t>
            </a:r>
            <a:endParaRPr lang="en-US" sz="3600" b="1" dirty="0">
              <a:ln w="0"/>
              <a:solidFill>
                <a:schemeClr val="accent4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BDBC9187-9A04-403E-8E6B-3EEB6651061E}"/>
              </a:ext>
            </a:extLst>
          </p:cNvPr>
          <p:cNvSpPr/>
          <p:nvPr/>
        </p:nvSpPr>
        <p:spPr>
          <a:xfrm>
            <a:off x="9388910" y="2685631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mm</a:t>
            </a:r>
            <a:endParaRPr lang="en-US" sz="36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7249A6F8-BD13-4997-A9CF-401298E995E5}"/>
              </a:ext>
            </a:extLst>
          </p:cNvPr>
          <p:cNvSpPr/>
          <p:nvPr/>
        </p:nvSpPr>
        <p:spPr>
          <a:xfrm>
            <a:off x="10036237" y="2683501"/>
            <a:ext cx="56111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st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190635D3-1F17-429D-91F1-2D0D4C4B4586}"/>
              </a:ext>
            </a:extLst>
          </p:cNvPr>
          <p:cNvSpPr/>
          <p:nvPr/>
        </p:nvSpPr>
        <p:spPr>
          <a:xfrm>
            <a:off x="9064360" y="3516699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n</a:t>
            </a:r>
            <a:endParaRPr lang="en-US" sz="36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3BF04345-3EC1-40F8-AC49-8BDDA95B889B}"/>
              </a:ext>
            </a:extLst>
          </p:cNvPr>
          <p:cNvSpPr/>
          <p:nvPr/>
        </p:nvSpPr>
        <p:spPr>
          <a:xfrm>
            <a:off x="9301465" y="3501216"/>
            <a:ext cx="3305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Arial" panose="020B0604020202020204" pitchFamily="34" charset="0"/>
              </a:rPr>
              <a:t>i</a:t>
            </a:r>
            <a:endParaRPr lang="en-US" sz="3600" b="1" dirty="0">
              <a:ln w="0"/>
              <a:solidFill>
                <a:schemeClr val="accent4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2434CED2-0A8E-43DD-B3D6-7D28E80D74F1}"/>
              </a:ext>
            </a:extLst>
          </p:cNvPr>
          <p:cNvSpPr/>
          <p:nvPr/>
        </p:nvSpPr>
        <p:spPr>
          <a:xfrm>
            <a:off x="9411372" y="3513482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mm</a:t>
            </a:r>
            <a:endParaRPr lang="en-US" sz="36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5A35A2AA-1E06-46FE-A98C-6DE864253C4B}"/>
              </a:ext>
            </a:extLst>
          </p:cNvPr>
          <p:cNvSpPr/>
          <p:nvPr/>
        </p:nvSpPr>
        <p:spPr>
          <a:xfrm>
            <a:off x="10060031" y="3510533"/>
            <a:ext cx="56111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00B10D93-CFA4-4E75-B6D4-CAFEBAA6C29D}"/>
              </a:ext>
            </a:extLst>
          </p:cNvPr>
          <p:cNvSpPr/>
          <p:nvPr/>
        </p:nvSpPr>
        <p:spPr>
          <a:xfrm>
            <a:off x="10708263" y="2703872"/>
            <a:ext cx="27313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s</a:t>
            </a:r>
            <a:endParaRPr lang="en-US" sz="36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31BCE200-EB6C-4140-936A-8FB560B4E0AD}"/>
              </a:ext>
            </a:extLst>
          </p:cNvPr>
          <p:cNvSpPr/>
          <p:nvPr/>
        </p:nvSpPr>
        <p:spPr>
          <a:xfrm>
            <a:off x="10868792" y="2700625"/>
            <a:ext cx="50290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Arial" panose="020B0604020202020204" pitchFamily="34" charset="0"/>
              </a:rPr>
              <a:t>ie</a:t>
            </a:r>
            <a:endParaRPr lang="en-US" sz="3600" b="1" dirty="0">
              <a:ln w="0"/>
              <a:solidFill>
                <a:schemeClr val="accent4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CC4E47CF-2596-4606-BBCC-5C2761CF35F1}"/>
              </a:ext>
            </a:extLst>
          </p:cNvPr>
          <p:cNvSpPr/>
          <p:nvPr/>
        </p:nvSpPr>
        <p:spPr>
          <a:xfrm>
            <a:off x="11180804" y="2730220"/>
            <a:ext cx="88967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h</a:t>
            </a:r>
            <a:endParaRPr lang="en-US" sz="36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F8F723AE-6EC3-483A-A820-F6A848A2A079}"/>
              </a:ext>
            </a:extLst>
          </p:cNvPr>
          <p:cNvSpPr/>
          <p:nvPr/>
        </p:nvSpPr>
        <p:spPr>
          <a:xfrm>
            <a:off x="11381588" y="2716426"/>
            <a:ext cx="56111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st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EA8D99A4-4440-43E5-ABBD-9EFE00716534}"/>
              </a:ext>
            </a:extLst>
          </p:cNvPr>
          <p:cNvSpPr/>
          <p:nvPr/>
        </p:nvSpPr>
        <p:spPr>
          <a:xfrm>
            <a:off x="10683919" y="3490985"/>
            <a:ext cx="27313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s</a:t>
            </a:r>
            <a:endParaRPr lang="en-US" sz="36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84601615-9D33-4026-9107-EFD9945198FA}"/>
              </a:ext>
            </a:extLst>
          </p:cNvPr>
          <p:cNvSpPr/>
          <p:nvPr/>
        </p:nvSpPr>
        <p:spPr>
          <a:xfrm>
            <a:off x="10830520" y="3488065"/>
            <a:ext cx="50290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Arial" panose="020B0604020202020204" pitchFamily="34" charset="0"/>
              </a:rPr>
              <a:t>ie</a:t>
            </a:r>
            <a:endParaRPr lang="en-US" sz="3600" b="1" dirty="0">
              <a:ln w="0"/>
              <a:solidFill>
                <a:schemeClr val="accent4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33BA69D1-E41F-49DE-8105-8B31F8F927D1}"/>
              </a:ext>
            </a:extLst>
          </p:cNvPr>
          <p:cNvSpPr/>
          <p:nvPr/>
        </p:nvSpPr>
        <p:spPr>
          <a:xfrm>
            <a:off x="11146703" y="3504183"/>
            <a:ext cx="56111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h</a:t>
            </a:r>
            <a:endParaRPr lang="en-US" sz="36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BA903150-7A8C-4319-A5E0-53277CF373EA}"/>
              </a:ext>
            </a:extLst>
          </p:cNvPr>
          <p:cNvSpPr/>
          <p:nvPr/>
        </p:nvSpPr>
        <p:spPr>
          <a:xfrm>
            <a:off x="11364280" y="3494749"/>
            <a:ext cx="56111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56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7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8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0" fill="hold">
                      <p:stCondLst>
                        <p:cond delay="indefinite"/>
                      </p:stCondLst>
                      <p:childTnLst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0" fill="hold">
                      <p:stCondLst>
                        <p:cond delay="indefinite"/>
                      </p:stCondLst>
                      <p:childTnLst>
                        <p:par>
                          <p:cTn id="331" fill="hold">
                            <p:stCondLst>
                              <p:cond delay="0"/>
                            </p:stCondLst>
                            <p:childTnLst>
                              <p:par>
                                <p:cTn id="3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9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0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2" fill="hold">
                      <p:stCondLst>
                        <p:cond delay="indefinite"/>
                      </p:stCondLst>
                      <p:childTnLst>
                        <p:par>
                          <p:cTn id="343" fill="hold">
                            <p:stCondLst>
                              <p:cond delay="0"/>
                            </p:stCondLst>
                            <p:childTnLst>
                              <p:par>
                                <p:cTn id="3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2" fill="hold">
                      <p:stCondLst>
                        <p:cond delay="indefinite"/>
                      </p:stCondLst>
                      <p:childTnLst>
                        <p:par>
                          <p:cTn id="353" fill="hold">
                            <p:stCondLst>
                              <p:cond delay="0"/>
                            </p:stCondLst>
                            <p:childTnLst>
                              <p:par>
                                <p:cTn id="3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7" fill="hold">
                      <p:stCondLst>
                        <p:cond delay="indefinite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2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4" fill="hold">
                      <p:stCondLst>
                        <p:cond delay="indefinite"/>
                      </p:stCondLst>
                      <p:childTnLst>
                        <p:par>
                          <p:cTn id="365" fill="hold">
                            <p:stCondLst>
                              <p:cond delay="0"/>
                            </p:stCondLst>
                            <p:childTnLst>
                              <p:par>
                                <p:cTn id="3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8" dur="500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9" fill="hold">
                      <p:stCondLst>
                        <p:cond delay="indefinite"/>
                      </p:stCondLst>
                      <p:childTnLst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4" fill="hold">
                      <p:stCondLst>
                        <p:cond delay="indefinite"/>
                      </p:stCondLst>
                      <p:childTnLst>
                        <p:par>
                          <p:cTn id="385" fill="hold">
                            <p:stCondLst>
                              <p:cond delay="0"/>
                            </p:stCondLst>
                            <p:childTnLst>
                              <p:par>
                                <p:cTn id="3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>
                      <p:stCondLst>
                        <p:cond delay="indefinite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45" grpId="0"/>
      <p:bldP spid="44" grpId="0" animBg="1"/>
      <p:bldP spid="56" grpId="0"/>
      <p:bldP spid="57" grpId="0"/>
      <p:bldP spid="58" grpId="0"/>
      <p:bldP spid="60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8" grpId="1"/>
      <p:bldP spid="79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6" grpId="0"/>
      <p:bldP spid="107" grpId="0"/>
      <p:bldP spid="108" grpId="0"/>
      <p:bldP spid="110" grpId="0"/>
      <p:bldP spid="111" grpId="0"/>
      <p:bldP spid="112" grpId="0"/>
      <p:bldP spid="113" grpId="0"/>
      <p:bldP spid="11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</TotalTime>
  <Words>296</Words>
  <Application>Microsoft Office PowerPoint</Application>
  <PresentationFormat>แบบจอกว้าง</PresentationFormat>
  <Paragraphs>141</Paragraphs>
  <Slides>17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17</vt:i4>
      </vt:variant>
    </vt:vector>
  </HeadingPairs>
  <TitlesOfParts>
    <vt:vector size="23" baseType="lpstr">
      <vt:lpstr>Arial</vt:lpstr>
      <vt:lpstr>Berlin Sans FB Demi</vt:lpstr>
      <vt:lpstr>Calibri</vt:lpstr>
      <vt:lpstr>Calibri Light</vt:lpstr>
      <vt:lpstr>Franklin Gothic Demi Cond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https://wordwall.net/th/resource/6687516/akkusativ 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Taronoi Vivy</cp:lastModifiedBy>
  <cp:revision>19</cp:revision>
  <dcterms:created xsi:type="dcterms:W3CDTF">2022-04-16T06:40:41Z</dcterms:created>
  <dcterms:modified xsi:type="dcterms:W3CDTF">2024-01-24T02:22:30Z</dcterms:modified>
</cp:coreProperties>
</file>