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6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626" r:id="rId10"/>
    <p:sldId id="667" r:id="rId11"/>
    <p:sldId id="6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996"/>
    <a:srgbClr val="EFE5F7"/>
    <a:srgbClr val="F5657D"/>
    <a:srgbClr val="FCD4D9"/>
    <a:srgbClr val="E6D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6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0095A-986E-40D8-AFCA-5D2AE6368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64D668-C112-4C30-A9B9-1E9E8F14D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50DDA-AC1B-4193-9ABF-62FE5D731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244AA-C30B-4ABB-979E-B4F7BFCDC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8B72A-59F3-4943-A6A0-ACF5C302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0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F6D5C-3DEC-4BF7-9EBF-DB1A1431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84D60-479E-4E4A-B643-332181BD9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5A917-89C0-4FC6-8014-5CD5C8C71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18723-E3EF-437F-BC0C-5EA99C017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12A2F-331B-44FC-9FA2-2062F803C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1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11DC4-AEF7-4F81-8E24-404BEDCB1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031D5-6B04-48C2-930A-B32510077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721DB-6DDC-472B-8A23-2FBF337D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29DF4-06C7-423B-94F5-BFD5B906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4CAC9-AE7F-4588-A96E-8744314E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6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0C9AE-DD7E-4568-BF8D-765ED284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ED739-9A08-4DBB-9259-9BF28C8EA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F8367-CD04-4728-9FFC-37AF357D8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24067-E764-4E70-A4E1-AC8350A3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7D05C-9F34-4FE8-A8AC-9BC74425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63C8D-9944-4947-8E9A-36DCB9B17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8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EDA9D-2A4F-4B67-9A02-E6692D2E6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A62CF-7FAF-481E-B7D9-BF9968BC8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09A8C-06AB-4AE2-9284-C172471E9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AFA043-AECE-4061-BCA1-12413CEED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0B494-202B-4E82-8D20-790625EFD2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F0BF2B-E541-4A62-A1F1-51C1B611C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C73B76-8EF8-491F-AF27-F204B0C55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31BB5-F50F-4A60-B281-FD3AB9A1A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8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057F3-C2AF-4C8B-A28A-E91527DC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E88E9F-171C-497B-A76C-B89CCD529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46592-9A68-4A2F-A642-BB8FE4119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AC462-B47C-4933-96AD-4BA9BB0FF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5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70292A-A07E-4323-9AC1-EE63559B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25E55B-633E-4C37-AE5A-87C8D7B43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71749-8107-4C6A-8FB0-3BECF6BF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7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1FB7-6D8A-4D77-9E53-90A7E22C9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A504-48AF-481C-8869-3A161872C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3FBFC-152F-49F1-AA90-98C1C629B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0CB0F-2784-47A0-8E0F-69BDF1E19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C4227-F13D-4CE4-BABA-A075A87D5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13491-1852-4C75-9D1D-CC3300F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42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CDA37-3B82-4A8C-B0D7-90C65E929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575968-25AC-4E50-A97F-49D39D578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CDFB4-A3E2-4714-815C-119E7181E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3A848-016E-48AC-86A4-BD3DF8CD1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537D4-D57E-4BF2-A87C-C0699AF10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A1B49-159A-4114-A0A8-A529EFE6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5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2E4DC-1301-45D9-B699-AA991CDD6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DD289-7E0B-4ECD-B0EF-1F3EAA3DE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00ED-30C4-4089-B639-C92996CA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B399B-A8EC-41BF-A4CC-EA0CEC5B8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AC0C6-E0C5-49F3-9663-BA7D4C51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08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D4F9B7-BD6B-43F7-BFDC-16CFD2D68C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A71C39-BE5A-4E0B-AB14-5C5D46340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FCFE3-00C0-4B96-84D8-195BDED3E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428E7-297B-4F68-9ECC-4CDD65BF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0C910-E3E9-4B3C-B799-338931804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3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4A86AE-4527-4B22-941F-1E7FA1A4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28CEA-4207-43A6-9151-856319A80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E819A-8318-425C-95CB-AF35433CB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47090-0849-415B-902A-9C2D1E13900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19C32-9F12-4508-B889-594C29956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FA693-8AC2-41A0-AB07-595ADB9BD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0D75-E33C-4B85-BDEC-F4D3EAF70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9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7.png"/><Relationship Id="rId17" Type="http://schemas.microsoft.com/office/2007/relationships/hdphoto" Target="../media/hdphoto8.wdp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0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17.png"/><Relationship Id="rId4" Type="http://schemas.microsoft.com/office/2007/relationships/hdphoto" Target="../media/hdphoto1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11.wdp"/><Relationship Id="rId18" Type="http://schemas.openxmlformats.org/officeDocument/2006/relationships/image" Target="../media/image22.png"/><Relationship Id="rId3" Type="http://schemas.microsoft.com/office/2007/relationships/hdphoto" Target="../media/hdphoto1.wdp"/><Relationship Id="rId21" Type="http://schemas.openxmlformats.org/officeDocument/2006/relationships/image" Target="../media/image24.png"/><Relationship Id="rId7" Type="http://schemas.microsoft.com/office/2007/relationships/hdphoto" Target="../media/hdphoto4.wdp"/><Relationship Id="rId12" Type="http://schemas.openxmlformats.org/officeDocument/2006/relationships/image" Target="../media/image12.png"/><Relationship Id="rId17" Type="http://schemas.microsoft.com/office/2007/relationships/hdphoto" Target="../media/hdphoto15.wdp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microsoft.com/office/2007/relationships/hdphoto" Target="../media/hdphoto16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microsoft.com/office/2007/relationships/hdphoto" Target="../media/hdphoto2.wdp"/><Relationship Id="rId15" Type="http://schemas.microsoft.com/office/2007/relationships/hdphoto" Target="../media/hdphoto14.wdp"/><Relationship Id="rId23" Type="http://schemas.microsoft.com/office/2007/relationships/hdphoto" Target="../media/hdphoto6.wdp"/><Relationship Id="rId10" Type="http://schemas.openxmlformats.org/officeDocument/2006/relationships/image" Target="../media/image4.png"/><Relationship Id="rId19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microsoft.com/office/2007/relationships/hdphoto" Target="../media/hdphoto7.wdp"/><Relationship Id="rId14" Type="http://schemas.openxmlformats.org/officeDocument/2006/relationships/image" Target="../media/image20.png"/><Relationship Id="rId2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30.png"/><Relationship Id="rId18" Type="http://schemas.microsoft.com/office/2007/relationships/hdphoto" Target="../media/hdphoto23.wdp"/><Relationship Id="rId26" Type="http://schemas.openxmlformats.org/officeDocument/2006/relationships/image" Target="../media/image37.png"/><Relationship Id="rId3" Type="http://schemas.microsoft.com/office/2007/relationships/hdphoto" Target="../media/hdphoto5.wdp"/><Relationship Id="rId21" Type="http://schemas.openxmlformats.org/officeDocument/2006/relationships/image" Target="../media/image34.png"/><Relationship Id="rId7" Type="http://schemas.openxmlformats.org/officeDocument/2006/relationships/image" Target="../media/image27.png"/><Relationship Id="rId12" Type="http://schemas.microsoft.com/office/2007/relationships/hdphoto" Target="../media/hdphoto20.wdp"/><Relationship Id="rId17" Type="http://schemas.openxmlformats.org/officeDocument/2006/relationships/image" Target="../media/image32.png"/><Relationship Id="rId25" Type="http://schemas.microsoft.com/office/2007/relationships/hdphoto" Target="../media/hdphoto26.wdp"/><Relationship Id="rId2" Type="http://schemas.openxmlformats.org/officeDocument/2006/relationships/image" Target="../media/image6.png"/><Relationship Id="rId16" Type="http://schemas.microsoft.com/office/2007/relationships/hdphoto" Target="../media/hdphoto22.wdp"/><Relationship Id="rId20" Type="http://schemas.microsoft.com/office/2007/relationships/hdphoto" Target="../media/hdphoto24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11" Type="http://schemas.openxmlformats.org/officeDocument/2006/relationships/image" Target="../media/image29.png"/><Relationship Id="rId24" Type="http://schemas.openxmlformats.org/officeDocument/2006/relationships/image" Target="../media/image36.pn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23" Type="http://schemas.openxmlformats.org/officeDocument/2006/relationships/image" Target="../media/image35.png"/><Relationship Id="rId10" Type="http://schemas.microsoft.com/office/2007/relationships/hdphoto" Target="../media/hdphoto19.wdp"/><Relationship Id="rId19" Type="http://schemas.openxmlformats.org/officeDocument/2006/relationships/image" Target="../media/image33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Relationship Id="rId14" Type="http://schemas.microsoft.com/office/2007/relationships/hdphoto" Target="../media/hdphoto21.wdp"/><Relationship Id="rId22" Type="http://schemas.microsoft.com/office/2007/relationships/hdphoto" Target="../media/hdphoto25.wdp"/><Relationship Id="rId27" Type="http://schemas.microsoft.com/office/2007/relationships/hdphoto" Target="../media/hdphoto2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7.wdp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6.wdp"/><Relationship Id="rId3" Type="http://schemas.microsoft.com/office/2007/relationships/hdphoto" Target="../media/hdphoto28.wdp"/><Relationship Id="rId7" Type="http://schemas.microsoft.com/office/2007/relationships/hdphoto" Target="../media/hdphoto30.wdp"/><Relationship Id="rId12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microsoft.com/office/2007/relationships/hdphoto" Target="../media/hdphoto11.wdp"/><Relationship Id="rId5" Type="http://schemas.microsoft.com/office/2007/relationships/hdphoto" Target="../media/hdphoto29.wdp"/><Relationship Id="rId10" Type="http://schemas.openxmlformats.org/officeDocument/2006/relationships/image" Target="../media/image12.png"/><Relationship Id="rId4" Type="http://schemas.openxmlformats.org/officeDocument/2006/relationships/image" Target="../media/image41.png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19.wdp"/><Relationship Id="rId18" Type="http://schemas.microsoft.com/office/2007/relationships/hdphoto" Target="../media/hdphoto22.wdp"/><Relationship Id="rId3" Type="http://schemas.microsoft.com/office/2007/relationships/hdphoto" Target="../media/hdphoto28.wdp"/><Relationship Id="rId7" Type="http://schemas.microsoft.com/office/2007/relationships/hdphoto" Target="../media/hdphoto30.wdp"/><Relationship Id="rId12" Type="http://schemas.openxmlformats.org/officeDocument/2006/relationships/image" Target="../media/image28.png"/><Relationship Id="rId17" Type="http://schemas.openxmlformats.org/officeDocument/2006/relationships/image" Target="../media/image31.png"/><Relationship Id="rId2" Type="http://schemas.openxmlformats.org/officeDocument/2006/relationships/image" Target="../media/image40.png"/><Relationship Id="rId16" Type="http://schemas.microsoft.com/office/2007/relationships/hdphoto" Target="../media/hdphoto2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microsoft.com/office/2007/relationships/hdphoto" Target="../media/hdphoto7.wdp"/><Relationship Id="rId5" Type="http://schemas.microsoft.com/office/2007/relationships/hdphoto" Target="../media/hdphoto29.wdp"/><Relationship Id="rId15" Type="http://schemas.openxmlformats.org/officeDocument/2006/relationships/image" Target="../media/image30.png"/><Relationship Id="rId10" Type="http://schemas.openxmlformats.org/officeDocument/2006/relationships/image" Target="../media/image8.png"/><Relationship Id="rId4" Type="http://schemas.openxmlformats.org/officeDocument/2006/relationships/image" Target="../media/image41.png"/><Relationship Id="rId9" Type="http://schemas.microsoft.com/office/2007/relationships/hdphoto" Target="../media/hdphoto4.wdp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28.wdp"/><Relationship Id="rId7" Type="http://schemas.microsoft.com/office/2007/relationships/hdphoto" Target="../media/hdphoto30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microsoft.com/office/2007/relationships/hdphoto" Target="../media/hdphoto2.wdp"/><Relationship Id="rId5" Type="http://schemas.microsoft.com/office/2007/relationships/hdphoto" Target="../media/hdphoto29.wdp"/><Relationship Id="rId10" Type="http://schemas.openxmlformats.org/officeDocument/2006/relationships/image" Target="../media/image3.png"/><Relationship Id="rId4" Type="http://schemas.openxmlformats.org/officeDocument/2006/relationships/image" Target="../media/image41.png"/><Relationship Id="rId9" Type="http://schemas.microsoft.com/office/2007/relationships/hdphoto" Target="../media/hdphoto2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1647-CAEA-4268-B79A-BBD9BB787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DC6B9-F877-4EDA-9C72-266C4EE0C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1E5C97-AFB1-4B4F-974B-3E7BCB340057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0329BD-BC20-4C19-AC78-5097002929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36" t="28837" r="28575" b="12403"/>
          <a:stretch/>
        </p:blipFill>
        <p:spPr>
          <a:xfrm>
            <a:off x="520372" y="681037"/>
            <a:ext cx="6551199" cy="4878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A0021-E01C-4DF9-90A0-32C8FC0C2E82}"/>
              </a:ext>
            </a:extLst>
          </p:cNvPr>
          <p:cNvSpPr txBox="1"/>
          <p:nvPr/>
        </p:nvSpPr>
        <p:spPr>
          <a:xfrm>
            <a:off x="7765801" y="2012042"/>
            <a:ext cx="38186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Lektion</a:t>
            </a:r>
            <a:r>
              <a:rPr lang="en-US" sz="6600" dirty="0">
                <a:solidFill>
                  <a:sysClr val="windowText" lastClr="000000"/>
                </a:solidFill>
                <a:latin typeface="Franklin Gothic Demi Cond" panose="020B0706030402020204" pitchFamily="34" charset="0"/>
                <a:cs typeface="Aharoni" pitchFamily="2" charset="-79"/>
              </a:rPr>
              <a:t> 7.1</a:t>
            </a:r>
            <a:endParaRPr lang="th-TH" sz="5400" dirty="0">
              <a:solidFill>
                <a:sysClr val="windowText" lastClr="0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7A979-6252-4F4B-B5D2-43F63DA616CE}"/>
              </a:ext>
            </a:extLst>
          </p:cNvPr>
          <p:cNvSpPr txBox="1"/>
          <p:nvPr/>
        </p:nvSpPr>
        <p:spPr>
          <a:xfrm>
            <a:off x="7206133" y="3066828"/>
            <a:ext cx="4851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Was </a:t>
            </a:r>
            <a:r>
              <a:rPr lang="en-US" sz="4800" dirty="0" err="1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ist</a:t>
            </a:r>
            <a:r>
              <a:rPr lang="en-US" sz="4800" dirty="0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dein</a:t>
            </a:r>
            <a:r>
              <a:rPr lang="en-US" sz="4800" dirty="0">
                <a:solidFill>
                  <a:srgbClr val="7030A0"/>
                </a:solidFill>
                <a:latin typeface="Franklin Gothic Demi Cond" panose="020B0706030402020204" pitchFamily="34" charset="0"/>
                <a:cs typeface="Aharoni" pitchFamily="2" charset="-79"/>
              </a:rPr>
              <a:t> Hobby?</a:t>
            </a:r>
            <a:endParaRPr lang="th-TH" sz="4000" dirty="0">
              <a:solidFill>
                <a:srgbClr val="7030A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56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B4801-8749-4F0A-93B2-7C56B2EB23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F3CF6F-D4B6-4CCD-AA4F-001A114D88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18D241-12C2-4368-AEC5-63334777507B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8" name="Picture 14" descr="Photographer PNG Images | Vector and PSD Files | Free Download on Pngtree">
            <a:extLst>
              <a:ext uri="{FF2B5EF4-FFF2-40B4-BE49-F238E27FC236}">
                <a16:creationId xmlns:a16="http://schemas.microsoft.com/office/drawing/2014/main" id="{F9A183C7-D50B-4933-A0D5-9D7A26FF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222" y1="66667" x2="37222" y2="79167"/>
                        <a14:foregroundMark x1="37222" y1="79167" x2="37222" y2="79657"/>
                        <a14:foregroundMark x1="58333" y1="67402" x2="51111" y2="78922"/>
                        <a14:foregroundMark x1="51111" y1="78922" x2="50278" y2="79657"/>
                        <a14:foregroundMark x1="44218" y1="29412" x2="43889" y2="31373"/>
                        <a14:foregroundMark x1="44424" y1="28186" x2="44218" y2="29412"/>
                        <a14:foregroundMark x1="45000" y1="24755" x2="44424" y2="28186"/>
                        <a14:backgroundMark x1="40833" y1="23039" x2="41667" y2="22794"/>
                        <a14:backgroundMark x1="41775" y1="24336" x2="45000" y2="21324"/>
                        <a14:backgroundMark x1="46389" y1="29412" x2="46389" y2="29412"/>
                        <a14:backgroundMark x1="47222" y1="28186" x2="47222" y2="28186"/>
                        <a14:backgroundMark x1="47222" y1="28186" x2="47222" y2="28186"/>
                        <a14:backgroundMark x1="45278" y1="28186" x2="45278" y2="28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3968" y="883199"/>
            <a:ext cx="5168220" cy="58855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obbies PNG Images | Vector and PSD Files | Free Download on Pngtree">
            <a:extLst>
              <a:ext uri="{FF2B5EF4-FFF2-40B4-BE49-F238E27FC236}">
                <a16:creationId xmlns:a16="http://schemas.microsoft.com/office/drawing/2014/main" id="{C2B02B03-7AFB-4391-B731-493A8A3B2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389" y1="34363" x2="28333" y2="47490"/>
                        <a14:foregroundMark x1="36389" y1="39768" x2="20556" y2="54826"/>
                        <a14:foregroundMark x1="28611" y1="44015" x2="30833" y2="44015"/>
                        <a14:foregroundMark x1="28611" y1="35521" x2="36111" y2="32046"/>
                        <a14:foregroundMark x1="37500" y1="30116" x2="19722" y2="48649"/>
                        <a14:foregroundMark x1="19722" y1="48649" x2="28056" y2="32819"/>
                        <a14:foregroundMark x1="39444" y1="29344" x2="51111" y2="335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2799">
            <a:off x="6312715" y="2034711"/>
            <a:ext cx="4537734" cy="32646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artoon Child Sport, PNG, 2814x2877px, Cartoon, Area, Artwork, Baseball,  Boy Download Free">
            <a:extLst>
              <a:ext uri="{FF2B5EF4-FFF2-40B4-BE49-F238E27FC236}">
                <a16:creationId xmlns:a16="http://schemas.microsoft.com/office/drawing/2014/main" id="{C5172C99-38C4-41AE-B394-3E091FD19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13" b="99165" l="366" r="96463">
                        <a14:foregroundMark x1="30610" y1="4296" x2="37439" y2="8473"/>
                        <a14:foregroundMark x1="37439" y1="8473" x2="34024" y2="5489"/>
                        <a14:foregroundMark x1="14878" y1="31384" x2="3780" y2="34964"/>
                        <a14:foregroundMark x1="3780" y1="34964" x2="36220" y2="42959"/>
                        <a14:foregroundMark x1="35488" y1="1313" x2="38171" y2="8711"/>
                        <a14:foregroundMark x1="366" y1="33294" x2="2317" y2="35203"/>
                        <a14:foregroundMark x1="23171" y1="29594" x2="27561" y2="34487"/>
                        <a14:foregroundMark x1="76341" y1="10024" x2="86098" y2="25298"/>
                        <a14:foregroundMark x1="86098" y1="25298" x2="86463" y2="32458"/>
                        <a14:foregroundMark x1="86463" y1="32458" x2="89146" y2="39737"/>
                        <a14:foregroundMark x1="87805" y1="45227" x2="80610" y2="44630"/>
                        <a14:foregroundMark x1="80610" y1="44630" x2="94878" y2="43914"/>
                        <a14:foregroundMark x1="88415" y1="31384" x2="86098" y2="39737"/>
                        <a14:foregroundMark x1="86098" y1="39737" x2="79634" y2="43675"/>
                        <a14:foregroundMark x1="79634" y1="43675" x2="80122" y2="43795"/>
                        <a14:foregroundMark x1="92439" y1="44033" x2="79756" y2="41289"/>
                        <a14:foregroundMark x1="79756" y1="41289" x2="80366" y2="44391"/>
                        <a14:foregroundMark x1="86951" y1="40573" x2="95854" y2="44153"/>
                        <a14:foregroundMark x1="95854" y1="44153" x2="96341" y2="44749"/>
                        <a14:foregroundMark x1="82195" y1="42959" x2="86707" y2="25895"/>
                        <a14:foregroundMark x1="86707" y1="25895" x2="81341" y2="11933"/>
                        <a14:foregroundMark x1="81341" y1="11933" x2="73415" y2="5370"/>
                        <a14:foregroundMark x1="73415" y1="5370" x2="78902" y2="11695"/>
                        <a14:foregroundMark x1="81220" y1="42959" x2="80366" y2="42959"/>
                        <a14:foregroundMark x1="81707" y1="42243" x2="80122" y2="41527"/>
                        <a14:foregroundMark x1="77805" y1="43675" x2="85366" y2="39260"/>
                        <a14:foregroundMark x1="85366" y1="39260" x2="85366" y2="39141"/>
                        <a14:foregroundMark x1="30610" y1="55847" x2="29390" y2="65036"/>
                        <a14:foregroundMark x1="29390" y1="65036" x2="35122" y2="77327"/>
                        <a14:foregroundMark x1="35122" y1="77327" x2="34878" y2="95585"/>
                        <a14:foregroundMark x1="34878" y1="95585" x2="41220" y2="97136"/>
                        <a14:foregroundMark x1="11341" y1="89737" x2="12073" y2="90334"/>
                        <a14:foregroundMark x1="35000" y1="96897" x2="25366" y2="98210"/>
                        <a14:foregroundMark x1="25366" y1="98210" x2="33171" y2="99045"/>
                        <a14:foregroundMark x1="33171" y1="99045" x2="45732" y2="96420"/>
                        <a14:foregroundMark x1="45732" y1="96420" x2="33537" y2="94391"/>
                        <a14:foregroundMark x1="33537" y1="94391" x2="26463" y2="96420"/>
                        <a14:foregroundMark x1="33780" y1="93795" x2="25610" y2="93437"/>
                        <a14:foregroundMark x1="25610" y1="93437" x2="35000" y2="96897"/>
                        <a14:foregroundMark x1="35000" y1="96897" x2="43537" y2="96659"/>
                        <a14:foregroundMark x1="43537" y1="96659" x2="33293" y2="92721"/>
                        <a14:foregroundMark x1="33293" y1="92721" x2="31463" y2="92601"/>
                        <a14:foregroundMark x1="35244" y1="94988" x2="45366" y2="94749"/>
                        <a14:foregroundMark x1="45366" y1="94749" x2="35854" y2="97375"/>
                        <a14:foregroundMark x1="35854" y1="97375" x2="26463" y2="97136"/>
                        <a14:foregroundMark x1="26463" y1="97136" x2="36098" y2="95107"/>
                        <a14:foregroundMark x1="29146" y1="93795" x2="22195" y2="95704"/>
                        <a14:foregroundMark x1="22195" y1="95704" x2="46585" y2="97613"/>
                        <a14:foregroundMark x1="46585" y1="97613" x2="35854" y2="93079"/>
                        <a14:foregroundMark x1="35854" y1="93079" x2="27195" y2="94272"/>
                        <a14:foregroundMark x1="27195" y1="94272" x2="27195" y2="94511"/>
                        <a14:foregroundMark x1="25732" y1="95107" x2="35732" y2="98329"/>
                        <a14:foregroundMark x1="35732" y1="98329" x2="44878" y2="97852"/>
                        <a14:foregroundMark x1="44878" y1="97852" x2="32561" y2="93317"/>
                        <a14:foregroundMark x1="32561" y1="93317" x2="24146" y2="95346"/>
                        <a14:foregroundMark x1="7927" y1="71838" x2="8659" y2="73150"/>
                        <a14:foregroundMark x1="9390" y1="71480" x2="7683" y2="71718"/>
                        <a14:foregroundMark x1="5122" y1="71122" x2="8171" y2="71241"/>
                        <a14:foregroundMark x1="79512" y1="66826" x2="78049" y2="73986"/>
                        <a14:foregroundMark x1="78049" y1="73986" x2="78780" y2="82220"/>
                        <a14:foregroundMark x1="78780" y1="82220" x2="83659" y2="75776"/>
                        <a14:foregroundMark x1="83659" y1="75776" x2="82195" y2="66826"/>
                        <a14:foregroundMark x1="82195" y1="66826" x2="81098" y2="65871"/>
                        <a14:foregroundMark x1="80122" y1="91527" x2="77195" y2="98091"/>
                        <a14:foregroundMark x1="77195" y1="98091" x2="90488" y2="94988"/>
                        <a14:foregroundMark x1="90488" y1="94988" x2="81220" y2="93795"/>
                        <a14:foregroundMark x1="81220" y1="93795" x2="77805" y2="94630"/>
                        <a14:foregroundMark x1="88537" y1="93079" x2="78171" y2="97852"/>
                        <a14:foregroundMark x1="78171" y1="97852" x2="86098" y2="93675"/>
                        <a14:foregroundMark x1="86098" y1="93675" x2="89390" y2="92959"/>
                        <a14:foregroundMark x1="86707" y1="93795" x2="77805" y2="97255"/>
                        <a14:foregroundMark x1="77805" y1="97255" x2="86829" y2="93675"/>
                        <a14:foregroundMark x1="86829" y1="93675" x2="88415" y2="93556"/>
                        <a14:foregroundMark x1="81341" y1="92482" x2="72683" y2="95346"/>
                        <a14:foregroundMark x1="72683" y1="95346" x2="82805" y2="96897"/>
                        <a14:foregroundMark x1="82805" y1="96897" x2="80854" y2="92482"/>
                        <a14:foregroundMark x1="77073" y1="94033" x2="88049" y2="98091"/>
                        <a14:foregroundMark x1="88049" y1="98091" x2="79878" y2="93198"/>
                        <a14:foregroundMark x1="79878" y1="93198" x2="75976" y2="93795"/>
                        <a14:foregroundMark x1="74878" y1="93795" x2="83659" y2="97852"/>
                        <a14:foregroundMark x1="83659" y1="97852" x2="93780" y2="97494"/>
                        <a14:foregroundMark x1="93780" y1="97494" x2="72805" y2="94272"/>
                        <a14:foregroundMark x1="72805" y1="96539" x2="70488" y2="97017"/>
                        <a14:foregroundMark x1="87683" y1="93795" x2="94024" y2="97852"/>
                        <a14:foregroundMark x1="94024" y1="97852" x2="90976" y2="95704"/>
                        <a14:foregroundMark x1="89512" y1="93317" x2="88659" y2="93437"/>
                        <a14:foregroundMark x1="87805" y1="92601" x2="95122" y2="97017"/>
                        <a14:foregroundMark x1="95122" y1="97017" x2="88171" y2="93079"/>
                        <a14:foregroundMark x1="43049" y1="94272" x2="43659" y2="94511"/>
                        <a14:foregroundMark x1="28171" y1="95346" x2="20244" y2="97255"/>
                        <a14:foregroundMark x1="20244" y1="97255" x2="43537" y2="99284"/>
                        <a14:foregroundMark x1="43537" y1="99284" x2="36829" y2="93795"/>
                        <a14:foregroundMark x1="36829" y1="93795" x2="24878" y2="95465"/>
                        <a14:foregroundMark x1="46098" y1="88663" x2="49878" y2="89857"/>
                        <a14:foregroundMark x1="47073" y1="97852" x2="20854" y2="96181"/>
                        <a14:foregroundMark x1="20854" y1="96181" x2="35732" y2="97494"/>
                        <a14:foregroundMark x1="35732" y1="97494" x2="43049" y2="97255"/>
                        <a14:foregroundMark x1="43049" y1="97255" x2="35610" y2="94749"/>
                        <a14:foregroundMark x1="35610" y1="94749" x2="24878" y2="95465"/>
                        <a14:foregroundMark x1="41463" y1="94630" x2="48780" y2="94749"/>
                        <a14:foregroundMark x1="48780" y1="94749" x2="43171" y2="93914"/>
                        <a14:foregroundMark x1="42317" y1="93198" x2="49390" y2="94869"/>
                        <a14:foregroundMark x1="49390" y1="94869" x2="46707" y2="94749"/>
                        <a14:foregroundMark x1="48415" y1="93914" x2="48415" y2="94272"/>
                        <a14:foregroundMark x1="48415" y1="94153" x2="50244" y2="94272"/>
                        <a14:foregroundMark x1="7683" y1="72792" x2="10854" y2="72673"/>
                        <a14:foregroundMark x1="13780" y1="77327" x2="15976" y2="83652"/>
                        <a14:foregroundMark x1="20610" y1="96659" x2="26463" y2="98926"/>
                        <a14:foregroundMark x1="20366" y1="95585" x2="20000" y2="95585"/>
                        <a14:foregroundMark x1="78659" y1="42005" x2="78537" y2="42243"/>
                        <a14:foregroundMark x1="88293" y1="41408" x2="96463" y2="43914"/>
                        <a14:foregroundMark x1="96463" y1="43914" x2="88293" y2="42005"/>
                        <a14:foregroundMark x1="88293" y1="42005" x2="87683" y2="41289"/>
                        <a14:foregroundMark x1="77561" y1="43317" x2="76220" y2="436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481" r="47597" b="-639"/>
          <a:stretch/>
        </p:blipFill>
        <p:spPr bwMode="auto">
          <a:xfrm rot="21320887">
            <a:off x="9804922" y="1937388"/>
            <a:ext cx="2535491" cy="26286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Child Sport, PNG, 2814x2877px, Cartoon, Area, Artwork, Baseball,  Boy Download Free">
            <a:extLst>
              <a:ext uri="{FF2B5EF4-FFF2-40B4-BE49-F238E27FC236}">
                <a16:creationId xmlns:a16="http://schemas.microsoft.com/office/drawing/2014/main" id="{1AFDC6A8-0A3A-4D73-861F-CAF5C0EF9F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13" b="99165" l="366" r="96463">
                        <a14:foregroundMark x1="30610" y1="4296" x2="37439" y2="8473"/>
                        <a14:foregroundMark x1="37439" y1="8473" x2="34024" y2="5489"/>
                        <a14:foregroundMark x1="14878" y1="31384" x2="3780" y2="34964"/>
                        <a14:foregroundMark x1="3780" y1="34964" x2="36220" y2="42959"/>
                        <a14:foregroundMark x1="35488" y1="1313" x2="38171" y2="8711"/>
                        <a14:foregroundMark x1="366" y1="33294" x2="2317" y2="35203"/>
                        <a14:foregroundMark x1="23171" y1="29594" x2="27561" y2="34487"/>
                        <a14:foregroundMark x1="76341" y1="10024" x2="86098" y2="25298"/>
                        <a14:foregroundMark x1="86098" y1="25298" x2="86463" y2="32458"/>
                        <a14:foregroundMark x1="86463" y1="32458" x2="89146" y2="39737"/>
                        <a14:foregroundMark x1="87805" y1="45227" x2="80610" y2="44630"/>
                        <a14:foregroundMark x1="80610" y1="44630" x2="94878" y2="43914"/>
                        <a14:foregroundMark x1="88415" y1="31384" x2="86098" y2="39737"/>
                        <a14:foregroundMark x1="86098" y1="39737" x2="79634" y2="43675"/>
                        <a14:foregroundMark x1="79634" y1="43675" x2="80122" y2="43795"/>
                        <a14:foregroundMark x1="92439" y1="44033" x2="79756" y2="41289"/>
                        <a14:foregroundMark x1="79756" y1="41289" x2="80366" y2="44391"/>
                        <a14:foregroundMark x1="86951" y1="40573" x2="95854" y2="44153"/>
                        <a14:foregroundMark x1="95854" y1="44153" x2="96341" y2="44749"/>
                        <a14:foregroundMark x1="82195" y1="42959" x2="86707" y2="25895"/>
                        <a14:foregroundMark x1="86707" y1="25895" x2="81341" y2="11933"/>
                        <a14:foregroundMark x1="81341" y1="11933" x2="73415" y2="5370"/>
                        <a14:foregroundMark x1="73415" y1="5370" x2="78902" y2="11695"/>
                        <a14:foregroundMark x1="81220" y1="42959" x2="80366" y2="42959"/>
                        <a14:foregroundMark x1="81707" y1="42243" x2="80122" y2="41527"/>
                        <a14:foregroundMark x1="77805" y1="43675" x2="85366" y2="39260"/>
                        <a14:foregroundMark x1="85366" y1="39260" x2="85366" y2="39141"/>
                        <a14:foregroundMark x1="30610" y1="55847" x2="29390" y2="65036"/>
                        <a14:foregroundMark x1="29390" y1="65036" x2="35122" y2="77327"/>
                        <a14:foregroundMark x1="35122" y1="77327" x2="34878" y2="95585"/>
                        <a14:foregroundMark x1="34878" y1="95585" x2="41220" y2="97136"/>
                        <a14:foregroundMark x1="11341" y1="89737" x2="12073" y2="90334"/>
                        <a14:foregroundMark x1="35000" y1="96897" x2="25366" y2="98210"/>
                        <a14:foregroundMark x1="25366" y1="98210" x2="33171" y2="99045"/>
                        <a14:foregroundMark x1="33171" y1="99045" x2="45732" y2="96420"/>
                        <a14:foregroundMark x1="45732" y1="96420" x2="33537" y2="94391"/>
                        <a14:foregroundMark x1="33537" y1="94391" x2="26463" y2="96420"/>
                        <a14:foregroundMark x1="33780" y1="93795" x2="25610" y2="93437"/>
                        <a14:foregroundMark x1="25610" y1="93437" x2="35000" y2="96897"/>
                        <a14:foregroundMark x1="35000" y1="96897" x2="43537" y2="96659"/>
                        <a14:foregroundMark x1="43537" y1="96659" x2="33293" y2="92721"/>
                        <a14:foregroundMark x1="33293" y1="92721" x2="31463" y2="92601"/>
                        <a14:foregroundMark x1="35244" y1="94988" x2="45366" y2="94749"/>
                        <a14:foregroundMark x1="45366" y1="94749" x2="35854" y2="97375"/>
                        <a14:foregroundMark x1="35854" y1="97375" x2="26463" y2="97136"/>
                        <a14:foregroundMark x1="26463" y1="97136" x2="36098" y2="95107"/>
                        <a14:foregroundMark x1="29146" y1="93795" x2="22195" y2="95704"/>
                        <a14:foregroundMark x1="22195" y1="95704" x2="46585" y2="97613"/>
                        <a14:foregroundMark x1="46585" y1="97613" x2="35854" y2="93079"/>
                        <a14:foregroundMark x1="35854" y1="93079" x2="27195" y2="94272"/>
                        <a14:foregroundMark x1="27195" y1="94272" x2="27195" y2="94511"/>
                        <a14:foregroundMark x1="25732" y1="95107" x2="35732" y2="98329"/>
                        <a14:foregroundMark x1="35732" y1="98329" x2="44878" y2="97852"/>
                        <a14:foregroundMark x1="44878" y1="97852" x2="32561" y2="93317"/>
                        <a14:foregroundMark x1="32561" y1="93317" x2="24146" y2="95346"/>
                        <a14:foregroundMark x1="7927" y1="71838" x2="8659" y2="73150"/>
                        <a14:foregroundMark x1="9390" y1="71480" x2="7683" y2="71718"/>
                        <a14:foregroundMark x1="5122" y1="71122" x2="8171" y2="71241"/>
                        <a14:foregroundMark x1="79512" y1="66826" x2="78049" y2="73986"/>
                        <a14:foregroundMark x1="78049" y1="73986" x2="78780" y2="82220"/>
                        <a14:foregroundMark x1="78780" y1="82220" x2="83659" y2="75776"/>
                        <a14:foregroundMark x1="83659" y1="75776" x2="82195" y2="66826"/>
                        <a14:foregroundMark x1="82195" y1="66826" x2="81098" y2="65871"/>
                        <a14:foregroundMark x1="80122" y1="91527" x2="77195" y2="98091"/>
                        <a14:foregroundMark x1="77195" y1="98091" x2="90488" y2="94988"/>
                        <a14:foregroundMark x1="90488" y1="94988" x2="81220" y2="93795"/>
                        <a14:foregroundMark x1="81220" y1="93795" x2="77805" y2="94630"/>
                        <a14:foregroundMark x1="88537" y1="93079" x2="78171" y2="97852"/>
                        <a14:foregroundMark x1="78171" y1="97852" x2="86098" y2="93675"/>
                        <a14:foregroundMark x1="86098" y1="93675" x2="89390" y2="92959"/>
                        <a14:foregroundMark x1="86707" y1="93795" x2="77805" y2="97255"/>
                        <a14:foregroundMark x1="77805" y1="97255" x2="86829" y2="93675"/>
                        <a14:foregroundMark x1="86829" y1="93675" x2="88415" y2="93556"/>
                        <a14:foregroundMark x1="81341" y1="92482" x2="72683" y2="95346"/>
                        <a14:foregroundMark x1="72683" y1="95346" x2="82805" y2="96897"/>
                        <a14:foregroundMark x1="82805" y1="96897" x2="80854" y2="92482"/>
                        <a14:foregroundMark x1="77073" y1="94033" x2="88049" y2="98091"/>
                        <a14:foregroundMark x1="88049" y1="98091" x2="79878" y2="93198"/>
                        <a14:foregroundMark x1="79878" y1="93198" x2="75976" y2="93795"/>
                        <a14:foregroundMark x1="74878" y1="93795" x2="83659" y2="97852"/>
                        <a14:foregroundMark x1="83659" y1="97852" x2="93780" y2="97494"/>
                        <a14:foregroundMark x1="93780" y1="97494" x2="72805" y2="94272"/>
                        <a14:foregroundMark x1="72805" y1="96539" x2="70488" y2="97017"/>
                        <a14:foregroundMark x1="87683" y1="93795" x2="94024" y2="97852"/>
                        <a14:foregroundMark x1="94024" y1="97852" x2="90976" y2="95704"/>
                        <a14:foregroundMark x1="89512" y1="93317" x2="88659" y2="93437"/>
                        <a14:foregroundMark x1="87805" y1="92601" x2="95122" y2="97017"/>
                        <a14:foregroundMark x1="95122" y1="97017" x2="88171" y2="93079"/>
                        <a14:foregroundMark x1="43049" y1="94272" x2="43659" y2="94511"/>
                        <a14:foregroundMark x1="28171" y1="95346" x2="20244" y2="97255"/>
                        <a14:foregroundMark x1="20244" y1="97255" x2="43537" y2="99284"/>
                        <a14:foregroundMark x1="43537" y1="99284" x2="36829" y2="93795"/>
                        <a14:foregroundMark x1="36829" y1="93795" x2="24878" y2="95465"/>
                        <a14:foregroundMark x1="46098" y1="88663" x2="49878" y2="89857"/>
                        <a14:foregroundMark x1="47073" y1="97852" x2="20854" y2="96181"/>
                        <a14:foregroundMark x1="20854" y1="96181" x2="35732" y2="97494"/>
                        <a14:foregroundMark x1="35732" y1="97494" x2="43049" y2="97255"/>
                        <a14:foregroundMark x1="43049" y1="97255" x2="35610" y2="94749"/>
                        <a14:foregroundMark x1="35610" y1="94749" x2="24878" y2="95465"/>
                        <a14:foregroundMark x1="41463" y1="94630" x2="48780" y2="94749"/>
                        <a14:foregroundMark x1="48780" y1="94749" x2="43171" y2="93914"/>
                        <a14:foregroundMark x1="42317" y1="93198" x2="49390" y2="94869"/>
                        <a14:foregroundMark x1="49390" y1="94869" x2="46707" y2="94749"/>
                        <a14:foregroundMark x1="48415" y1="93914" x2="48415" y2="94272"/>
                        <a14:foregroundMark x1="48415" y1="94153" x2="50244" y2="94272"/>
                        <a14:foregroundMark x1="7683" y1="72792" x2="10854" y2="72673"/>
                        <a14:foregroundMark x1="13780" y1="77327" x2="15976" y2="83652"/>
                        <a14:foregroundMark x1="20610" y1="96659" x2="26463" y2="98926"/>
                        <a14:foregroundMark x1="20366" y1="95585" x2="20000" y2="95585"/>
                        <a14:foregroundMark x1="78659" y1="42005" x2="78537" y2="42243"/>
                        <a14:foregroundMark x1="88293" y1="41408" x2="96463" y2="43914"/>
                        <a14:foregroundMark x1="96463" y1="43914" x2="88293" y2="42005"/>
                        <a14:foregroundMark x1="88293" y1="42005" x2="87683" y2="41289"/>
                        <a14:foregroundMark x1="77561" y1="43317" x2="76220" y2="436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47" r="-2244" b="52982"/>
          <a:stretch/>
        </p:blipFill>
        <p:spPr bwMode="auto">
          <a:xfrm>
            <a:off x="10412138" y="4334154"/>
            <a:ext cx="1779862" cy="23054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bby png images | PNGEgg">
            <a:extLst>
              <a:ext uri="{FF2B5EF4-FFF2-40B4-BE49-F238E27FC236}">
                <a16:creationId xmlns:a16="http://schemas.microsoft.com/office/drawing/2014/main" id="{D8879B08-9EE3-4DE8-9FAF-56A1556D8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4" b="89918" l="10000" r="94333">
                        <a14:foregroundMark x1="21889" y1="7620" x2="46889" y2="8792"/>
                        <a14:foregroundMark x1="75778" y1="19695" x2="73333" y2="25088"/>
                        <a14:foregroundMark x1="36889" y1="4924" x2="50111" y2="2814"/>
                        <a14:foregroundMark x1="75444" y1="9027" x2="79889" y2="14185"/>
                        <a14:foregroundMark x1="79889" y1="14185" x2="87333" y2="12192"/>
                        <a14:foregroundMark x1="87333" y1="12192" x2="90444" y2="8089"/>
                        <a14:foregroundMark x1="76667" y1="3517" x2="84667" y2="6213"/>
                        <a14:foregroundMark x1="84667" y1="6213" x2="93333" y2="12896"/>
                        <a14:foregroundMark x1="93333" y1="12896" x2="94333" y2="7972"/>
                        <a14:foregroundMark x1="25111" y1="12896" x2="29889" y2="22392"/>
                        <a14:foregroundMark x1="29889" y1="22392" x2="36889" y2="28839"/>
                        <a14:foregroundMark x1="36889" y1="28839" x2="33556" y2="36928"/>
                        <a14:foregroundMark x1="33556" y1="36928" x2="38333" y2="46190"/>
                        <a14:foregroundMark x1="38333" y1="46190" x2="38444" y2="54748"/>
                        <a14:foregroundMark x1="38444" y1="54748" x2="40000" y2="50059"/>
                        <a14:foregroundMark x1="69148" y1="40912" x2="70444" y2="52169"/>
                        <a14:foregroundMark x1="70444" y1="52169" x2="76444" y2="55217"/>
                        <a14:foregroundMark x1="76444" y1="55217" x2="78111" y2="65651"/>
                        <a14:foregroundMark x1="78111" y1="65651" x2="78111" y2="61313"/>
                        <a14:foregroundMark x1="78333" y1="52169" x2="88000" y2="46307"/>
                        <a14:foregroundMark x1="70603" y1="41223" x2="71556" y2="45369"/>
                        <a14:foregroundMark x1="69778" y1="37632" x2="70554" y2="41010"/>
                        <a14:foregroundMark x1="71556" y1="45369" x2="78333" y2="42556"/>
                        <a14:foregroundMark x1="78333" y1="42556" x2="81000" y2="46424"/>
                        <a14:foregroundMark x1="80556" y1="81594" x2="79000" y2="84525"/>
                        <a14:foregroundMark x1="73111" y1="76436" x2="74870" y2="78498"/>
                        <a14:foregroundMark x1="68444" y1="45018" x2="66667" y2="56975"/>
                        <a14:foregroundMark x1="70667" y1="44783" x2="68667" y2="53224"/>
                        <a14:foregroundMark x1="68667" y1="53224" x2="67111" y2="48652"/>
                        <a14:foregroundMark x1="80111" y1="71864" x2="81000" y2="82532"/>
                        <a14:foregroundMark x1="81000" y1="82532" x2="81000" y2="82532"/>
                        <a14:foregroundMark x1="66171" y1="39109" x2="68258" y2="39933"/>
                        <a14:foregroundMark x1="57667" y1="35756" x2="60934" y2="37044"/>
                        <a14:foregroundMark x1="71333" y1="80422" x2="75111" y2="76319"/>
                        <a14:backgroundMark x1="78111" y1="38921" x2="84444" y2="37866"/>
                        <a14:backgroundMark x1="75667" y1="38921" x2="81333" y2="39039"/>
                        <a14:backgroundMark x1="59889" y1="33411" x2="60601" y2="33894"/>
                        <a14:backgroundMark x1="76778" y1="69637" x2="78111" y2="77960"/>
                        <a14:backgroundMark x1="77835" y1="78705" x2="76333" y2="82767"/>
                        <a14:backgroundMark x1="57889" y1="42790" x2="61667" y2="44900"/>
                        <a14:backgroundMark x1="61556" y1="36108" x2="64667" y2="36577"/>
                        <a14:backgroundMark x1="57556" y1="40328" x2="59778" y2="44197"/>
                        <a14:backgroundMark x1="64333" y1="37163" x2="67000" y2="37984"/>
                        <a14:backgroundMark x1="69000" y1="38453" x2="67333" y2="38335"/>
                        <a14:backgroundMark x1="61556" y1="35053" x2="59556" y2="33998"/>
                        <a14:backgroundMark x1="57778" y1="30832" x2="59556" y2="32591"/>
                        <a14:backgroundMark x1="57000" y1="39273" x2="58778" y2="434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455" y="4255164"/>
            <a:ext cx="3250221" cy="30805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ild Reading Clip Art - Kids Hobby - Free Transparent PNG Clipart Images  Download">
            <a:extLst>
              <a:ext uri="{FF2B5EF4-FFF2-40B4-BE49-F238E27FC236}">
                <a16:creationId xmlns:a16="http://schemas.microsoft.com/office/drawing/2014/main" id="{5DA906D3-EC14-43B7-A628-E2E99C82F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49" b="93588" l="5000" r="91786">
                        <a14:foregroundMark x1="33333" y1="6489" x2="34048" y2="14351"/>
                        <a14:foregroundMark x1="34048" y1="14351" x2="39643" y2="23435"/>
                        <a14:foregroundMark x1="26905" y1="20763" x2="22976" y2="23588"/>
                        <a14:foregroundMark x1="22976" y1="20916" x2="26071" y2="20611"/>
                        <a14:foregroundMark x1="5000" y1="32137" x2="17976" y2="45878"/>
                        <a14:foregroundMark x1="17976" y1="45878" x2="17976" y2="45878"/>
                        <a14:foregroundMark x1="41429" y1="56947" x2="35476" y2="76794"/>
                        <a14:foregroundMark x1="35476" y1="76794" x2="47143" y2="70840"/>
                        <a14:foregroundMark x1="47143" y1="70840" x2="52381" y2="73664"/>
                        <a14:foregroundMark x1="65000" y1="84198" x2="75714" y2="86031"/>
                        <a14:foregroundMark x1="75714" y1="86031" x2="48929" y2="86183"/>
                        <a14:foregroundMark x1="48929" y1="86183" x2="39762" y2="77176"/>
                        <a14:foregroundMark x1="39762" y1="77176" x2="42738" y2="68015"/>
                        <a14:foregroundMark x1="42738" y1="68015" x2="29286" y2="68015"/>
                        <a14:foregroundMark x1="29286" y1="68015" x2="24048" y2="75344"/>
                        <a14:foregroundMark x1="19881" y1="59618" x2="41786" y2="61298"/>
                        <a14:foregroundMark x1="41786" y1="61298" x2="47857" y2="78473"/>
                        <a14:foregroundMark x1="47857" y1="78473" x2="51905" y2="74122"/>
                        <a14:foregroundMark x1="41786" y1="63969" x2="22500" y2="57939"/>
                        <a14:foregroundMark x1="22500" y1="57939" x2="19762" y2="67939"/>
                        <a14:foregroundMark x1="19762" y1="67939" x2="19881" y2="68092"/>
                        <a14:foregroundMark x1="19286" y1="81527" x2="30357" y2="81221"/>
                        <a14:foregroundMark x1="30357" y1="81221" x2="59286" y2="82901"/>
                        <a14:foregroundMark x1="59286" y1="82901" x2="70595" y2="87023"/>
                        <a14:foregroundMark x1="70595" y1="87023" x2="80119" y2="87710"/>
                        <a14:foregroundMark x1="49286" y1="65954" x2="47500" y2="65420"/>
                        <a14:foregroundMark x1="20595" y1="57557" x2="19881" y2="63053"/>
                        <a14:foregroundMark x1="19048" y1="57557" x2="17738" y2="56412"/>
                        <a14:foregroundMark x1="18214" y1="57099" x2="36667" y2="84809"/>
                        <a14:foregroundMark x1="36667" y1="84809" x2="40119" y2="81145"/>
                        <a14:foregroundMark x1="66071" y1="87710" x2="80119" y2="87863"/>
                        <a14:foregroundMark x1="80119" y1="87863" x2="70000" y2="91221"/>
                        <a14:foregroundMark x1="70000" y1="91221" x2="58690" y2="86718"/>
                        <a14:foregroundMark x1="58690" y1="86718" x2="58690" y2="86718"/>
                        <a14:foregroundMark x1="79286" y1="86489" x2="89286" y2="85878"/>
                        <a14:foregroundMark x1="59524" y1="78168" x2="57976" y2="80687"/>
                        <a14:foregroundMark x1="48452" y1="69160" x2="60595" y2="82366"/>
                        <a14:foregroundMark x1="60595" y1="82366" x2="62024" y2="85496"/>
                        <a14:foregroundMark x1="20357" y1="65115" x2="19524" y2="65420"/>
                        <a14:foregroundMark x1="17976" y1="64733" x2="17738" y2="67939"/>
                        <a14:foregroundMark x1="17738" y1="63435" x2="17738" y2="63282"/>
                        <a14:foregroundMark x1="63452" y1="91221" x2="72024" y2="93740"/>
                        <a14:foregroundMark x1="74643" y1="91679" x2="82857" y2="87023"/>
                        <a14:foregroundMark x1="82857" y1="87023" x2="82143" y2="84046"/>
                        <a14:foregroundMark x1="86071" y1="83359" x2="89167" y2="86718"/>
                        <a14:foregroundMark x1="88214" y1="84046" x2="91071" y2="82977"/>
                        <a14:foregroundMark x1="52143" y1="84885" x2="36190" y2="88015"/>
                        <a14:foregroundMark x1="36190" y1="88015" x2="24286" y2="82443"/>
                        <a14:foregroundMark x1="24286" y1="82443" x2="23929" y2="72061"/>
                        <a14:foregroundMark x1="23929" y1="72061" x2="24524" y2="74656"/>
                        <a14:foregroundMark x1="19048" y1="73435" x2="24048" y2="65267"/>
                        <a14:foregroundMark x1="24048" y1="65267" x2="20119" y2="75115"/>
                        <a14:foregroundMark x1="54286" y1="59618" x2="53571" y2="68931"/>
                        <a14:foregroundMark x1="53571" y1="68931" x2="54048" y2="66412"/>
                        <a14:foregroundMark x1="56905" y1="60382" x2="58452" y2="68321"/>
                        <a14:foregroundMark x1="58452" y1="68321" x2="57381" y2="71603"/>
                        <a14:foregroundMark x1="53690" y1="70153" x2="56310" y2="73435"/>
                        <a14:foregroundMark x1="19048" y1="78702" x2="19048" y2="54427"/>
                        <a14:foregroundMark x1="33333" y1="15878" x2="34643" y2="27252"/>
                        <a14:foregroundMark x1="34643" y1="27252" x2="38810" y2="18550"/>
                        <a14:foregroundMark x1="38810" y1="18550" x2="38095" y2="16947"/>
                        <a14:foregroundMark x1="36548" y1="14580" x2="46905" y2="16718"/>
                        <a14:foregroundMark x1="40119" y1="5649" x2="58810" y2="15878"/>
                        <a14:foregroundMark x1="58810" y1="15878" x2="44881" y2="13435"/>
                        <a14:foregroundMark x1="44881" y1="13435" x2="43095" y2="10382"/>
                        <a14:foregroundMark x1="45119" y1="23130" x2="42024" y2="24962"/>
                        <a14:foregroundMark x1="30238" y1="33664" x2="19405" y2="31603"/>
                        <a14:foregroundMark x1="19405" y1="31603" x2="19048" y2="32137"/>
                        <a14:foregroundMark x1="19762" y1="31756" x2="12262" y2="30611"/>
                        <a14:foregroundMark x1="53452" y1="40153" x2="57619" y2="34962"/>
                        <a14:foregroundMark x1="60000" y1="35802" x2="59286" y2="47176"/>
                        <a14:foregroundMark x1="24286" y1="84046" x2="15833" y2="80534"/>
                        <a14:foregroundMark x1="89286" y1="85344" x2="88214" y2="86031"/>
                        <a14:foregroundMark x1="89167" y1="86489" x2="90476" y2="87328"/>
                        <a14:foregroundMark x1="88214" y1="85496" x2="91786" y2="87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819" y="3602038"/>
            <a:ext cx="2270903" cy="34803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aby Boy, Child, Drawing, Hobby, Cartoon, Orange, Toddler, Play, Child,  Drawing, Hobby png | PNGWing">
            <a:extLst>
              <a:ext uri="{FF2B5EF4-FFF2-40B4-BE49-F238E27FC236}">
                <a16:creationId xmlns:a16="http://schemas.microsoft.com/office/drawing/2014/main" id="{4294317F-EC99-4152-A7A9-9BEF4A22A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41957" y1="40000" x2="35652" y2="49457"/>
                        <a14:foregroundMark x1="35652" y1="49457" x2="44348" y2="48478"/>
                        <a14:foregroundMark x1="44348" y1="48478" x2="47935" y2="52391"/>
                        <a14:foregroundMark x1="45978" y1="68370" x2="45652" y2="75761"/>
                        <a14:foregroundMark x1="45652" y1="75761" x2="45000" y2="76739"/>
                        <a14:foregroundMark x1="37500" y1="86739" x2="34348" y2="87283"/>
                        <a14:backgroundMark x1="61196" y1="41848" x2="62717" y2="38587"/>
                        <a14:backgroundMark x1="55109" y1="13587" x2="47609" y2="11522"/>
                        <a14:backgroundMark x1="47609" y1="11522" x2="42500" y2="11630"/>
                        <a14:backgroundMark x1="55870" y1="13370" x2="57717" y2="13804"/>
                        <a14:backgroundMark x1="40217" y1="11739" x2="42391" y2="11630"/>
                        <a14:backgroundMark x1="33804" y1="16957" x2="34348" y2="16087"/>
                        <a14:backgroundMark x1="62717" y1="16304" x2="69783" y2="21304"/>
                        <a14:backgroundMark x1="69783" y1="21304" x2="71848" y2="282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960" y="3325629"/>
            <a:ext cx="3864342" cy="38643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iano Player png free download - Piano Cartoon - july piano player">
            <a:extLst>
              <a:ext uri="{FF2B5EF4-FFF2-40B4-BE49-F238E27FC236}">
                <a16:creationId xmlns:a16="http://schemas.microsoft.com/office/drawing/2014/main" id="{D3A08892-906A-43B2-BB08-29CE420D8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308" b="90000" l="10000" r="91154">
                        <a14:foregroundMark x1="13077" y1="30769" x2="10385" y2="25769"/>
                        <a14:foregroundMark x1="10769" y1="25769" x2="13462" y2="28462"/>
                        <a14:foregroundMark x1="85000" y1="39231" x2="91154" y2="50000"/>
                        <a14:foregroundMark x1="91154" y1="50000" x2="91154" y2="53462"/>
                        <a14:foregroundMark x1="47308" y1="10000" x2="62692" y2="7308"/>
                        <a14:foregroundMark x1="62692" y1="7308" x2="64231" y2="11154"/>
                        <a14:foregroundMark x1="37308" y1="53846" x2="59231" y2="56154"/>
                        <a14:foregroundMark x1="32692" y1="45385" x2="44615" y2="52308"/>
                        <a14:foregroundMark x1="29615" y1="51538" x2="39615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983" y="2902356"/>
            <a:ext cx="4593166" cy="45931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artoon guitar png images | PNGEgg">
            <a:extLst>
              <a:ext uri="{FF2B5EF4-FFF2-40B4-BE49-F238E27FC236}">
                <a16:creationId xmlns:a16="http://schemas.microsoft.com/office/drawing/2014/main" id="{DCCAC454-6AA5-42E0-9394-3BF03F542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460" b="98851" l="9483" r="92529">
                        <a14:foregroundMark x1="40230" y1="7759" x2="55747" y2="9483"/>
                        <a14:foregroundMark x1="55747" y1="9483" x2="59770" y2="13506"/>
                        <a14:foregroundMark x1="41667" y1="6034" x2="57759" y2="9770"/>
                        <a14:foregroundMark x1="57759" y1="9770" x2="59195" y2="12931"/>
                        <a14:foregroundMark x1="22126" y1="91954" x2="56609" y2="80460"/>
                        <a14:foregroundMark x1="56609" y1="80460" x2="61782" y2="98563"/>
                        <a14:foregroundMark x1="61782" y1="98563" x2="61782" y2="98851"/>
                        <a14:foregroundMark x1="46839" y1="69540" x2="58333" y2="66092"/>
                        <a14:foregroundMark x1="60632" y1="51724" x2="57184" y2="61782"/>
                        <a14:foregroundMark x1="53736" y1="59195" x2="61782" y2="53161"/>
                        <a14:foregroundMark x1="92529" y1="53448" x2="87644" y2="50862"/>
                        <a14:foregroundMark x1="56609" y1="48851" x2="59195" y2="52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2067" flipH="1">
            <a:off x="1867398" y="1875028"/>
            <a:ext cx="2512467" cy="25124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artoon Child Sport, PNG, 2814x2877px, Cartoon, Area, Artwork, Baseball,  Boy Download Free">
            <a:extLst>
              <a:ext uri="{FF2B5EF4-FFF2-40B4-BE49-F238E27FC236}">
                <a16:creationId xmlns:a16="http://schemas.microsoft.com/office/drawing/2014/main" id="{D6146142-22AC-4305-B7C9-A1C23706B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13" b="99165" l="366" r="96463">
                        <a14:foregroundMark x1="30610" y1="4296" x2="37439" y2="8473"/>
                        <a14:foregroundMark x1="37439" y1="8473" x2="34024" y2="5489"/>
                        <a14:foregroundMark x1="14878" y1="31384" x2="3780" y2="34964"/>
                        <a14:foregroundMark x1="3780" y1="34964" x2="36220" y2="42959"/>
                        <a14:foregroundMark x1="35488" y1="1313" x2="38171" y2="8711"/>
                        <a14:foregroundMark x1="366" y1="33294" x2="2317" y2="35203"/>
                        <a14:foregroundMark x1="23171" y1="29594" x2="27561" y2="34487"/>
                        <a14:foregroundMark x1="76341" y1="10024" x2="86098" y2="25298"/>
                        <a14:foregroundMark x1="86098" y1="25298" x2="86463" y2="32458"/>
                        <a14:foregroundMark x1="86463" y1="32458" x2="89146" y2="39737"/>
                        <a14:foregroundMark x1="87805" y1="45227" x2="80610" y2="44630"/>
                        <a14:foregroundMark x1="80610" y1="44630" x2="94878" y2="43914"/>
                        <a14:foregroundMark x1="88415" y1="31384" x2="86098" y2="39737"/>
                        <a14:foregroundMark x1="86098" y1="39737" x2="79634" y2="43675"/>
                        <a14:foregroundMark x1="79634" y1="43675" x2="80122" y2="43795"/>
                        <a14:foregroundMark x1="92439" y1="44033" x2="79756" y2="41289"/>
                        <a14:foregroundMark x1="79756" y1="41289" x2="80366" y2="44391"/>
                        <a14:foregroundMark x1="86951" y1="40573" x2="95854" y2="44153"/>
                        <a14:foregroundMark x1="95854" y1="44153" x2="96341" y2="44749"/>
                        <a14:foregroundMark x1="82195" y1="42959" x2="86707" y2="25895"/>
                        <a14:foregroundMark x1="86707" y1="25895" x2="81341" y2="11933"/>
                        <a14:foregroundMark x1="81341" y1="11933" x2="73415" y2="5370"/>
                        <a14:foregroundMark x1="73415" y1="5370" x2="78902" y2="11695"/>
                        <a14:foregroundMark x1="81220" y1="42959" x2="80366" y2="42959"/>
                        <a14:foregroundMark x1="81707" y1="42243" x2="80122" y2="41527"/>
                        <a14:foregroundMark x1="77805" y1="43675" x2="85366" y2="39260"/>
                        <a14:foregroundMark x1="85366" y1="39260" x2="85366" y2="39141"/>
                        <a14:foregroundMark x1="30610" y1="55847" x2="29390" y2="65036"/>
                        <a14:foregroundMark x1="29390" y1="65036" x2="35122" y2="77327"/>
                        <a14:foregroundMark x1="35122" y1="77327" x2="34878" y2="95585"/>
                        <a14:foregroundMark x1="34878" y1="95585" x2="41220" y2="97136"/>
                        <a14:foregroundMark x1="11341" y1="89737" x2="12073" y2="90334"/>
                        <a14:foregroundMark x1="35000" y1="96897" x2="25366" y2="98210"/>
                        <a14:foregroundMark x1="25366" y1="98210" x2="33171" y2="99045"/>
                        <a14:foregroundMark x1="33171" y1="99045" x2="45732" y2="96420"/>
                        <a14:foregroundMark x1="45732" y1="96420" x2="33537" y2="94391"/>
                        <a14:foregroundMark x1="33537" y1="94391" x2="26463" y2="96420"/>
                        <a14:foregroundMark x1="33780" y1="93795" x2="25610" y2="93437"/>
                        <a14:foregroundMark x1="25610" y1="93437" x2="35000" y2="96897"/>
                        <a14:foregroundMark x1="35000" y1="96897" x2="43537" y2="96659"/>
                        <a14:foregroundMark x1="43537" y1="96659" x2="33293" y2="92721"/>
                        <a14:foregroundMark x1="33293" y1="92721" x2="31463" y2="92601"/>
                        <a14:foregroundMark x1="35244" y1="94988" x2="45366" y2="94749"/>
                        <a14:foregroundMark x1="45366" y1="94749" x2="35854" y2="97375"/>
                        <a14:foregroundMark x1="35854" y1="97375" x2="26463" y2="97136"/>
                        <a14:foregroundMark x1="26463" y1="97136" x2="36098" y2="95107"/>
                        <a14:foregroundMark x1="29146" y1="93795" x2="22195" y2="95704"/>
                        <a14:foregroundMark x1="22195" y1="95704" x2="46585" y2="97613"/>
                        <a14:foregroundMark x1="46585" y1="97613" x2="35854" y2="93079"/>
                        <a14:foregroundMark x1="35854" y1="93079" x2="27195" y2="94272"/>
                        <a14:foregroundMark x1="27195" y1="94272" x2="27195" y2="94511"/>
                        <a14:foregroundMark x1="25732" y1="95107" x2="35732" y2="98329"/>
                        <a14:foregroundMark x1="35732" y1="98329" x2="44878" y2="97852"/>
                        <a14:foregroundMark x1="44878" y1="97852" x2="32561" y2="93317"/>
                        <a14:foregroundMark x1="32561" y1="93317" x2="24146" y2="95346"/>
                        <a14:foregroundMark x1="7927" y1="71838" x2="8659" y2="73150"/>
                        <a14:foregroundMark x1="9390" y1="71480" x2="7683" y2="71718"/>
                        <a14:foregroundMark x1="5122" y1="71122" x2="8171" y2="71241"/>
                        <a14:foregroundMark x1="79512" y1="66826" x2="78049" y2="73986"/>
                        <a14:foregroundMark x1="78049" y1="73986" x2="78780" y2="82220"/>
                        <a14:foregroundMark x1="78780" y1="82220" x2="83659" y2="75776"/>
                        <a14:foregroundMark x1="83659" y1="75776" x2="82195" y2="66826"/>
                        <a14:foregroundMark x1="82195" y1="66826" x2="81098" y2="65871"/>
                        <a14:foregroundMark x1="80122" y1="91527" x2="77195" y2="98091"/>
                        <a14:foregroundMark x1="77195" y1="98091" x2="90488" y2="94988"/>
                        <a14:foregroundMark x1="90488" y1="94988" x2="81220" y2="93795"/>
                        <a14:foregroundMark x1="81220" y1="93795" x2="77805" y2="94630"/>
                        <a14:foregroundMark x1="88537" y1="93079" x2="78171" y2="97852"/>
                        <a14:foregroundMark x1="78171" y1="97852" x2="86098" y2="93675"/>
                        <a14:foregroundMark x1="86098" y1="93675" x2="89390" y2="92959"/>
                        <a14:foregroundMark x1="86707" y1="93795" x2="77805" y2="97255"/>
                        <a14:foregroundMark x1="77805" y1="97255" x2="86829" y2="93675"/>
                        <a14:foregroundMark x1="86829" y1="93675" x2="88415" y2="93556"/>
                        <a14:foregroundMark x1="81341" y1="92482" x2="72683" y2="95346"/>
                        <a14:foregroundMark x1="72683" y1="95346" x2="82805" y2="96897"/>
                        <a14:foregroundMark x1="82805" y1="96897" x2="80854" y2="92482"/>
                        <a14:foregroundMark x1="77073" y1="94033" x2="88049" y2="98091"/>
                        <a14:foregroundMark x1="88049" y1="98091" x2="79878" y2="93198"/>
                        <a14:foregroundMark x1="79878" y1="93198" x2="75976" y2="93795"/>
                        <a14:foregroundMark x1="74878" y1="93795" x2="83659" y2="97852"/>
                        <a14:foregroundMark x1="83659" y1="97852" x2="93780" y2="97494"/>
                        <a14:foregroundMark x1="93780" y1="97494" x2="72805" y2="94272"/>
                        <a14:foregroundMark x1="72805" y1="96539" x2="70488" y2="97017"/>
                        <a14:foregroundMark x1="87683" y1="93795" x2="94024" y2="97852"/>
                        <a14:foregroundMark x1="94024" y1="97852" x2="90976" y2="95704"/>
                        <a14:foregroundMark x1="89512" y1="93317" x2="88659" y2="93437"/>
                        <a14:foregroundMark x1="87805" y1="92601" x2="95122" y2="97017"/>
                        <a14:foregroundMark x1="95122" y1="97017" x2="88171" y2="93079"/>
                        <a14:foregroundMark x1="43049" y1="94272" x2="43659" y2="94511"/>
                        <a14:foregroundMark x1="28171" y1="95346" x2="20244" y2="97255"/>
                        <a14:foregroundMark x1="20244" y1="97255" x2="43537" y2="99284"/>
                        <a14:foregroundMark x1="43537" y1="99284" x2="36829" y2="93795"/>
                        <a14:foregroundMark x1="36829" y1="93795" x2="24878" y2="95465"/>
                        <a14:foregroundMark x1="46098" y1="88663" x2="49878" y2="89857"/>
                        <a14:foregroundMark x1="47073" y1="97852" x2="20854" y2="96181"/>
                        <a14:foregroundMark x1="20854" y1="96181" x2="35732" y2="97494"/>
                        <a14:foregroundMark x1="35732" y1="97494" x2="43049" y2="97255"/>
                        <a14:foregroundMark x1="43049" y1="97255" x2="35610" y2="94749"/>
                        <a14:foregroundMark x1="35610" y1="94749" x2="24878" y2="95465"/>
                        <a14:foregroundMark x1="41463" y1="94630" x2="48780" y2="94749"/>
                        <a14:foregroundMark x1="48780" y1="94749" x2="43171" y2="93914"/>
                        <a14:foregroundMark x1="42317" y1="93198" x2="49390" y2="94869"/>
                        <a14:foregroundMark x1="49390" y1="94869" x2="46707" y2="94749"/>
                        <a14:foregroundMark x1="48415" y1="93914" x2="48415" y2="94272"/>
                        <a14:foregroundMark x1="48415" y1="94153" x2="50244" y2="94272"/>
                        <a14:foregroundMark x1="7683" y1="72792" x2="10854" y2="72673"/>
                        <a14:foregroundMark x1="13780" y1="77327" x2="15976" y2="83652"/>
                        <a14:foregroundMark x1="20610" y1="96659" x2="26463" y2="98926"/>
                        <a14:foregroundMark x1="20366" y1="95585" x2="20000" y2="95585"/>
                        <a14:foregroundMark x1="78659" y1="42005" x2="78537" y2="42243"/>
                        <a14:foregroundMark x1="88293" y1="41408" x2="96463" y2="43914"/>
                        <a14:foregroundMark x1="96463" y1="43914" x2="88293" y2="42005"/>
                        <a14:foregroundMark x1="88293" y1="42005" x2="87683" y2="41289"/>
                        <a14:foregroundMark x1="77561" y1="43317" x2="76220" y2="436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316" t="49424" r="-2538" b="-745"/>
          <a:stretch/>
        </p:blipFill>
        <p:spPr bwMode="auto">
          <a:xfrm flipH="1">
            <a:off x="2543175" y="4028413"/>
            <a:ext cx="2410642" cy="29691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A74A418-2C72-4AC8-8A0D-598BB6752904}"/>
              </a:ext>
            </a:extLst>
          </p:cNvPr>
          <p:cNvSpPr/>
          <p:nvPr/>
        </p:nvSpPr>
        <p:spPr>
          <a:xfrm>
            <a:off x="4199746" y="2729664"/>
            <a:ext cx="32688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5050"/>
                </a:solidFill>
                <a:effectLst>
                  <a:glow rad="228600">
                    <a:srgbClr val="F78996"/>
                  </a:glow>
                </a:effectLst>
                <a:latin typeface="Berlin Sans FB Demi" pitchFamily="34" charset="0"/>
              </a:rPr>
              <a:t>Freizeit</a:t>
            </a:r>
            <a:endParaRPr lang="th-TH" sz="7200" dirty="0">
              <a:solidFill>
                <a:srgbClr val="FF5050"/>
              </a:solidFill>
              <a:effectLst>
                <a:glow rad="228600">
                  <a:srgbClr val="F78996"/>
                </a:glow>
              </a:effectLst>
            </a:endParaRPr>
          </a:p>
        </p:txBody>
      </p:sp>
      <p:sp>
        <p:nvSpPr>
          <p:cNvPr id="19" name="Down Arrow 8">
            <a:extLst>
              <a:ext uri="{FF2B5EF4-FFF2-40B4-BE49-F238E27FC236}">
                <a16:creationId xmlns:a16="http://schemas.microsoft.com/office/drawing/2014/main" id="{A09014D5-1893-451C-BBC4-4C508E5F5E04}"/>
              </a:ext>
            </a:extLst>
          </p:cNvPr>
          <p:cNvSpPr/>
          <p:nvPr/>
        </p:nvSpPr>
        <p:spPr>
          <a:xfrm>
            <a:off x="5444903" y="1809966"/>
            <a:ext cx="817316" cy="98953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73913-5FA2-4115-B952-25BBF962B86D}"/>
              </a:ext>
            </a:extLst>
          </p:cNvPr>
          <p:cNvSpPr/>
          <p:nvPr/>
        </p:nvSpPr>
        <p:spPr>
          <a:xfrm>
            <a:off x="3852696" y="363416"/>
            <a:ext cx="3962944" cy="14465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Hobbys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34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901E7-8F46-4B09-8B5E-5E44F576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7E17B-2343-4BE2-B067-FFBF14CF4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6735DE-5D1B-44A7-A8BB-2E97DBB2FD66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65994-7415-455F-B30D-6512901518EC}"/>
              </a:ext>
            </a:extLst>
          </p:cNvPr>
          <p:cNvSpPr/>
          <p:nvPr/>
        </p:nvSpPr>
        <p:spPr>
          <a:xfrm>
            <a:off x="-779060" y="350319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sind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deine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Hobbys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333E0-8668-4A4D-9634-FBD4F15F9A2E}"/>
              </a:ext>
            </a:extLst>
          </p:cNvPr>
          <p:cNvSpPr/>
          <p:nvPr/>
        </p:nvSpPr>
        <p:spPr>
          <a:xfrm>
            <a:off x="2011849" y="1720739"/>
            <a:ext cx="101801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Hobbys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sind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52" name="Picture 4" descr="Cartoon Girl Rigged 3D Model $169 - .ma .obj .fbx - Free3D">
            <a:extLst>
              <a:ext uri="{FF2B5EF4-FFF2-40B4-BE49-F238E27FC236}">
                <a16:creationId xmlns:a16="http://schemas.microsoft.com/office/drawing/2014/main" id="{A1792A6D-783B-4951-A449-2C3E5CEF3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56" b="99889" l="10000" r="90000">
                        <a14:foregroundMark x1="33778" y1="29333" x2="47778" y2="29556"/>
                        <a14:foregroundMark x1="47778" y1="29556" x2="43111" y2="15556"/>
                        <a14:foregroundMark x1="43111" y1="15556" x2="47444" y2="9667"/>
                        <a14:foregroundMark x1="47444" y1="9667" x2="57889" y2="11111"/>
                        <a14:foregroundMark x1="57889" y1="11111" x2="62111" y2="14000"/>
                        <a14:foregroundMark x1="63000" y1="8333" x2="52333" y2="6556"/>
                        <a14:foregroundMark x1="52333" y1="6556" x2="45778" y2="11333"/>
                        <a14:foregroundMark x1="45778" y1="11333" x2="45111" y2="42000"/>
                        <a14:foregroundMark x1="45111" y1="42000" x2="50111" y2="33000"/>
                        <a14:foregroundMark x1="50111" y1="33000" x2="37556" y2="31556"/>
                        <a14:foregroundMark x1="37556" y1="31556" x2="47556" y2="30000"/>
                        <a14:foregroundMark x1="47556" y1="30000" x2="51333" y2="35222"/>
                        <a14:foregroundMark x1="33222" y1="31222" x2="33222" y2="33556"/>
                        <a14:foregroundMark x1="22778" y1="77111" x2="27556" y2="93222"/>
                        <a14:foregroundMark x1="27556" y1="93222" x2="38111" y2="77333"/>
                        <a14:foregroundMark x1="38111" y1="77333" x2="49222" y2="95000"/>
                        <a14:foregroundMark x1="49222" y1="95000" x2="60667" y2="88222"/>
                        <a14:foregroundMark x1="60667" y1="88222" x2="60444" y2="96889"/>
                        <a14:foregroundMark x1="60444" y1="96889" x2="60444" y2="94000"/>
                        <a14:foregroundMark x1="37778" y1="67111" x2="42111" y2="67889"/>
                        <a14:foregroundMark x1="26444" y1="90222" x2="32667" y2="87222"/>
                        <a14:foregroundMark x1="39889" y1="98000" x2="49889" y2="99889"/>
                        <a14:foregroundMark x1="49889" y1="99889" x2="57667" y2="95000"/>
                        <a14:foregroundMark x1="31222" y1="90222" x2="27333" y2="9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4370" flipH="1">
            <a:off x="-1599678" y="1425634"/>
            <a:ext cx="5551413" cy="555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Wallpapers – Harshpatel86950 | Cute cartoon boy, Kids cartoon characters,  Cute cartoon pictures">
            <a:extLst>
              <a:ext uri="{FF2B5EF4-FFF2-40B4-BE49-F238E27FC236}">
                <a16:creationId xmlns:a16="http://schemas.microsoft.com/office/drawing/2014/main" id="{046C2C6A-1682-44C5-9DBD-D1FCBF85C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13" b="89932" l="9854" r="89964">
                        <a14:foregroundMark x1="48905" y1="8113" x2="37226" y2="12414"/>
                        <a14:foregroundMark x1="37226" y1="12414" x2="50547" y2="16911"/>
                        <a14:foregroundMark x1="50547" y1="16911" x2="50547" y2="169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4259"/>
          <a:stretch/>
        </p:blipFill>
        <p:spPr bwMode="auto">
          <a:xfrm>
            <a:off x="8978592" y="1784941"/>
            <a:ext cx="4954760" cy="514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ว่ายน้ำ, วาด, ตูน png - png ว่ายน้ำ, วาด, ตูน icon vector">
            <a:extLst>
              <a:ext uri="{FF2B5EF4-FFF2-40B4-BE49-F238E27FC236}">
                <a16:creationId xmlns:a16="http://schemas.microsoft.com/office/drawing/2014/main" id="{2165B6AE-7A3C-4637-AD20-08B7CCAA1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8111" r="92556">
                        <a14:foregroundMark x1="8222" y1="65811" x2="10333" y2="65676"/>
                        <a14:foregroundMark x1="10000" y1="73378" x2="76222" y2="49595"/>
                        <a14:foregroundMark x1="85889" y1="41486" x2="80333" y2="55541"/>
                        <a14:foregroundMark x1="80333" y1="55541" x2="58667" y2="57297"/>
                        <a14:foregroundMark x1="79556" y1="40405" x2="85778" y2="47297"/>
                        <a14:foregroundMark x1="85778" y1="47297" x2="81333" y2="59595"/>
                        <a14:foregroundMark x1="81333" y1="59595" x2="62778" y2="58378"/>
                        <a14:foregroundMark x1="83667" y1="42568" x2="84778" y2="54865"/>
                        <a14:foregroundMark x1="84778" y1="54865" x2="79333" y2="61892"/>
                        <a14:foregroundMark x1="79333" y1="61892" x2="76778" y2="63514"/>
                        <a14:foregroundMark x1="67556" y1="29595" x2="65667" y2="30676"/>
                        <a14:foregroundMark x1="75778" y1="30676" x2="72444" y2="32027"/>
                        <a14:foregroundMark x1="11556" y1="47703" x2="14444" y2="51081"/>
                        <a14:foregroundMark x1="12667" y1="55000" x2="14444" y2="56486"/>
                        <a14:foregroundMark x1="11667" y1="59595" x2="13556" y2="60270"/>
                        <a14:foregroundMark x1="19778" y1="57027" x2="28111" y2="69324"/>
                        <a14:foregroundMark x1="28111" y1="69324" x2="33889" y2="71216"/>
                        <a14:foregroundMark x1="33889" y1="71216" x2="38889" y2="69324"/>
                        <a14:foregroundMark x1="48667" y1="63514" x2="59778" y2="61216"/>
                        <a14:foregroundMark x1="84000" y1="39595" x2="89667" y2="45946"/>
                        <a14:foregroundMark x1="89667" y1="45946" x2="88444" y2="44595"/>
                        <a14:foregroundMark x1="92000" y1="43378" x2="92556" y2="4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7898">
            <a:off x="4839145" y="5109498"/>
            <a:ext cx="3103180" cy="255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Download Camera Clipart Colorful - Cartoon Camera PNG Image with No  Background - PNGkey.com">
            <a:extLst>
              <a:ext uri="{FF2B5EF4-FFF2-40B4-BE49-F238E27FC236}">
                <a16:creationId xmlns:a16="http://schemas.microsoft.com/office/drawing/2014/main" id="{5318FA70-F315-460F-A4C0-491BDB5B5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7247">
            <a:off x="6719304" y="4865701"/>
            <a:ext cx="1718610" cy="115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icycle Cartoon Clipart Images PNG Transparent – Free PNG Images Vector,  PSD, Clipart, Templates">
            <a:extLst>
              <a:ext uri="{FF2B5EF4-FFF2-40B4-BE49-F238E27FC236}">
                <a16:creationId xmlns:a16="http://schemas.microsoft.com/office/drawing/2014/main" id="{29FC78D7-B808-42F7-ACB2-F6599E53C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901" y="5529263"/>
            <a:ext cx="2114527" cy="136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572643A-CCBD-408B-A6A0-F44D060C7C2C}"/>
              </a:ext>
            </a:extLst>
          </p:cNvPr>
          <p:cNvSpPr/>
          <p:nvPr/>
        </p:nvSpPr>
        <p:spPr>
          <a:xfrm>
            <a:off x="3953396" y="2423607"/>
            <a:ext cx="658931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Fahrrad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60C622-A749-4254-B232-DDC8D4CEBBDF}"/>
              </a:ext>
            </a:extLst>
          </p:cNvPr>
          <p:cNvSpPr/>
          <p:nvPr/>
        </p:nvSpPr>
        <p:spPr>
          <a:xfrm>
            <a:off x="5655369" y="2999769"/>
            <a:ext cx="369158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,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schwimmen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1B66E0-D9DB-4CD4-8AF9-DE7A7D7622E4}"/>
              </a:ext>
            </a:extLst>
          </p:cNvPr>
          <p:cNvSpPr/>
          <p:nvPr/>
        </p:nvSpPr>
        <p:spPr>
          <a:xfrm>
            <a:off x="2443733" y="3526647"/>
            <a:ext cx="447565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und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953718-CFBF-4910-9264-2B142CEE9299}"/>
              </a:ext>
            </a:extLst>
          </p:cNvPr>
          <p:cNvSpPr/>
          <p:nvPr/>
        </p:nvSpPr>
        <p:spPr>
          <a:xfrm>
            <a:off x="5051615" y="3526647"/>
            <a:ext cx="447565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fotografieren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90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54B58-6336-4A9F-943D-06C625E4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3A0D7-0A11-471A-A8EC-714111FDF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BC65E9-3FAB-4EDC-8D9F-D4681CDF59A1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Riley Andersen | Inside Out Wikia | Fandom">
            <a:extLst>
              <a:ext uri="{FF2B5EF4-FFF2-40B4-BE49-F238E27FC236}">
                <a16:creationId xmlns:a16="http://schemas.microsoft.com/office/drawing/2014/main" id="{31853308-9EC0-4331-A84D-1FEA6CD5B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18237" y="1564529"/>
            <a:ext cx="4267073" cy="533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n by Mohammad Hossein Zolfaghari fa on Characters | Cute cartoon boy,  Kids cartoon characters, Cute cartoon wallpapers">
            <a:extLst>
              <a:ext uri="{FF2B5EF4-FFF2-40B4-BE49-F238E27FC236}">
                <a16:creationId xmlns:a16="http://schemas.microsoft.com/office/drawing/2014/main" id="{033CCFC8-6BEA-42E4-B909-BE149108E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65" l="10000" r="90000">
                        <a14:foregroundMark x1="41667" y1="8575" x2="49861" y2="4011"/>
                        <a14:foregroundMark x1="49861" y1="4011" x2="59583" y2="5394"/>
                        <a14:foregroundMark x1="59583" y1="5394" x2="66528" y2="9959"/>
                        <a14:foregroundMark x1="50972" y1="2905" x2="60694" y2="4288"/>
                        <a14:foregroundMark x1="60694" y1="4288" x2="60694" y2="4841"/>
                        <a14:foregroundMark x1="49444" y1="0" x2="54722" y2="1245"/>
                        <a14:foregroundMark x1="62222" y1="50484" x2="70833" y2="56293"/>
                        <a14:foregroundMark x1="64861" y1="48963" x2="74306" y2="58091"/>
                        <a14:backgroundMark x1="21944" y1="0" x2="21944" y2="0"/>
                        <a14:backgroundMark x1="74861" y1="415" x2="74861" y2="415"/>
                        <a14:backgroundMark x1="77083" y1="553" x2="77083" y2="553"/>
                        <a14:backgroundMark x1="75139" y1="692" x2="75139" y2="692"/>
                        <a14:backgroundMark x1="72222" y1="415" x2="72222" y2="415"/>
                        <a14:backgroundMark x1="70417" y1="968" x2="70417" y2="968"/>
                        <a14:backgroundMark x1="69444" y1="553" x2="69444" y2="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566">
            <a:off x="-2438442" y="855469"/>
            <a:ext cx="6829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05C9577-3CA7-46CE-A171-4EB46F9811C7}"/>
              </a:ext>
            </a:extLst>
          </p:cNvPr>
          <p:cNvSpPr/>
          <p:nvPr/>
        </p:nvSpPr>
        <p:spPr>
          <a:xfrm rot="953919">
            <a:off x="2725442" y="1363801"/>
            <a:ext cx="2471737" cy="304784"/>
          </a:xfrm>
          <a:prstGeom prst="rect">
            <a:avLst/>
          </a:prstGeom>
          <a:solidFill>
            <a:srgbClr val="EFE5F7"/>
          </a:solidFill>
          <a:ln>
            <a:solidFill>
              <a:srgbClr val="EFE5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C10CB5-4B0E-47AB-BFA4-D2D0441A455B}"/>
              </a:ext>
            </a:extLst>
          </p:cNvPr>
          <p:cNvSpPr/>
          <p:nvPr/>
        </p:nvSpPr>
        <p:spPr>
          <a:xfrm>
            <a:off x="520976" y="364200"/>
            <a:ext cx="11847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 Was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ist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dein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Hobby</a:t>
            </a:r>
            <a:r>
              <a:rPr lang="en-US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?</a:t>
            </a:r>
            <a:endParaRPr lang="th-TH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BA45A7-CCC7-4811-8CA6-127623D1B066}"/>
              </a:ext>
            </a:extLst>
          </p:cNvPr>
          <p:cNvSpPr/>
          <p:nvPr/>
        </p:nvSpPr>
        <p:spPr>
          <a:xfrm>
            <a:off x="4830691" y="1821003"/>
            <a:ext cx="482917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Meine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Hobby</a:t>
            </a:r>
          </a:p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ist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…….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98193E-F8E9-4F2A-ACB9-73FFEDAFF398}"/>
              </a:ext>
            </a:extLst>
          </p:cNvPr>
          <p:cNvSpPr/>
          <p:nvPr/>
        </p:nvSpPr>
        <p:spPr>
          <a:xfrm>
            <a:off x="3604543" y="3319061"/>
            <a:ext cx="658931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Klavier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.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3076" name="Picture 4" descr="รูปEasy Piano Cartoon Illustration Music Illustration Piano Illustration,  เปียโนง่าย ๆ, ภาพประกอบการ์ตูน, ภาพประกอบเพลงภาพ PNG และ PSD  สำหรับดาวน์โหลดฟรี">
            <a:extLst>
              <a:ext uri="{FF2B5EF4-FFF2-40B4-BE49-F238E27FC236}">
                <a16:creationId xmlns:a16="http://schemas.microsoft.com/office/drawing/2014/main" id="{9F25CF92-B1B1-4EF7-8CF1-5A96FE7DC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3021" y1="42917" x2="79688" y2="44167"/>
                        <a14:foregroundMark x1="79479" y1="42292" x2="31146" y2="40521"/>
                        <a14:foregroundMark x1="31146" y1="40521" x2="30312" y2="40208"/>
                        <a14:foregroundMark x1="19896" y1="41667" x2="49792" y2="41458"/>
                        <a14:foregroundMark x1="49792" y1="41458" x2="74271" y2="41771"/>
                        <a14:foregroundMark x1="74271" y1="41771" x2="82188" y2="41458"/>
                        <a14:foregroundMark x1="82188" y1="41458" x2="21146" y2="4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309" y="3893790"/>
            <a:ext cx="3987941" cy="398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3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F7A4C-C61E-42CA-9C9B-944B69F2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3B63E-AFE6-4599-B9D9-DD15B2CAC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E58EE5-90F6-4365-83D3-BDA8C0006C5D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CD4D9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D68923-4340-47DC-99C1-79A98D11E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6" y="803275"/>
            <a:ext cx="5841998" cy="3286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60F8FF-ABBA-40E6-ABA1-ED3140E37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126" y="803275"/>
            <a:ext cx="5841998" cy="3286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2489FF8-A22C-4125-A413-0750C7BDEED1}"/>
              </a:ext>
            </a:extLst>
          </p:cNvPr>
          <p:cNvSpPr/>
          <p:nvPr/>
        </p:nvSpPr>
        <p:spPr>
          <a:xfrm>
            <a:off x="1295317" y="928688"/>
            <a:ext cx="942975" cy="62865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3C52147-6241-460C-A94B-A5286AF62398}"/>
              </a:ext>
            </a:extLst>
          </p:cNvPr>
          <p:cNvSpPr/>
          <p:nvPr/>
        </p:nvSpPr>
        <p:spPr>
          <a:xfrm>
            <a:off x="8280318" y="953076"/>
            <a:ext cx="635084" cy="47023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5DF116-FCBE-4AB9-A6DE-035919CA9AC0}"/>
              </a:ext>
            </a:extLst>
          </p:cNvPr>
          <p:cNvSpPr/>
          <p:nvPr/>
        </p:nvSpPr>
        <p:spPr>
          <a:xfrm>
            <a:off x="273284" y="4224336"/>
            <a:ext cx="23473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V.sein</a:t>
            </a:r>
            <a:endParaRPr lang="th-TH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79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B4801-8749-4F0A-93B2-7C56B2EB23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F3CF6F-D4B6-4CCD-AA4F-001A114D88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18D241-12C2-4368-AEC5-63334777507B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8" name="Picture 14" descr="Photographer PNG Images | Vector and PSD Files | Free Download on Pngtree">
            <a:extLst>
              <a:ext uri="{FF2B5EF4-FFF2-40B4-BE49-F238E27FC236}">
                <a16:creationId xmlns:a16="http://schemas.microsoft.com/office/drawing/2014/main" id="{F9A183C7-D50B-4933-A0D5-9D7A26FF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222" y1="66667" x2="37222" y2="79167"/>
                        <a14:foregroundMark x1="37222" y1="79167" x2="37222" y2="79657"/>
                        <a14:foregroundMark x1="58333" y1="67402" x2="51111" y2="78922"/>
                        <a14:foregroundMark x1="51111" y1="78922" x2="50278" y2="79657"/>
                        <a14:foregroundMark x1="44218" y1="29412" x2="43889" y2="31373"/>
                        <a14:foregroundMark x1="44424" y1="28186" x2="44218" y2="29412"/>
                        <a14:foregroundMark x1="45000" y1="24755" x2="44424" y2="28186"/>
                        <a14:backgroundMark x1="40833" y1="23039" x2="41667" y2="22794"/>
                        <a14:backgroundMark x1="41775" y1="24336" x2="45000" y2="21324"/>
                        <a14:backgroundMark x1="46389" y1="29412" x2="46389" y2="29412"/>
                        <a14:backgroundMark x1="47222" y1="28186" x2="47222" y2="28186"/>
                        <a14:backgroundMark x1="47222" y1="28186" x2="47222" y2="28186"/>
                        <a14:backgroundMark x1="45278" y1="28186" x2="45278" y2="28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0842" y="-534033"/>
            <a:ext cx="3847753" cy="43817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obbies PNG Images | Vector and PSD Files | Free Download on Pngtree">
            <a:extLst>
              <a:ext uri="{FF2B5EF4-FFF2-40B4-BE49-F238E27FC236}">
                <a16:creationId xmlns:a16="http://schemas.microsoft.com/office/drawing/2014/main" id="{C2B02B03-7AFB-4391-B731-493A8A3B2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389" y1="34363" x2="28333" y2="47490"/>
                        <a14:foregroundMark x1="36389" y1="39768" x2="20556" y2="54826"/>
                        <a14:foregroundMark x1="28611" y1="44015" x2="30833" y2="44015"/>
                        <a14:foregroundMark x1="28611" y1="35521" x2="36111" y2="32046"/>
                        <a14:foregroundMark x1="37500" y1="30116" x2="19722" y2="48649"/>
                        <a14:foregroundMark x1="19722" y1="48649" x2="28056" y2="32819"/>
                        <a14:foregroundMark x1="39444" y1="29344" x2="51111" y2="335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0958" flipH="1">
            <a:off x="8864565" y="4435944"/>
            <a:ext cx="4669954" cy="33597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bby png images | PNGEgg">
            <a:extLst>
              <a:ext uri="{FF2B5EF4-FFF2-40B4-BE49-F238E27FC236}">
                <a16:creationId xmlns:a16="http://schemas.microsoft.com/office/drawing/2014/main" id="{D8879B08-9EE3-4DE8-9FAF-56A1556D8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14" b="89918" l="10000" r="94333">
                        <a14:foregroundMark x1="21889" y1="7620" x2="46889" y2="8792"/>
                        <a14:foregroundMark x1="75778" y1="19695" x2="73333" y2="25088"/>
                        <a14:foregroundMark x1="36889" y1="4924" x2="50111" y2="2814"/>
                        <a14:foregroundMark x1="75444" y1="9027" x2="79889" y2="14185"/>
                        <a14:foregroundMark x1="79889" y1="14185" x2="87333" y2="12192"/>
                        <a14:foregroundMark x1="87333" y1="12192" x2="90444" y2="8089"/>
                        <a14:foregroundMark x1="76667" y1="3517" x2="84667" y2="6213"/>
                        <a14:foregroundMark x1="84667" y1="6213" x2="93333" y2="12896"/>
                        <a14:foregroundMark x1="93333" y1="12896" x2="94333" y2="7972"/>
                        <a14:foregroundMark x1="25111" y1="12896" x2="29889" y2="22392"/>
                        <a14:foregroundMark x1="29889" y1="22392" x2="36889" y2="28839"/>
                        <a14:foregroundMark x1="36889" y1="28839" x2="33556" y2="36928"/>
                        <a14:foregroundMark x1="33556" y1="36928" x2="38333" y2="46190"/>
                        <a14:foregroundMark x1="38333" y1="46190" x2="38444" y2="54748"/>
                        <a14:foregroundMark x1="38444" y1="54748" x2="40000" y2="50059"/>
                        <a14:foregroundMark x1="69148" y1="40912" x2="70444" y2="52169"/>
                        <a14:foregroundMark x1="70444" y1="52169" x2="76444" y2="55217"/>
                        <a14:foregroundMark x1="76444" y1="55217" x2="78111" y2="65651"/>
                        <a14:foregroundMark x1="78111" y1="65651" x2="78111" y2="61313"/>
                        <a14:foregroundMark x1="78333" y1="52169" x2="88000" y2="46307"/>
                        <a14:foregroundMark x1="70603" y1="41223" x2="71556" y2="45369"/>
                        <a14:foregroundMark x1="69778" y1="37632" x2="70554" y2="41010"/>
                        <a14:foregroundMark x1="71556" y1="45369" x2="78333" y2="42556"/>
                        <a14:foregroundMark x1="78333" y1="42556" x2="81000" y2="46424"/>
                        <a14:foregroundMark x1="80556" y1="81594" x2="79000" y2="84525"/>
                        <a14:foregroundMark x1="73111" y1="76436" x2="74870" y2="78498"/>
                        <a14:foregroundMark x1="68444" y1="45018" x2="66667" y2="56975"/>
                        <a14:foregroundMark x1="70667" y1="44783" x2="68667" y2="53224"/>
                        <a14:foregroundMark x1="68667" y1="53224" x2="67111" y2="48652"/>
                        <a14:foregroundMark x1="80111" y1="71864" x2="81000" y2="82532"/>
                        <a14:foregroundMark x1="81000" y1="82532" x2="81000" y2="82532"/>
                        <a14:foregroundMark x1="66171" y1="39109" x2="68258" y2="39933"/>
                        <a14:foregroundMark x1="57667" y1="35756" x2="60934" y2="37044"/>
                        <a14:foregroundMark x1="71333" y1="80422" x2="75111" y2="76319"/>
                        <a14:backgroundMark x1="78111" y1="38921" x2="84444" y2="37866"/>
                        <a14:backgroundMark x1="75667" y1="38921" x2="81333" y2="39039"/>
                        <a14:backgroundMark x1="59889" y1="33411" x2="60601" y2="33894"/>
                        <a14:backgroundMark x1="76778" y1="69637" x2="78111" y2="77960"/>
                        <a14:backgroundMark x1="77835" y1="78705" x2="76333" y2="82767"/>
                        <a14:backgroundMark x1="57889" y1="42790" x2="61667" y2="44900"/>
                        <a14:backgroundMark x1="61556" y1="36108" x2="64667" y2="36577"/>
                        <a14:backgroundMark x1="57556" y1="40328" x2="59778" y2="44197"/>
                        <a14:backgroundMark x1="64333" y1="37163" x2="67000" y2="37984"/>
                        <a14:backgroundMark x1="69000" y1="38453" x2="67333" y2="38335"/>
                        <a14:backgroundMark x1="61556" y1="35053" x2="59556" y2="33998"/>
                        <a14:backgroundMark x1="57778" y1="30832" x2="59556" y2="32591"/>
                        <a14:backgroundMark x1="57000" y1="39273" x2="58778" y2="434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658" y="2355594"/>
            <a:ext cx="2532922" cy="2400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iano Player png free download - Piano Cartoon - july piano player">
            <a:extLst>
              <a:ext uri="{FF2B5EF4-FFF2-40B4-BE49-F238E27FC236}">
                <a16:creationId xmlns:a16="http://schemas.microsoft.com/office/drawing/2014/main" id="{D3A08892-906A-43B2-BB08-29CE420D8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308" b="90000" l="10000" r="91154">
                        <a14:foregroundMark x1="13077" y1="30769" x2="10385" y2="25769"/>
                        <a14:foregroundMark x1="10769" y1="25769" x2="13462" y2="28462"/>
                        <a14:foregroundMark x1="85000" y1="39231" x2="91154" y2="50000"/>
                        <a14:foregroundMark x1="91154" y1="50000" x2="91154" y2="53462"/>
                        <a14:foregroundMark x1="47308" y1="10000" x2="62692" y2="7308"/>
                        <a14:foregroundMark x1="62692" y1="7308" x2="64231" y2="11154"/>
                        <a14:foregroundMark x1="37308" y1="53846" x2="59231" y2="56154"/>
                        <a14:foregroundMark x1="32692" y1="45385" x2="44615" y2="52308"/>
                        <a14:foregroundMark x1="29615" y1="51538" x2="39615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960" y="4054157"/>
            <a:ext cx="3087460" cy="3087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artoon Child Sport, PNG, 2814x2877px, Cartoon, Area, Artwork, Baseball,  Boy Download Free">
            <a:extLst>
              <a:ext uri="{FF2B5EF4-FFF2-40B4-BE49-F238E27FC236}">
                <a16:creationId xmlns:a16="http://schemas.microsoft.com/office/drawing/2014/main" id="{D6146142-22AC-4305-B7C9-A1C23706B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13" b="99165" l="366" r="96463">
                        <a14:foregroundMark x1="30610" y1="4296" x2="37439" y2="8473"/>
                        <a14:foregroundMark x1="37439" y1="8473" x2="34024" y2="5489"/>
                        <a14:foregroundMark x1="14878" y1="31384" x2="3780" y2="34964"/>
                        <a14:foregroundMark x1="3780" y1="34964" x2="36220" y2="42959"/>
                        <a14:foregroundMark x1="35488" y1="1313" x2="38171" y2="8711"/>
                        <a14:foregroundMark x1="366" y1="33294" x2="2317" y2="35203"/>
                        <a14:foregroundMark x1="23171" y1="29594" x2="27561" y2="34487"/>
                        <a14:foregroundMark x1="76341" y1="10024" x2="86098" y2="25298"/>
                        <a14:foregroundMark x1="86098" y1="25298" x2="86463" y2="32458"/>
                        <a14:foregroundMark x1="86463" y1="32458" x2="89146" y2="39737"/>
                        <a14:foregroundMark x1="87805" y1="45227" x2="80610" y2="44630"/>
                        <a14:foregroundMark x1="80610" y1="44630" x2="94878" y2="43914"/>
                        <a14:foregroundMark x1="88415" y1="31384" x2="86098" y2="39737"/>
                        <a14:foregroundMark x1="86098" y1="39737" x2="79634" y2="43675"/>
                        <a14:foregroundMark x1="79634" y1="43675" x2="80122" y2="43795"/>
                        <a14:foregroundMark x1="92439" y1="44033" x2="79756" y2="41289"/>
                        <a14:foregroundMark x1="79756" y1="41289" x2="80366" y2="44391"/>
                        <a14:foregroundMark x1="86951" y1="40573" x2="95854" y2="44153"/>
                        <a14:foregroundMark x1="95854" y1="44153" x2="96341" y2="44749"/>
                        <a14:foregroundMark x1="82195" y1="42959" x2="86707" y2="25895"/>
                        <a14:foregroundMark x1="86707" y1="25895" x2="81341" y2="11933"/>
                        <a14:foregroundMark x1="81341" y1="11933" x2="73415" y2="5370"/>
                        <a14:foregroundMark x1="73415" y1="5370" x2="78902" y2="11695"/>
                        <a14:foregroundMark x1="81220" y1="42959" x2="80366" y2="42959"/>
                        <a14:foregroundMark x1="81707" y1="42243" x2="80122" y2="41527"/>
                        <a14:foregroundMark x1="77805" y1="43675" x2="85366" y2="39260"/>
                        <a14:foregroundMark x1="85366" y1="39260" x2="85366" y2="39141"/>
                        <a14:foregroundMark x1="30610" y1="55847" x2="29390" y2="65036"/>
                        <a14:foregroundMark x1="29390" y1="65036" x2="35122" y2="77327"/>
                        <a14:foregroundMark x1="35122" y1="77327" x2="34878" y2="95585"/>
                        <a14:foregroundMark x1="34878" y1="95585" x2="41220" y2="97136"/>
                        <a14:foregroundMark x1="11341" y1="89737" x2="12073" y2="90334"/>
                        <a14:foregroundMark x1="35000" y1="96897" x2="25366" y2="98210"/>
                        <a14:foregroundMark x1="25366" y1="98210" x2="33171" y2="99045"/>
                        <a14:foregroundMark x1="33171" y1="99045" x2="45732" y2="96420"/>
                        <a14:foregroundMark x1="45732" y1="96420" x2="33537" y2="94391"/>
                        <a14:foregroundMark x1="33537" y1="94391" x2="26463" y2="96420"/>
                        <a14:foregroundMark x1="33780" y1="93795" x2="25610" y2="93437"/>
                        <a14:foregroundMark x1="25610" y1="93437" x2="35000" y2="96897"/>
                        <a14:foregroundMark x1="35000" y1="96897" x2="43537" y2="96659"/>
                        <a14:foregroundMark x1="43537" y1="96659" x2="33293" y2="92721"/>
                        <a14:foregroundMark x1="33293" y1="92721" x2="31463" y2="92601"/>
                        <a14:foregroundMark x1="35244" y1="94988" x2="45366" y2="94749"/>
                        <a14:foregroundMark x1="45366" y1="94749" x2="35854" y2="97375"/>
                        <a14:foregroundMark x1="35854" y1="97375" x2="26463" y2="97136"/>
                        <a14:foregroundMark x1="26463" y1="97136" x2="36098" y2="95107"/>
                        <a14:foregroundMark x1="29146" y1="93795" x2="22195" y2="95704"/>
                        <a14:foregroundMark x1="22195" y1="95704" x2="46585" y2="97613"/>
                        <a14:foregroundMark x1="46585" y1="97613" x2="35854" y2="93079"/>
                        <a14:foregroundMark x1="35854" y1="93079" x2="27195" y2="94272"/>
                        <a14:foregroundMark x1="27195" y1="94272" x2="27195" y2="94511"/>
                        <a14:foregroundMark x1="25732" y1="95107" x2="35732" y2="98329"/>
                        <a14:foregroundMark x1="35732" y1="98329" x2="44878" y2="97852"/>
                        <a14:foregroundMark x1="44878" y1="97852" x2="32561" y2="93317"/>
                        <a14:foregroundMark x1="32561" y1="93317" x2="24146" y2="95346"/>
                        <a14:foregroundMark x1="7927" y1="71838" x2="8659" y2="73150"/>
                        <a14:foregroundMark x1="9390" y1="71480" x2="7683" y2="71718"/>
                        <a14:foregroundMark x1="5122" y1="71122" x2="8171" y2="71241"/>
                        <a14:foregroundMark x1="79512" y1="66826" x2="78049" y2="73986"/>
                        <a14:foregroundMark x1="78049" y1="73986" x2="78780" y2="82220"/>
                        <a14:foregroundMark x1="78780" y1="82220" x2="83659" y2="75776"/>
                        <a14:foregroundMark x1="83659" y1="75776" x2="82195" y2="66826"/>
                        <a14:foregroundMark x1="82195" y1="66826" x2="81098" y2="65871"/>
                        <a14:foregroundMark x1="80122" y1="91527" x2="77195" y2="98091"/>
                        <a14:foregroundMark x1="77195" y1="98091" x2="90488" y2="94988"/>
                        <a14:foregroundMark x1="90488" y1="94988" x2="81220" y2="93795"/>
                        <a14:foregroundMark x1="81220" y1="93795" x2="77805" y2="94630"/>
                        <a14:foregroundMark x1="88537" y1="93079" x2="78171" y2="97852"/>
                        <a14:foregroundMark x1="78171" y1="97852" x2="86098" y2="93675"/>
                        <a14:foregroundMark x1="86098" y1="93675" x2="89390" y2="92959"/>
                        <a14:foregroundMark x1="86707" y1="93795" x2="77805" y2="97255"/>
                        <a14:foregroundMark x1="77805" y1="97255" x2="86829" y2="93675"/>
                        <a14:foregroundMark x1="86829" y1="93675" x2="88415" y2="93556"/>
                        <a14:foregroundMark x1="81341" y1="92482" x2="72683" y2="95346"/>
                        <a14:foregroundMark x1="72683" y1="95346" x2="82805" y2="96897"/>
                        <a14:foregroundMark x1="82805" y1="96897" x2="80854" y2="92482"/>
                        <a14:foregroundMark x1="77073" y1="94033" x2="88049" y2="98091"/>
                        <a14:foregroundMark x1="88049" y1="98091" x2="79878" y2="93198"/>
                        <a14:foregroundMark x1="79878" y1="93198" x2="75976" y2="93795"/>
                        <a14:foregroundMark x1="74878" y1="93795" x2="83659" y2="97852"/>
                        <a14:foregroundMark x1="83659" y1="97852" x2="93780" y2="97494"/>
                        <a14:foregroundMark x1="93780" y1="97494" x2="72805" y2="94272"/>
                        <a14:foregroundMark x1="72805" y1="96539" x2="70488" y2="97017"/>
                        <a14:foregroundMark x1="87683" y1="93795" x2="94024" y2="97852"/>
                        <a14:foregroundMark x1="94024" y1="97852" x2="90976" y2="95704"/>
                        <a14:foregroundMark x1="89512" y1="93317" x2="88659" y2="93437"/>
                        <a14:foregroundMark x1="87805" y1="92601" x2="95122" y2="97017"/>
                        <a14:foregroundMark x1="95122" y1="97017" x2="88171" y2="93079"/>
                        <a14:foregroundMark x1="43049" y1="94272" x2="43659" y2="94511"/>
                        <a14:foregroundMark x1="28171" y1="95346" x2="20244" y2="97255"/>
                        <a14:foregroundMark x1="20244" y1="97255" x2="43537" y2="99284"/>
                        <a14:foregroundMark x1="43537" y1="99284" x2="36829" y2="93795"/>
                        <a14:foregroundMark x1="36829" y1="93795" x2="24878" y2="95465"/>
                        <a14:foregroundMark x1="46098" y1="88663" x2="49878" y2="89857"/>
                        <a14:foregroundMark x1="47073" y1="97852" x2="20854" y2="96181"/>
                        <a14:foregroundMark x1="20854" y1="96181" x2="35732" y2="97494"/>
                        <a14:foregroundMark x1="35732" y1="97494" x2="43049" y2="97255"/>
                        <a14:foregroundMark x1="43049" y1="97255" x2="35610" y2="94749"/>
                        <a14:foregroundMark x1="35610" y1="94749" x2="24878" y2="95465"/>
                        <a14:foregroundMark x1="41463" y1="94630" x2="48780" y2="94749"/>
                        <a14:foregroundMark x1="48780" y1="94749" x2="43171" y2="93914"/>
                        <a14:foregroundMark x1="42317" y1="93198" x2="49390" y2="94869"/>
                        <a14:foregroundMark x1="49390" y1="94869" x2="46707" y2="94749"/>
                        <a14:foregroundMark x1="48415" y1="93914" x2="48415" y2="94272"/>
                        <a14:foregroundMark x1="48415" y1="94153" x2="50244" y2="94272"/>
                        <a14:foregroundMark x1="7683" y1="72792" x2="10854" y2="72673"/>
                        <a14:foregroundMark x1="13780" y1="77327" x2="15976" y2="83652"/>
                        <a14:foregroundMark x1="20610" y1="96659" x2="26463" y2="98926"/>
                        <a14:foregroundMark x1="20366" y1="95585" x2="20000" y2="95585"/>
                        <a14:foregroundMark x1="78659" y1="42005" x2="78537" y2="42243"/>
                        <a14:foregroundMark x1="88293" y1="41408" x2="96463" y2="43914"/>
                        <a14:foregroundMark x1="96463" y1="43914" x2="88293" y2="42005"/>
                        <a14:foregroundMark x1="88293" y1="42005" x2="87683" y2="41289"/>
                        <a14:foregroundMark x1="77561" y1="43317" x2="76220" y2="436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316" t="49424" r="-2538" b="-745"/>
          <a:stretch/>
        </p:blipFill>
        <p:spPr bwMode="auto">
          <a:xfrm flipH="1">
            <a:off x="3656182" y="4270476"/>
            <a:ext cx="2059438" cy="25365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63C48E6-E194-49A0-90C5-CA89BD1A4023}"/>
              </a:ext>
            </a:extLst>
          </p:cNvPr>
          <p:cNvSpPr/>
          <p:nvPr/>
        </p:nvSpPr>
        <p:spPr>
          <a:xfrm>
            <a:off x="1274804" y="172011"/>
            <a:ext cx="3230742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fotografieren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2" name="Picture 12" descr="ว่ายน้ำ, วาด, ตูน png - png ว่ายน้ำ, วาด, ตูน icon vector">
            <a:extLst>
              <a:ext uri="{FF2B5EF4-FFF2-40B4-BE49-F238E27FC236}">
                <a16:creationId xmlns:a16="http://schemas.microsoft.com/office/drawing/2014/main" id="{27C90AD2-D151-4A26-9412-E52DD93BD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8111" r="92556">
                        <a14:foregroundMark x1="8222" y1="65811" x2="10333" y2="65676"/>
                        <a14:foregroundMark x1="10000" y1="73378" x2="76222" y2="49595"/>
                        <a14:foregroundMark x1="85889" y1="41486" x2="80333" y2="55541"/>
                        <a14:foregroundMark x1="80333" y1="55541" x2="58667" y2="57297"/>
                        <a14:foregroundMark x1="79556" y1="40405" x2="85778" y2="47297"/>
                        <a14:foregroundMark x1="85778" y1="47297" x2="81333" y2="59595"/>
                        <a14:foregroundMark x1="81333" y1="59595" x2="62778" y2="58378"/>
                        <a14:foregroundMark x1="83667" y1="42568" x2="84778" y2="54865"/>
                        <a14:foregroundMark x1="84778" y1="54865" x2="79333" y2="61892"/>
                        <a14:foregroundMark x1="79333" y1="61892" x2="76778" y2="63514"/>
                        <a14:foregroundMark x1="67556" y1="29595" x2="65667" y2="30676"/>
                        <a14:foregroundMark x1="75778" y1="30676" x2="72444" y2="32027"/>
                        <a14:foregroundMark x1="11556" y1="47703" x2="14444" y2="51081"/>
                        <a14:foregroundMark x1="12667" y1="55000" x2="14444" y2="56486"/>
                        <a14:foregroundMark x1="11667" y1="59595" x2="13556" y2="60270"/>
                        <a14:foregroundMark x1="19778" y1="57027" x2="28111" y2="69324"/>
                        <a14:foregroundMark x1="28111" y1="69324" x2="33889" y2="71216"/>
                        <a14:foregroundMark x1="33889" y1="71216" x2="38889" y2="69324"/>
                        <a14:foregroundMark x1="48667" y1="63514" x2="59778" y2="61216"/>
                        <a14:foregroundMark x1="84000" y1="39595" x2="89667" y2="45946"/>
                        <a14:foregroundMark x1="89667" y1="45946" x2="88444" y2="44595"/>
                        <a14:foregroundMark x1="92000" y1="43378" x2="92556" y2="4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7898">
            <a:off x="9145174" y="-424049"/>
            <a:ext cx="3103180" cy="255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7897ECA-EBA8-4295-90DF-A62C767471C9}"/>
              </a:ext>
            </a:extLst>
          </p:cNvPr>
          <p:cNvSpPr/>
          <p:nvPr/>
        </p:nvSpPr>
        <p:spPr>
          <a:xfrm>
            <a:off x="2849628" y="964867"/>
            <a:ext cx="2038718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machen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6E0AAF-4FB0-45A8-9F2C-D3145CB5F95F}"/>
              </a:ext>
            </a:extLst>
          </p:cNvPr>
          <p:cNvSpPr/>
          <p:nvPr/>
        </p:nvSpPr>
        <p:spPr>
          <a:xfrm>
            <a:off x="1175850" y="869309"/>
            <a:ext cx="17192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Fotos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4098" name="Picture 2" descr="Boy riding bicycle illustration, The Little Prince Child, Cycling Little  Prince, bicycle, sports Equipment png | PNGEgg">
            <a:extLst>
              <a:ext uri="{FF2B5EF4-FFF2-40B4-BE49-F238E27FC236}">
                <a16:creationId xmlns:a16="http://schemas.microsoft.com/office/drawing/2014/main" id="{A039B31A-2E37-4038-90AB-6EA9B6E85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996" b="95450" l="10000" r="90000">
                        <a14:foregroundMark x1="41778" y1="7325" x2="61667" y2="7547"/>
                        <a14:foregroundMark x1="61667" y1="7547" x2="69111" y2="11099"/>
                        <a14:foregroundMark x1="69111" y1="11099" x2="69444" y2="11876"/>
                        <a14:foregroundMark x1="50667" y1="3996" x2="73000" y2="10211"/>
                        <a14:foregroundMark x1="73000" y1="10211" x2="73222" y2="10433"/>
                        <a14:foregroundMark x1="35111" y1="26859" x2="51333" y2="28746"/>
                        <a14:foregroundMark x1="45444" y1="29190" x2="48000" y2="29190"/>
                        <a14:foregroundMark x1="21889" y1="91454" x2="28556" y2="95450"/>
                        <a14:foregroundMark x1="28556" y1="95450" x2="38111" y2="95450"/>
                        <a14:foregroundMark x1="38111" y1="95450" x2="44556" y2="88679"/>
                        <a14:foregroundMark x1="44556" y1="88679" x2="44889" y2="87236"/>
                        <a14:foregroundMark x1="27333" y1="85794" x2="27333" y2="85794"/>
                        <a14:foregroundMark x1="30889" y1="85794" x2="30889" y2="85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538" y="31813"/>
            <a:ext cx="2241754" cy="224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17C5692-E3C5-48EC-9730-7C3E143B9DE2}"/>
              </a:ext>
            </a:extLst>
          </p:cNvPr>
          <p:cNvSpPr/>
          <p:nvPr/>
        </p:nvSpPr>
        <p:spPr>
          <a:xfrm>
            <a:off x="6819595" y="819770"/>
            <a:ext cx="1687079" cy="707886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10E503-D96D-4D68-B587-8495469A82A6}"/>
              </a:ext>
            </a:extLst>
          </p:cNvPr>
          <p:cNvSpPr/>
          <p:nvPr/>
        </p:nvSpPr>
        <p:spPr>
          <a:xfrm>
            <a:off x="6571980" y="100508"/>
            <a:ext cx="268359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Fahrrad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1CFD56-445B-44C2-8853-063C68EF04A5}"/>
              </a:ext>
            </a:extLst>
          </p:cNvPr>
          <p:cNvSpPr/>
          <p:nvPr/>
        </p:nvSpPr>
        <p:spPr>
          <a:xfrm>
            <a:off x="9203565" y="1325054"/>
            <a:ext cx="2846823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schwimmen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A2DE8C9-F964-4B05-B565-B8D584B0C9F5}"/>
              </a:ext>
            </a:extLst>
          </p:cNvPr>
          <p:cNvSpPr/>
          <p:nvPr/>
        </p:nvSpPr>
        <p:spPr>
          <a:xfrm>
            <a:off x="1308040" y="4637965"/>
            <a:ext cx="268359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Klavier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665BC3-450D-44BB-BEFC-880CEA1D738F}"/>
              </a:ext>
            </a:extLst>
          </p:cNvPr>
          <p:cNvSpPr/>
          <p:nvPr/>
        </p:nvSpPr>
        <p:spPr>
          <a:xfrm>
            <a:off x="1943942" y="5349875"/>
            <a:ext cx="2038718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B57183-4150-446E-AAD8-132C3286D0F4}"/>
              </a:ext>
            </a:extLst>
          </p:cNvPr>
          <p:cNvSpPr/>
          <p:nvPr/>
        </p:nvSpPr>
        <p:spPr>
          <a:xfrm>
            <a:off x="773321" y="4073931"/>
            <a:ext cx="268359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Gitarre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899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32EBDCA-6EC6-4781-804C-4AA005AC569A}"/>
              </a:ext>
            </a:extLst>
          </p:cNvPr>
          <p:cNvSpPr/>
          <p:nvPr/>
        </p:nvSpPr>
        <p:spPr>
          <a:xfrm>
            <a:off x="4730918" y="5012472"/>
            <a:ext cx="312720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Basketball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5A82A9-C5B9-437B-8A2F-433FB02E9899}"/>
              </a:ext>
            </a:extLst>
          </p:cNvPr>
          <p:cNvSpPr/>
          <p:nvPr/>
        </p:nvSpPr>
        <p:spPr>
          <a:xfrm>
            <a:off x="5366820" y="5724382"/>
            <a:ext cx="2038718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spielen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4100" name="Picture 4" descr="Football icon black and white soccer ball Vector Image">
            <a:extLst>
              <a:ext uri="{FF2B5EF4-FFF2-40B4-BE49-F238E27FC236}">
                <a16:creationId xmlns:a16="http://schemas.microsoft.com/office/drawing/2014/main" id="{A6F3C0A6-5E79-44C2-AD73-CF7424185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foregroundMark x1="44000" y1="22315" x2="55100" y2="30741"/>
                        <a14:foregroundMark x1="55100" y1="30741" x2="53900" y2="64722"/>
                        <a14:foregroundMark x1="53900" y1="64722" x2="31000" y2="40185"/>
                        <a14:foregroundMark x1="31000" y1="40185" x2="40600" y2="23333"/>
                        <a14:foregroundMark x1="40600" y1="23333" x2="44700" y2="23148"/>
                        <a14:foregroundMark x1="47200" y1="13519" x2="74900" y2="34352"/>
                        <a14:foregroundMark x1="74900" y1="34352" x2="75000" y2="51944"/>
                        <a14:foregroundMark x1="75000" y1="51944" x2="55100" y2="46389"/>
                        <a14:foregroundMark x1="55100" y1="46389" x2="59300" y2="17130"/>
                        <a14:foregroundMark x1="59300" y1="17130" x2="58900" y2="16296"/>
                        <a14:foregroundMark x1="31600" y1="21296" x2="22600" y2="27593"/>
                        <a14:foregroundMark x1="22600" y1="27593" x2="12540" y2="43519"/>
                        <a14:foregroundMark x1="13258" y1="50327" x2="21600" y2="58796"/>
                        <a14:foregroundMark x1="21600" y1="58796" x2="43400" y2="60648"/>
                        <a14:foregroundMark x1="43400" y1="60648" x2="41500" y2="32870"/>
                        <a14:foregroundMark x1="41500" y1="32870" x2="35800" y2="23426"/>
                        <a14:foregroundMark x1="35800" y1="23426" x2="29400" y2="22500"/>
                        <a14:foregroundMark x1="74800" y1="27685" x2="79400" y2="49352"/>
                        <a14:foregroundMark x1="79400" y1="49352" x2="78400" y2="56852"/>
                        <a14:foregroundMark x1="78400" y1="56852" x2="78400" y2="56852"/>
                        <a14:foregroundMark x1="47400" y1="12315" x2="60100" y2="18241"/>
                        <a14:foregroundMark x1="60100" y1="18241" x2="61600" y2="21667"/>
                        <a14:foregroundMark x1="44700" y1="12963" x2="53000" y2="15000"/>
                        <a14:foregroundMark x1="53000" y1="15000" x2="45600" y2="13333"/>
                        <a14:foregroundMark x1="50700" y1="13519" x2="60600" y2="14537"/>
                        <a14:foregroundMark x1="60600" y1="14537" x2="63600" y2="18796"/>
                        <a14:foregroundMark x1="42400" y1="12500" x2="50500" y2="12315"/>
                        <a14:foregroundMark x1="50500" y1="12315" x2="63400" y2="16852"/>
                        <a14:foregroundMark x1="63600" y1="14630" x2="54600" y2="12315"/>
                        <a14:foregroundMark x1="48700" y1="12315" x2="59100" y2="12778"/>
                        <a14:foregroundMark x1="59100" y1="12778" x2="79400" y2="24722"/>
                        <a14:foregroundMark x1="79400" y1="24722" x2="85900" y2="35648"/>
                        <a14:backgroundMark x1="10900" y1="45463" x2="10700" y2="50463"/>
                        <a14:backgroundMark x1="12100" y1="45000" x2="11800" y2="48148"/>
                        <a14:backgroundMark x1="11400" y1="43519" x2="11400" y2="4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585" y="3739029"/>
            <a:ext cx="1668766" cy="180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Jay Pradhan - Professional Chess Coach in Mumbai - Youngbutterfly">
            <a:extLst>
              <a:ext uri="{FF2B5EF4-FFF2-40B4-BE49-F238E27FC236}">
                <a16:creationId xmlns:a16="http://schemas.microsoft.com/office/drawing/2014/main" id="{B3615438-7ADF-43C8-8820-1F6715872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308" y="2485243"/>
            <a:ext cx="1668766" cy="166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2F73622-1477-46F2-ADE1-4ED3D91EE416}"/>
              </a:ext>
            </a:extLst>
          </p:cNvPr>
          <p:cNvSpPr/>
          <p:nvPr/>
        </p:nvSpPr>
        <p:spPr>
          <a:xfrm>
            <a:off x="4537907" y="3078858"/>
            <a:ext cx="312720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Schach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E9C7FD3-83D9-4BCF-82EE-04D733807770}"/>
              </a:ext>
            </a:extLst>
          </p:cNvPr>
          <p:cNvSpPr/>
          <p:nvPr/>
        </p:nvSpPr>
        <p:spPr>
          <a:xfrm>
            <a:off x="4038097" y="3696844"/>
            <a:ext cx="312720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Fu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</a:t>
            </a:r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ball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4104" name="Picture 8" descr="Cartoon guitar png images | PNGEgg">
            <a:extLst>
              <a:ext uri="{FF2B5EF4-FFF2-40B4-BE49-F238E27FC236}">
                <a16:creationId xmlns:a16="http://schemas.microsoft.com/office/drawing/2014/main" id="{B9D307EE-E219-49A8-A56E-EBF2DF7A7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275" b="96240" l="10000" r="90000">
                        <a14:foregroundMark x1="49000" y1="3123" x2="48667" y2="13321"/>
                        <a14:foregroundMark x1="46111" y1="1275" x2="57778" y2="5609"/>
                        <a14:foregroundMark x1="30889" y1="89994" x2="67667" y2="92734"/>
                        <a14:foregroundMark x1="67667" y1="92734" x2="42889" y2="94901"/>
                        <a14:foregroundMark x1="42889" y1="94901" x2="29333" y2="88464"/>
                        <a14:foregroundMark x1="29333" y1="88464" x2="29111" y2="87317"/>
                        <a14:foregroundMark x1="62111" y1="99363" x2="43667" y2="96240"/>
                        <a14:foregroundMark x1="43667" y1="96240" x2="42111" y2="962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36929" flipH="1">
            <a:off x="589169" y="2844531"/>
            <a:ext cx="1282858" cy="224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ownload Sport HQ PNG Image | FreePNGImg">
            <a:extLst>
              <a:ext uri="{FF2B5EF4-FFF2-40B4-BE49-F238E27FC236}">
                <a16:creationId xmlns:a16="http://schemas.microsoft.com/office/drawing/2014/main" id="{6BE740B7-BAA7-49F7-9D84-3F652A958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23" y="1321774"/>
            <a:ext cx="3150553" cy="315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D6A3383-D758-42B6-ACEB-4C9379336153}"/>
              </a:ext>
            </a:extLst>
          </p:cNvPr>
          <p:cNvSpPr/>
          <p:nvPr/>
        </p:nvSpPr>
        <p:spPr>
          <a:xfrm>
            <a:off x="1631346" y="1737504"/>
            <a:ext cx="312720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Sport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D4CF536-4D1A-4EA6-8D1B-3B86645CD42B}"/>
              </a:ext>
            </a:extLst>
          </p:cNvPr>
          <p:cNvSpPr/>
          <p:nvPr/>
        </p:nvSpPr>
        <p:spPr>
          <a:xfrm>
            <a:off x="9874388" y="3738944"/>
            <a:ext cx="1668766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malen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0BFC22F-CF6F-48EF-875C-400972A9E05B}"/>
              </a:ext>
            </a:extLst>
          </p:cNvPr>
          <p:cNvSpPr/>
          <p:nvPr/>
        </p:nvSpPr>
        <p:spPr>
          <a:xfrm>
            <a:off x="8190515" y="4842749"/>
            <a:ext cx="2214963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zeichnen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38" name="Picture 10" descr="Baby Boy, Child, Drawing, Hobby, Cartoon, Orange, Toddler, Play, Child,  Drawing, Hobby png | PNGWing">
            <a:extLst>
              <a:ext uri="{FF2B5EF4-FFF2-40B4-BE49-F238E27FC236}">
                <a16:creationId xmlns:a16="http://schemas.microsoft.com/office/drawing/2014/main" id="{A80AE1E7-8A62-408D-BAFC-7E288726D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foregroundMark x1="41957" y1="40000" x2="35652" y2="49457"/>
                        <a14:foregroundMark x1="35652" y1="49457" x2="44348" y2="48478"/>
                        <a14:foregroundMark x1="44348" y1="48478" x2="47935" y2="52391"/>
                        <a14:foregroundMark x1="45978" y1="68370" x2="45652" y2="75761"/>
                        <a14:foregroundMark x1="45652" y1="75761" x2="45000" y2="76739"/>
                        <a14:foregroundMark x1="37500" y1="86739" x2="34348" y2="87283"/>
                        <a14:backgroundMark x1="61196" y1="41848" x2="62717" y2="38587"/>
                        <a14:backgroundMark x1="55109" y1="13587" x2="47609" y2="11522"/>
                        <a14:backgroundMark x1="47609" y1="11522" x2="42500" y2="11630"/>
                        <a14:backgroundMark x1="55870" y1="13370" x2="57717" y2="13804"/>
                        <a14:backgroundMark x1="40217" y1="11739" x2="42391" y2="11630"/>
                        <a14:backgroundMark x1="33804" y1="16957" x2="34348" y2="16087"/>
                        <a14:backgroundMark x1="62717" y1="16304" x2="69783" y2="21304"/>
                        <a14:backgroundMark x1="69783" y1="21304" x2="71848" y2="282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436" y="1830434"/>
            <a:ext cx="2903653" cy="29036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CA08BFB-3D16-4B39-89A5-AD7E20B5829E}"/>
              </a:ext>
            </a:extLst>
          </p:cNvPr>
          <p:cNvSpPr/>
          <p:nvPr/>
        </p:nvSpPr>
        <p:spPr>
          <a:xfrm>
            <a:off x="6716423" y="2228808"/>
            <a:ext cx="2050510" cy="712698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kochen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15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2" grpId="0"/>
      <p:bldP spid="33" grpId="0" animBg="1"/>
      <p:bldP spid="36" grpId="0"/>
      <p:bldP spid="34" grpId="0"/>
      <p:bldP spid="31" grpId="0"/>
      <p:bldP spid="35" grpId="0" animBg="1"/>
      <p:bldP spid="37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B527-A4BD-4C4A-85CB-16C7B9D3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D851C-56F5-44FB-BCC5-B82F40EAA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78E94A-E54C-4774-B129-092C3F0BC8E5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EFE5F7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8" descr="Child Reading Clip Art - Kids Hobby - Free Transparent PNG Clipart Images  Download">
            <a:extLst>
              <a:ext uri="{FF2B5EF4-FFF2-40B4-BE49-F238E27FC236}">
                <a16:creationId xmlns:a16="http://schemas.microsoft.com/office/drawing/2014/main" id="{EE9D5D81-4E12-4828-AC20-84CA1D29B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49" b="93588" l="5000" r="91786">
                        <a14:foregroundMark x1="33333" y1="6489" x2="34048" y2="14351"/>
                        <a14:foregroundMark x1="34048" y1="14351" x2="39643" y2="23435"/>
                        <a14:foregroundMark x1="26905" y1="20763" x2="22976" y2="23588"/>
                        <a14:foregroundMark x1="22976" y1="20916" x2="26071" y2="20611"/>
                        <a14:foregroundMark x1="5000" y1="32137" x2="17976" y2="45878"/>
                        <a14:foregroundMark x1="17976" y1="45878" x2="17976" y2="45878"/>
                        <a14:foregroundMark x1="41429" y1="56947" x2="35476" y2="76794"/>
                        <a14:foregroundMark x1="35476" y1="76794" x2="47143" y2="70840"/>
                        <a14:foregroundMark x1="47143" y1="70840" x2="52381" y2="73664"/>
                        <a14:foregroundMark x1="65000" y1="84198" x2="75714" y2="86031"/>
                        <a14:foregroundMark x1="75714" y1="86031" x2="48929" y2="86183"/>
                        <a14:foregroundMark x1="48929" y1="86183" x2="39762" y2="77176"/>
                        <a14:foregroundMark x1="39762" y1="77176" x2="42738" y2="68015"/>
                        <a14:foregroundMark x1="42738" y1="68015" x2="29286" y2="68015"/>
                        <a14:foregroundMark x1="29286" y1="68015" x2="24048" y2="75344"/>
                        <a14:foregroundMark x1="19881" y1="59618" x2="41786" y2="61298"/>
                        <a14:foregroundMark x1="41786" y1="61298" x2="47857" y2="78473"/>
                        <a14:foregroundMark x1="47857" y1="78473" x2="51905" y2="74122"/>
                        <a14:foregroundMark x1="41786" y1="63969" x2="22500" y2="57939"/>
                        <a14:foregroundMark x1="22500" y1="57939" x2="19762" y2="67939"/>
                        <a14:foregroundMark x1="19762" y1="67939" x2="19881" y2="68092"/>
                        <a14:foregroundMark x1="19286" y1="81527" x2="30357" y2="81221"/>
                        <a14:foregroundMark x1="30357" y1="81221" x2="59286" y2="82901"/>
                        <a14:foregroundMark x1="59286" y1="82901" x2="70595" y2="87023"/>
                        <a14:foregroundMark x1="70595" y1="87023" x2="80119" y2="87710"/>
                        <a14:foregroundMark x1="49286" y1="65954" x2="47500" y2="65420"/>
                        <a14:foregroundMark x1="20595" y1="57557" x2="19881" y2="63053"/>
                        <a14:foregroundMark x1="19048" y1="57557" x2="17738" y2="56412"/>
                        <a14:foregroundMark x1="18214" y1="57099" x2="36667" y2="84809"/>
                        <a14:foregroundMark x1="36667" y1="84809" x2="40119" y2="81145"/>
                        <a14:foregroundMark x1="66071" y1="87710" x2="80119" y2="87863"/>
                        <a14:foregroundMark x1="80119" y1="87863" x2="70000" y2="91221"/>
                        <a14:foregroundMark x1="70000" y1="91221" x2="58690" y2="86718"/>
                        <a14:foregroundMark x1="58690" y1="86718" x2="58690" y2="86718"/>
                        <a14:foregroundMark x1="79286" y1="86489" x2="89286" y2="85878"/>
                        <a14:foregroundMark x1="59524" y1="78168" x2="57976" y2="80687"/>
                        <a14:foregroundMark x1="48452" y1="69160" x2="60595" y2="82366"/>
                        <a14:foregroundMark x1="60595" y1="82366" x2="62024" y2="85496"/>
                        <a14:foregroundMark x1="20357" y1="65115" x2="19524" y2="65420"/>
                        <a14:foregroundMark x1="17976" y1="64733" x2="17738" y2="67939"/>
                        <a14:foregroundMark x1="17738" y1="63435" x2="17738" y2="63282"/>
                        <a14:foregroundMark x1="63452" y1="91221" x2="72024" y2="93740"/>
                        <a14:foregroundMark x1="74643" y1="91679" x2="82857" y2="87023"/>
                        <a14:foregroundMark x1="82857" y1="87023" x2="82143" y2="84046"/>
                        <a14:foregroundMark x1="86071" y1="83359" x2="89167" y2="86718"/>
                        <a14:foregroundMark x1="88214" y1="84046" x2="91071" y2="82977"/>
                        <a14:foregroundMark x1="52143" y1="84885" x2="36190" y2="88015"/>
                        <a14:foregroundMark x1="36190" y1="88015" x2="24286" y2="82443"/>
                        <a14:foregroundMark x1="24286" y1="82443" x2="23929" y2="72061"/>
                        <a14:foregroundMark x1="23929" y1="72061" x2="24524" y2="74656"/>
                        <a14:foregroundMark x1="19048" y1="73435" x2="24048" y2="65267"/>
                        <a14:foregroundMark x1="24048" y1="65267" x2="20119" y2="75115"/>
                        <a14:foregroundMark x1="54286" y1="59618" x2="53571" y2="68931"/>
                        <a14:foregroundMark x1="53571" y1="68931" x2="54048" y2="66412"/>
                        <a14:foregroundMark x1="56905" y1="60382" x2="58452" y2="68321"/>
                        <a14:foregroundMark x1="58452" y1="68321" x2="57381" y2="71603"/>
                        <a14:foregroundMark x1="53690" y1="70153" x2="56310" y2="73435"/>
                        <a14:foregroundMark x1="19048" y1="78702" x2="19048" y2="54427"/>
                        <a14:foregroundMark x1="33333" y1="15878" x2="34643" y2="27252"/>
                        <a14:foregroundMark x1="34643" y1="27252" x2="38810" y2="18550"/>
                        <a14:foregroundMark x1="38810" y1="18550" x2="38095" y2="16947"/>
                        <a14:foregroundMark x1="36548" y1="14580" x2="46905" y2="16718"/>
                        <a14:foregroundMark x1="40119" y1="5649" x2="58810" y2="15878"/>
                        <a14:foregroundMark x1="58810" y1="15878" x2="44881" y2="13435"/>
                        <a14:foregroundMark x1="44881" y1="13435" x2="43095" y2="10382"/>
                        <a14:foregroundMark x1="45119" y1="23130" x2="42024" y2="24962"/>
                        <a14:foregroundMark x1="30238" y1="33664" x2="19405" y2="31603"/>
                        <a14:foregroundMark x1="19405" y1="31603" x2="19048" y2="32137"/>
                        <a14:foregroundMark x1="19762" y1="31756" x2="12262" y2="30611"/>
                        <a14:foregroundMark x1="53452" y1="40153" x2="57619" y2="34962"/>
                        <a14:foregroundMark x1="60000" y1="35802" x2="59286" y2="47176"/>
                        <a14:foregroundMark x1="24286" y1="84046" x2="15833" y2="80534"/>
                        <a14:foregroundMark x1="89286" y1="85344" x2="88214" y2="86031"/>
                        <a14:foregroundMark x1="89167" y1="86489" x2="90476" y2="87328"/>
                        <a14:foregroundMark x1="88214" y1="85496" x2="91786" y2="87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682" y="3482855"/>
            <a:ext cx="2270903" cy="34803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8C9CCC-A716-4E7C-8D11-2FB9692AD88D}"/>
              </a:ext>
            </a:extLst>
          </p:cNvPr>
          <p:cNvSpPr/>
          <p:nvPr/>
        </p:nvSpPr>
        <p:spPr>
          <a:xfrm>
            <a:off x="9514620" y="5746420"/>
            <a:ext cx="1470434" cy="712698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lesen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61B536-2940-4CDB-99FB-E8D951FE072B}"/>
              </a:ext>
            </a:extLst>
          </p:cNvPr>
          <p:cNvSpPr/>
          <p:nvPr/>
        </p:nvSpPr>
        <p:spPr>
          <a:xfrm>
            <a:off x="8801283" y="5022657"/>
            <a:ext cx="221199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Bücher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50" name="Picture 2" descr="Panel to Page: A Workshop Series for Tweens – Altadena Libraries">
            <a:extLst>
              <a:ext uri="{FF2B5EF4-FFF2-40B4-BE49-F238E27FC236}">
                <a16:creationId xmlns:a16="http://schemas.microsoft.com/office/drawing/2014/main" id="{0A453495-4F65-42C0-BC41-3658259E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618" y="3583098"/>
            <a:ext cx="1323101" cy="138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8589A4A-8255-4CF8-9E47-2D094E1CBA3B}"/>
              </a:ext>
            </a:extLst>
          </p:cNvPr>
          <p:cNvSpPr/>
          <p:nvPr/>
        </p:nvSpPr>
        <p:spPr>
          <a:xfrm>
            <a:off x="8347681" y="4549623"/>
            <a:ext cx="221199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Comics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52" name="Picture 4" descr="1,827 Eastern Magazine Illustrations &amp; Clip Art - iStock">
            <a:extLst>
              <a:ext uri="{FF2B5EF4-FFF2-40B4-BE49-F238E27FC236}">
                <a16:creationId xmlns:a16="http://schemas.microsoft.com/office/drawing/2014/main" id="{310E667C-587A-46FE-8885-0FFA97B8E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29" b="94769" l="6046" r="93954">
                        <a14:foregroundMark x1="10458" y1="23541" x2="14542" y2="51308"/>
                        <a14:foregroundMark x1="14542" y1="51308" x2="16176" y2="54326"/>
                        <a14:foregroundMark x1="15686" y1="23340" x2="32190" y2="29376"/>
                        <a14:foregroundMark x1="32190" y1="29376" x2="39706" y2="55131"/>
                        <a14:foregroundMark x1="39706" y1="55131" x2="40359" y2="67404"/>
                        <a14:foregroundMark x1="40359" y1="67404" x2="17157" y2="75050"/>
                        <a14:foregroundMark x1="17157" y1="75050" x2="9150" y2="44467"/>
                        <a14:foregroundMark x1="9150" y1="44467" x2="11111" y2="27565"/>
                        <a14:foregroundMark x1="11111" y1="27565" x2="15523" y2="26559"/>
                        <a14:foregroundMark x1="6046" y1="22133" x2="9641" y2="41247"/>
                        <a14:foregroundMark x1="39052" y1="8249" x2="39052" y2="26761"/>
                        <a14:foregroundMark x1="39052" y1="26761" x2="39052" y2="26761"/>
                        <a14:foregroundMark x1="39216" y1="5231" x2="56046" y2="12877"/>
                        <a14:foregroundMark x1="66503" y1="38632" x2="69118" y2="23944"/>
                        <a14:foregroundMark x1="69118" y1="23944" x2="66993" y2="47887"/>
                        <a14:foregroundMark x1="66993" y1="47887" x2="84804" y2="45070"/>
                        <a14:foregroundMark x1="84804" y1="45070" x2="84804" y2="71227"/>
                        <a14:foregroundMark x1="84804" y1="71227" x2="78105" y2="94769"/>
                        <a14:foregroundMark x1="78105" y1="94769" x2="67810" y2="84909"/>
                        <a14:foregroundMark x1="89052" y1="43863" x2="90359" y2="59557"/>
                        <a14:foregroundMark x1="90359" y1="59557" x2="87908" y2="61972"/>
                        <a14:foregroundMark x1="93954" y1="42455" x2="91013" y2="53924"/>
                        <a14:foregroundMark x1="69935" y1="16499" x2="57353" y2="53119"/>
                        <a14:foregroundMark x1="63889" y1="48692" x2="70752" y2="18310"/>
                        <a14:foregroundMark x1="70588" y1="15694" x2="68464" y2="26962"/>
                        <a14:foregroundMark x1="71405" y1="12877" x2="69608" y2="24346"/>
                        <a14:foregroundMark x1="15523" y1="76660" x2="29085" y2="73441"/>
                        <a14:foregroundMark x1="29085" y1="73441" x2="39542" y2="74849"/>
                        <a14:foregroundMark x1="51307" y1="85714" x2="69935" y2="90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53426">
            <a:off x="6566168" y="4792497"/>
            <a:ext cx="1992736" cy="16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681AE2E-5CA5-4708-8390-7B20518AD080}"/>
              </a:ext>
            </a:extLst>
          </p:cNvPr>
          <p:cNvSpPr/>
          <p:nvPr/>
        </p:nvSpPr>
        <p:spPr>
          <a:xfrm>
            <a:off x="5838464" y="5817482"/>
            <a:ext cx="36564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Zeitschriften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54" name="Picture 6" descr="รูปการ์ตูนน่ารักขนมหวานออกแบบตัวละครพ่อครัว PNG , ขนม, การ์ตูน, น่ารักภาพ  PNG และ PSD สำหรับดาวน์โหลดฟรี">
            <a:extLst>
              <a:ext uri="{FF2B5EF4-FFF2-40B4-BE49-F238E27FC236}">
                <a16:creationId xmlns:a16="http://schemas.microsoft.com/office/drawing/2014/main" id="{100F7CCE-318E-40A9-BE44-C7D58AD09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469" b="91406" l="10000" r="90000">
                        <a14:foregroundMark x1="32656" y1="12969" x2="45781" y2="9844"/>
                        <a14:foregroundMark x1="45781" y1="9844" x2="46719" y2="19531"/>
                        <a14:foregroundMark x1="46719" y1="19531" x2="46094" y2="20313"/>
                        <a14:foregroundMark x1="50469" y1="7656" x2="30469" y2="12656"/>
                        <a14:foregroundMark x1="51719" y1="5469" x2="46563" y2="7969"/>
                        <a14:foregroundMark x1="44531" y1="37344" x2="47969" y2="45313"/>
                        <a14:foregroundMark x1="47969" y1="45313" x2="45938" y2="54219"/>
                        <a14:foregroundMark x1="45938" y1="54219" x2="34688" y2="54531"/>
                        <a14:foregroundMark x1="34688" y1="54531" x2="49375" y2="59062"/>
                        <a14:foregroundMark x1="49375" y1="59062" x2="66875" y2="51094"/>
                        <a14:foregroundMark x1="66875" y1="51094" x2="67656" y2="52188"/>
                        <a14:foregroundMark x1="37344" y1="49219" x2="28594" y2="56875"/>
                        <a14:foregroundMark x1="28594" y1="56875" x2="39531" y2="58594"/>
                        <a14:foregroundMark x1="39531" y1="58594" x2="54375" y2="57656"/>
                        <a14:foregroundMark x1="39688" y1="54688" x2="63750" y2="51406"/>
                        <a14:foregroundMark x1="40313" y1="49844" x2="55781" y2="48438"/>
                        <a14:foregroundMark x1="55781" y1="48438" x2="51563" y2="57656"/>
                        <a14:foregroundMark x1="51563" y1="57656" x2="40781" y2="61250"/>
                        <a14:foregroundMark x1="40781" y1="61250" x2="66719" y2="60156"/>
                        <a14:foregroundMark x1="61875" y1="47500" x2="72344" y2="56250"/>
                        <a14:foregroundMark x1="72344" y1="56250" x2="73281" y2="58594"/>
                        <a14:foregroundMark x1="44063" y1="85938" x2="67656" y2="83281"/>
                        <a14:foregroundMark x1="59531" y1="82031" x2="43750" y2="90781"/>
                        <a14:foregroundMark x1="43750" y1="90781" x2="63438" y2="90938"/>
                        <a14:foregroundMark x1="64219" y1="84531" x2="69375" y2="84531"/>
                        <a14:foregroundMark x1="73281" y1="91406" x2="60781" y2="614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51348" y="4031898"/>
            <a:ext cx="3103901" cy="300400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A19D489-01F4-4C67-9127-5099130AC5E7}"/>
              </a:ext>
            </a:extLst>
          </p:cNvPr>
          <p:cNvSpPr/>
          <p:nvPr/>
        </p:nvSpPr>
        <p:spPr>
          <a:xfrm>
            <a:off x="1336892" y="5336545"/>
            <a:ext cx="1873926" cy="712698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backen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56" name="Picture 8" descr="Creating a music-on-hold appliance | Case studies - Yawarra Tiny Computers">
            <a:extLst>
              <a:ext uri="{FF2B5EF4-FFF2-40B4-BE49-F238E27FC236}">
                <a16:creationId xmlns:a16="http://schemas.microsoft.com/office/drawing/2014/main" id="{09B898FC-5743-4CF9-BE16-D1D6EBB27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766" b="94561" l="1896" r="93839">
                        <a14:foregroundMark x1="27962" y1="14226" x2="56398" y2="7950"/>
                        <a14:foregroundMark x1="56398" y1="7950" x2="76777" y2="9623"/>
                        <a14:foregroundMark x1="43128" y1="3766" x2="56398" y2="6276"/>
                        <a14:foregroundMark x1="5687" y1="54393" x2="13744" y2="58996"/>
                        <a14:foregroundMark x1="51185" y1="77824" x2="66351" y2="95397"/>
                        <a14:foregroundMark x1="85782" y1="60669" x2="82938" y2="38075"/>
                        <a14:foregroundMark x1="44076" y1="73640" x2="44550" y2="84100"/>
                        <a14:foregroundMark x1="54028" y1="75732" x2="58768" y2="71548"/>
                        <a14:foregroundMark x1="27014" y1="34310" x2="24645" y2="28033"/>
                        <a14:foregroundMark x1="71564" y1="36820" x2="66351" y2="27197"/>
                        <a14:foregroundMark x1="26540" y1="34310" x2="21327" y2="32218"/>
                        <a14:foregroundMark x1="8057" y1="18410" x2="8057" y2="18410"/>
                        <a14:foregroundMark x1="87678" y1="46862" x2="88152" y2="57322"/>
                        <a14:foregroundMark x1="91469" y1="48954" x2="93839" y2="56485"/>
                        <a14:foregroundMark x1="90521" y1="27197" x2="90521" y2="27197"/>
                        <a14:foregroundMark x1="2844" y1="18828" x2="2844" y2="18828"/>
                        <a14:foregroundMark x1="4265" y1="11715" x2="4265" y2="11715"/>
                        <a14:foregroundMark x1="7109" y1="12552" x2="7109" y2="12552"/>
                        <a14:foregroundMark x1="3318" y1="15481" x2="3318" y2="15900"/>
                        <a14:foregroundMark x1="9953" y1="15063" x2="9953" y2="15063"/>
                        <a14:foregroundMark x1="6635" y1="10460" x2="6635" y2="10460"/>
                        <a14:foregroundMark x1="1896" y1="52301" x2="5213" y2="548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9" y="84181"/>
            <a:ext cx="1837646" cy="20815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862058C-8B37-4EB2-92B0-765CFF636A27}"/>
              </a:ext>
            </a:extLst>
          </p:cNvPr>
          <p:cNvSpPr/>
          <p:nvPr/>
        </p:nvSpPr>
        <p:spPr>
          <a:xfrm>
            <a:off x="1403952" y="1195016"/>
            <a:ext cx="1588839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hören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B771E2-566A-485B-8891-A95789F044EE}"/>
              </a:ext>
            </a:extLst>
          </p:cNvPr>
          <p:cNvSpPr/>
          <p:nvPr/>
        </p:nvSpPr>
        <p:spPr>
          <a:xfrm>
            <a:off x="1289915" y="515269"/>
            <a:ext cx="22119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Musik</a:t>
            </a:r>
            <a:endParaRPr lang="th-TH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899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0782BF-5560-418B-BA34-794C1F254B0A}"/>
              </a:ext>
            </a:extLst>
          </p:cNvPr>
          <p:cNvSpPr/>
          <p:nvPr/>
        </p:nvSpPr>
        <p:spPr>
          <a:xfrm>
            <a:off x="85962" y="2981702"/>
            <a:ext cx="1683251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singen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62" name="Picture 14" descr="Child Cartoon">
            <a:extLst>
              <a:ext uri="{FF2B5EF4-FFF2-40B4-BE49-F238E27FC236}">
                <a16:creationId xmlns:a16="http://schemas.microsoft.com/office/drawing/2014/main" id="{D8A909D8-D4AE-4470-8BA9-29783F5E3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500" b="96500" l="10000" r="90000">
                        <a14:foregroundMark x1="44667" y1="5667" x2="52000" y2="12333"/>
                        <a14:foregroundMark x1="52000" y1="12333" x2="47222" y2="4500"/>
                        <a14:foregroundMark x1="47222" y1="4500" x2="44667" y2="5500"/>
                        <a14:foregroundMark x1="38667" y1="72167" x2="42444" y2="77833"/>
                        <a14:foregroundMark x1="46000" y1="91000" x2="47444" y2="88000"/>
                        <a14:foregroundMark x1="43667" y1="96500" x2="49444" y2="96500"/>
                        <a14:foregroundMark x1="49444" y1="96500" x2="48222" y2="93667"/>
                        <a14:foregroundMark x1="62000" y1="58500" x2="62000" y2="58500"/>
                        <a14:foregroundMark x1="64556" y1="52667" x2="64556" y2="52667"/>
                        <a14:foregroundMark x1="67222" y1="80833" x2="67222" y2="80833"/>
                        <a14:foregroundMark x1="73444" y1="81000" x2="73444" y2="81000"/>
                        <a14:foregroundMark x1="72444" y1="72000" x2="72444" y2="7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10" y="43776"/>
            <a:ext cx="3178190" cy="21187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AB9DA89-B633-45F5-931A-315A903644B8}"/>
              </a:ext>
            </a:extLst>
          </p:cNvPr>
          <p:cNvSpPr/>
          <p:nvPr/>
        </p:nvSpPr>
        <p:spPr>
          <a:xfrm>
            <a:off x="5244968" y="199571"/>
            <a:ext cx="1837646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tanzen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60" name="Picture 12" descr="Boy Singing Stock Illustration - Download Image Now - iStock">
            <a:extLst>
              <a:ext uri="{FF2B5EF4-FFF2-40B4-BE49-F238E27FC236}">
                <a16:creationId xmlns:a16="http://schemas.microsoft.com/office/drawing/2014/main" id="{B98D9AF8-6C27-4725-BFBD-EAD19AAD3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14" b="89978" l="9896" r="98698">
                        <a14:foregroundMark x1="30469" y1="7127" x2="43750" y2="8018"/>
                        <a14:foregroundMark x1="36198" y1="1559" x2="43750" y2="2004"/>
                        <a14:foregroundMark x1="44010" y1="30958" x2="44271" y2="38085"/>
                        <a14:foregroundMark x1="46615" y1="35412" x2="50000" y2="32517"/>
                        <a14:foregroundMark x1="45573" y1="33853" x2="46354" y2="34298"/>
                        <a14:foregroundMark x1="77083" y1="27171" x2="77083" y2="27171"/>
                        <a14:foregroundMark x1="65885" y1="40089" x2="54427" y2="49889"/>
                        <a14:foregroundMark x1="54427" y1="49889" x2="52865" y2="64811"/>
                        <a14:foregroundMark x1="52865" y1="64811" x2="49479" y2="68597"/>
                        <a14:foregroundMark x1="82552" y1="23163" x2="82552" y2="23163"/>
                        <a14:foregroundMark x1="86458" y1="20490" x2="86458" y2="20490"/>
                        <a14:foregroundMark x1="73438" y1="35635" x2="75781" y2="33630"/>
                        <a14:foregroundMark x1="75521" y1="26726" x2="70313" y2="37862"/>
                        <a14:foregroundMark x1="70313" y1="37862" x2="69271" y2="38753"/>
                        <a14:foregroundMark x1="84115" y1="17817" x2="84115" y2="17817"/>
                        <a14:foregroundMark x1="82292" y1="20267" x2="82292" y2="20267"/>
                        <a14:foregroundMark x1="86719" y1="17595" x2="86719" y2="17595"/>
                        <a14:foregroundMark x1="74740" y1="11804" x2="74740" y2="11804"/>
                        <a14:foregroundMark x1="78646" y1="8686" x2="78646" y2="8686"/>
                        <a14:foregroundMark x1="75000" y1="8463" x2="75000" y2="8463"/>
                        <a14:foregroundMark x1="74479" y1="9354" x2="74479" y2="9354"/>
                        <a14:foregroundMark x1="97135" y1="6904" x2="97135" y2="6904"/>
                        <a14:foregroundMark x1="98698" y1="3786" x2="98698" y2="3786"/>
                        <a14:foregroundMark x1="97656" y1="3786" x2="96094" y2="4454"/>
                        <a14:foregroundMark x1="96875" y1="6459" x2="98698" y2="44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6491" y="2295944"/>
            <a:ext cx="2269998" cy="26542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Search Engine Optimization Internet Google Search Google s, Google Search  Console, media, electronic Device, communication png | PNGWing">
            <a:extLst>
              <a:ext uri="{FF2B5EF4-FFF2-40B4-BE49-F238E27FC236}">
                <a16:creationId xmlns:a16="http://schemas.microsoft.com/office/drawing/2014/main" id="{03BC7DF0-06AD-4DBD-9BEE-FDCBEB0FB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456" b="95129" l="3056" r="93889">
                        <a14:foregroundMark x1="9167" y1="36390" x2="10556" y2="51289"/>
                        <a14:foregroundMark x1="10556" y1="51289" x2="29722" y2="71920"/>
                        <a14:foregroundMark x1="29722" y1="71920" x2="45000" y2="53868"/>
                        <a14:foregroundMark x1="45000" y1="53868" x2="32778" y2="35817"/>
                        <a14:foregroundMark x1="32778" y1="35817" x2="15556" y2="34097"/>
                        <a14:foregroundMark x1="15556" y1="34097" x2="8889" y2="35817"/>
                        <a14:foregroundMark x1="8333" y1="37822" x2="9444" y2="64183"/>
                        <a14:foregroundMark x1="9444" y1="64183" x2="26389" y2="71060"/>
                        <a14:foregroundMark x1="26389" y1="71060" x2="56667" y2="69628"/>
                        <a14:foregroundMark x1="56667" y1="69628" x2="57778" y2="51003"/>
                        <a14:foregroundMark x1="57778" y1="51003" x2="8333" y2="41834"/>
                        <a14:foregroundMark x1="29444" y1="42120" x2="41111" y2="55014"/>
                        <a14:foregroundMark x1="41111" y1="55014" x2="45556" y2="39828"/>
                        <a14:foregroundMark x1="45556" y1="39828" x2="30556" y2="39542"/>
                        <a14:foregroundMark x1="30556" y1="39542" x2="29167" y2="41834"/>
                        <a14:foregroundMark x1="20000" y1="55301" x2="39722" y2="55587"/>
                        <a14:foregroundMark x1="39722" y1="55587" x2="35278" y2="52722"/>
                        <a14:foregroundMark x1="24167" y1="53009" x2="30000" y2="53295"/>
                        <a14:foregroundMark x1="31667" y1="38682" x2="31389" y2="52722"/>
                        <a14:foregroundMark x1="26389" y1="90831" x2="40278" y2="89112"/>
                        <a14:foregroundMark x1="40278" y1="89112" x2="55278" y2="89685"/>
                        <a14:foregroundMark x1="55278" y1="89685" x2="90556" y2="85960"/>
                        <a14:foregroundMark x1="90556" y1="85960" x2="93889" y2="90544"/>
                        <a14:foregroundMark x1="77500" y1="89685" x2="92500" y2="95129"/>
                        <a14:foregroundMark x1="92500" y1="95129" x2="60000" y2="67335"/>
                        <a14:foregroundMark x1="60000" y1="67335" x2="27500" y2="60745"/>
                        <a14:foregroundMark x1="27500" y1="60745" x2="18056" y2="63037"/>
                        <a14:foregroundMark x1="18889" y1="53295" x2="39722" y2="47851"/>
                        <a14:foregroundMark x1="39722" y1="47851" x2="51944" y2="56447"/>
                        <a14:foregroundMark x1="51944" y1="56447" x2="51944" y2="56734"/>
                        <a14:foregroundMark x1="36944" y1="57593" x2="20278" y2="56447"/>
                        <a14:foregroundMark x1="20278" y1="56447" x2="36667" y2="55587"/>
                        <a14:foregroundMark x1="36667" y1="55587" x2="30278" y2="55874"/>
                        <a14:foregroundMark x1="38611" y1="52722" x2="20278" y2="55014"/>
                        <a14:foregroundMark x1="20278" y1="55014" x2="23889" y2="61605"/>
                        <a14:foregroundMark x1="3056" y1="31519" x2="11667" y2="55587"/>
                        <a14:foregroundMark x1="75278" y1="80229" x2="91111" y2="85387"/>
                        <a14:foregroundMark x1="91111" y1="85387" x2="93333" y2="82235"/>
                        <a14:foregroundMark x1="90278" y1="78223" x2="75000" y2="89971"/>
                        <a14:foregroundMark x1="75000" y1="89971" x2="78333" y2="88539"/>
                        <a14:foregroundMark x1="92500" y1="83668" x2="73056" y2="88825"/>
                        <a14:foregroundMark x1="73056" y1="88825" x2="86389" y2="85673"/>
                        <a14:foregroundMark x1="77778" y1="90831" x2="91389" y2="922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946" y="4381652"/>
            <a:ext cx="2271883" cy="22024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714136F-2683-4559-9D0F-24D7D267CEBB}"/>
              </a:ext>
            </a:extLst>
          </p:cNvPr>
          <p:cNvSpPr/>
          <p:nvPr/>
        </p:nvSpPr>
        <p:spPr>
          <a:xfrm>
            <a:off x="2903044" y="4462514"/>
            <a:ext cx="1576812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surfen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7AC6AF-1525-4C64-9257-04CCD8BB2F63}"/>
              </a:ext>
            </a:extLst>
          </p:cNvPr>
          <p:cNvSpPr/>
          <p:nvPr/>
        </p:nvSpPr>
        <p:spPr>
          <a:xfrm>
            <a:off x="2644132" y="3751036"/>
            <a:ext cx="34031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im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Internet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66" name="Picture 18" descr="Happy Cute Little Kid Boy Watch Movie Stock Vector - Illustration of  kawaii, enjoyment: 172423247">
            <a:extLst>
              <a:ext uri="{FF2B5EF4-FFF2-40B4-BE49-F238E27FC236}">
                <a16:creationId xmlns:a16="http://schemas.microsoft.com/office/drawing/2014/main" id="{79FBDBE7-3751-45FC-B749-8E3395B47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250" b="91625" l="10000" r="90000">
                        <a14:foregroundMark x1="38375" y1="18750" x2="48375" y2="9375"/>
                        <a14:foregroundMark x1="48375" y1="9375" x2="59375" y2="11375"/>
                        <a14:foregroundMark x1="59375" y1="11375" x2="65625" y2="21000"/>
                        <a14:foregroundMark x1="65625" y1="21000" x2="65750" y2="22125"/>
                        <a14:foregroundMark x1="36125" y1="25125" x2="51250" y2="28625"/>
                        <a14:foregroundMark x1="51250" y1="28625" x2="52625" y2="31750"/>
                        <a14:foregroundMark x1="38000" y1="91625" x2="43250" y2="85625"/>
                        <a14:foregroundMark x1="43250" y1="85625" x2="44625" y2="82375"/>
                        <a14:foregroundMark x1="64000" y1="91000" x2="57125" y2="85500"/>
                        <a14:foregroundMark x1="57125" y1="85500" x2="55875" y2="82000"/>
                        <a14:foregroundMark x1="64500" y1="41875" x2="64500" y2="41875"/>
                        <a14:foregroundMark x1="65750" y1="42375" x2="67500" y2="41875"/>
                        <a14:foregroundMark x1="63750" y1="43000" x2="62000" y2="48500"/>
                        <a14:foregroundMark x1="49625" y1="6250" x2="56625" y2="14250"/>
                        <a14:foregroundMark x1="55125" y1="16250" x2="57000" y2="23250"/>
                        <a14:foregroundMark x1="57000" y1="23250" x2="56250" y2="25875"/>
                        <a14:foregroundMark x1="64875" y1="23375" x2="61000" y2="29625"/>
                        <a14:foregroundMark x1="61000" y1="29625" x2="53500" y2="2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873" y="-111887"/>
            <a:ext cx="2679908" cy="26799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6588B61-86D5-436E-BED7-83CE0B4EC650}"/>
              </a:ext>
            </a:extLst>
          </p:cNvPr>
          <p:cNvSpPr/>
          <p:nvPr/>
        </p:nvSpPr>
        <p:spPr>
          <a:xfrm>
            <a:off x="8542197" y="62496"/>
            <a:ext cx="34031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ins Kino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FD4C8F-5062-4A59-9B6C-B784E8BF334F}"/>
              </a:ext>
            </a:extLst>
          </p:cNvPr>
          <p:cNvSpPr/>
          <p:nvPr/>
        </p:nvSpPr>
        <p:spPr>
          <a:xfrm>
            <a:off x="9639703" y="709482"/>
            <a:ext cx="1609415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gehen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74" name="Picture 26" descr="Disco ball Vector icon Disco ball Vector icon Stock Vector Image &amp; Art -  Alamy">
            <a:extLst>
              <a:ext uri="{FF2B5EF4-FFF2-40B4-BE49-F238E27FC236}">
                <a16:creationId xmlns:a16="http://schemas.microsoft.com/office/drawing/2014/main" id="{F3FA18E2-D759-46EA-B8A8-05931578A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44312" y1="40185" x2="53311" y2="40741"/>
                        <a14:foregroundMark x1="53311" y1="40741" x2="40238" y2="48148"/>
                        <a14:foregroundMark x1="40238" y1="48148" x2="43124" y2="54259"/>
                        <a14:foregroundMark x1="43463" y1="40926" x2="60102" y2="52963"/>
                        <a14:foregroundMark x1="60102" y1="52963" x2="55008" y2="44259"/>
                        <a14:foregroundMark x1="55008" y1="44259" x2="55008" y2="50370"/>
                        <a14:foregroundMark x1="48217" y1="41481" x2="57555" y2="42593"/>
                        <a14:foregroundMark x1="57555" y1="42593" x2="46859" y2="43519"/>
                        <a14:foregroundMark x1="46859" y1="43519" x2="47878" y2="48704"/>
                        <a14:foregroundMark x1="48387" y1="37037" x2="51443" y2="47037"/>
                        <a14:foregroundMark x1="51443" y1="47037" x2="61800" y2="45000"/>
                        <a14:foregroundMark x1="61800" y1="45000" x2="61121" y2="43333"/>
                        <a14:foregroundMark x1="56197" y1="42037" x2="45331" y2="44630"/>
                        <a14:foregroundMark x1="45331" y1="44630" x2="47538" y2="59074"/>
                        <a14:foregroundMark x1="47538" y1="59074" x2="51104" y2="62963"/>
                        <a14:foregroundMark x1="55688" y1="47778" x2="47199" y2="54259"/>
                        <a14:foregroundMark x1="47199" y1="54259" x2="47029" y2="53889"/>
                        <a14:foregroundMark x1="55857" y1="42593" x2="52971" y2="54259"/>
                        <a14:foregroundMark x1="52971" y1="54259" x2="54499" y2="57593"/>
                        <a14:foregroundMark x1="52462" y1="36111" x2="60951" y2="40741"/>
                        <a14:foregroundMark x1="60951" y1="40741" x2="62818" y2="39630"/>
                        <a14:foregroundMark x1="66044" y1="43148" x2="65705" y2="52963"/>
                        <a14:foregroundMark x1="65705" y1="52963" x2="60611" y2="51296"/>
                        <a14:foregroundMark x1="40577" y1="38519" x2="39049" y2="47963"/>
                        <a14:foregroundMark x1="39049" y1="47963" x2="38540" y2="45926"/>
                        <a14:foregroundMark x1="26995" y1="24259" x2="32088" y2="19630"/>
                        <a14:foregroundMark x1="64856" y1="77407" x2="76740" y2="74630"/>
                        <a14:foregroundMark x1="76740" y1="74630" x2="86248" y2="66111"/>
                        <a14:foregroundMark x1="86248" y1="66111" x2="86587" y2="65370"/>
                        <a14:foregroundMark x1="78098" y1="68333" x2="70458" y2="76111"/>
                        <a14:foregroundMark x1="70458" y1="76111" x2="68930" y2="737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048" y="-258060"/>
            <a:ext cx="1745676" cy="1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Set of cartoon style retro disco dancers, black - Stock Illustration  [31933501] - PIXTA">
            <a:extLst>
              <a:ext uri="{FF2B5EF4-FFF2-40B4-BE49-F238E27FC236}">
                <a16:creationId xmlns:a16="http://schemas.microsoft.com/office/drawing/2014/main" id="{8DC8737D-F2E4-4720-97C4-39C2209F1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40222" y1="27137" x2="39863" y2="40087"/>
                        <a14:foregroundMark x1="19556" y1="29060" x2="23111" y2="46795"/>
                        <a14:foregroundMark x1="23111" y1="46795" x2="21778" y2="60256"/>
                        <a14:foregroundMark x1="21778" y1="60256" x2="21556" y2="60684"/>
                        <a14:foregroundMark x1="23778" y1="52991" x2="27333" y2="64316"/>
                        <a14:foregroundMark x1="27333" y1="64316" x2="27111" y2="69231"/>
                        <a14:foregroundMark x1="27333" y1="46154" x2="34222" y2="48932"/>
                        <a14:foregroundMark x1="19333" y1="44017" x2="15778" y2="44017"/>
                        <a14:foregroundMark x1="28889" y1="54274" x2="33556" y2="53205"/>
                        <a14:foregroundMark x1="73333" y1="32051" x2="78444" y2="47222"/>
                        <a14:foregroundMark x1="78444" y1="47222" x2="74889" y2="57692"/>
                        <a14:foregroundMark x1="74889" y1="57692" x2="74222" y2="57906"/>
                        <a14:foregroundMark x1="79111" y1="61111" x2="78444" y2="66239"/>
                        <a14:backgroundMark x1="39778" y1="41239" x2="38222" y2="42521"/>
                        <a14:backgroundMark x1="39778" y1="39957" x2="38444" y2="39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245" y="149690"/>
            <a:ext cx="2096084" cy="2179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6B89D60-8578-43BB-87FF-1DE92579AC32}"/>
              </a:ext>
            </a:extLst>
          </p:cNvPr>
          <p:cNvSpPr/>
          <p:nvPr/>
        </p:nvSpPr>
        <p:spPr>
          <a:xfrm>
            <a:off x="8175949" y="1385987"/>
            <a:ext cx="34031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 die </a:t>
            </a:r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Disko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899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76" name="Picture 28" descr="Volunteer Walking Dogs Clipart - Cartoon - Png Download - Full Size Clipart  (#5557232) - PinClipart">
            <a:extLst>
              <a:ext uri="{FF2B5EF4-FFF2-40B4-BE49-F238E27FC236}">
                <a16:creationId xmlns:a16="http://schemas.microsoft.com/office/drawing/2014/main" id="{895D7639-821F-4C7F-BCB9-8D76AC4C1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6846" y="1361380"/>
            <a:ext cx="1688313" cy="128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7336BE4-DCBE-4A9B-9160-D3F711899121}"/>
              </a:ext>
            </a:extLst>
          </p:cNvPr>
          <p:cNvSpPr/>
          <p:nvPr/>
        </p:nvSpPr>
        <p:spPr>
          <a:xfrm>
            <a:off x="9272030" y="1977234"/>
            <a:ext cx="1977087" cy="58477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spazieren</a:t>
            </a:r>
            <a:endParaRPr lang="th-TH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78" name="Picture 30" descr="Friendship Clip Art - Friends Clipart Transparent Background, HD Png  Download - 1182x1050(#6933882) - PngFind">
            <a:extLst>
              <a:ext uri="{FF2B5EF4-FFF2-40B4-BE49-F238E27FC236}">
                <a16:creationId xmlns:a16="http://schemas.microsoft.com/office/drawing/2014/main" id="{9058E4DA-BF3F-4886-AC3E-B1A0C0D32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6489" b="94275" l="3452" r="90000">
                        <a14:foregroundMark x1="23452" y1="9415" x2="30595" y2="6489"/>
                        <a14:foregroundMark x1="30595" y1="6489" x2="34881" y2="10687"/>
                        <a14:foregroundMark x1="12052" y1="29861" x2="12619" y2="31934"/>
                        <a14:foregroundMark x1="8929" y1="18448" x2="11353" y2="27307"/>
                        <a14:foregroundMark x1="15702" y1="35640" x2="17381" y2="37659"/>
                        <a14:foregroundMark x1="14552" y1="34258" x2="14870" y2="34640"/>
                        <a14:foregroundMark x1="12619" y1="31934" x2="14454" y2="34140"/>
                        <a14:foregroundMark x1="9959" y1="15285" x2="10476" y2="15776"/>
                        <a14:foregroundMark x1="7262" y1="12723" x2="9271" y2="14631"/>
                        <a14:foregroundMark x1="3571" y1="16285" x2="8333" y2="18193"/>
                        <a14:foregroundMark x1="89762" y1="21883" x2="88810" y2="35242"/>
                        <a14:foregroundMark x1="70714" y1="43257" x2="78452" y2="38550"/>
                        <a14:foregroundMark x1="73571" y1="45547" x2="80238" y2="44784"/>
                        <a14:foregroundMark x1="80238" y1="44784" x2="80119" y2="44020"/>
                        <a14:foregroundMark x1="71310" y1="71756" x2="66786" y2="94275"/>
                        <a14:foregroundMark x1="36905" y1="92366" x2="36905" y2="80407"/>
                        <a14:foregroundMark x1="23810" y1="80916" x2="23571" y2="93130"/>
                        <a14:backgroundMark x1="13452" y1="26081" x2="17143" y2="32570"/>
                        <a14:backgroundMark x1="17143" y1="32570" x2="18095" y2="33461"/>
                        <a14:backgroundMark x1="9167" y1="14631" x2="9167" y2="14631"/>
                        <a14:backgroundMark x1="6548" y1="14377" x2="7024" y2="161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852" y="1287242"/>
            <a:ext cx="1960557" cy="1834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6F3CE2B-7C55-40FF-AE9A-44A926E3EAE0}"/>
              </a:ext>
            </a:extLst>
          </p:cNvPr>
          <p:cNvSpPr/>
          <p:nvPr/>
        </p:nvSpPr>
        <p:spPr>
          <a:xfrm>
            <a:off x="2907122" y="1943993"/>
            <a:ext cx="34031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Freunde</a:t>
            </a:r>
            <a:endParaRPr lang="th-TH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6B74020-2563-400C-9838-9D4770DC1028}"/>
              </a:ext>
            </a:extLst>
          </p:cNvPr>
          <p:cNvSpPr/>
          <p:nvPr/>
        </p:nvSpPr>
        <p:spPr>
          <a:xfrm>
            <a:off x="3782451" y="2546562"/>
            <a:ext cx="1683587" cy="646331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treffen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80" name="Picture 32" descr="At home | Baamboozle">
            <a:extLst>
              <a:ext uri="{FF2B5EF4-FFF2-40B4-BE49-F238E27FC236}">
                <a16:creationId xmlns:a16="http://schemas.microsoft.com/office/drawing/2014/main" id="{D5DE3585-F7B9-4D9C-BE91-9CE265712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>
                        <a14:backgroundMark x1="14377" y1="36989" x2="17891" y2="65161"/>
                        <a14:backgroundMark x1="17891" y1="65161" x2="18690" y2="67312"/>
                        <a14:backgroundMark x1="36422" y1="31398" x2="49521" y2="42796"/>
                        <a14:backgroundMark x1="49521" y1="42796" x2="49042" y2="49677"/>
                        <a14:backgroundMark x1="64377" y1="19355" x2="79233" y2="18925"/>
                        <a14:backgroundMark x1="79233" y1="18925" x2="82428" y2="20860"/>
                        <a14:backgroundMark x1="50160" y1="61505" x2="42173" y2="65591"/>
                        <a14:backgroundMark x1="42173" y1="65591" x2="39776" y2="65376"/>
                        <a14:backgroundMark x1="28115" y1="70538" x2="28115" y2="70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454" y="2363481"/>
            <a:ext cx="3260949" cy="24222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7D1E3E95-D09C-4C77-A0FC-FBB08A5F5A68}"/>
              </a:ext>
            </a:extLst>
          </p:cNvPr>
          <p:cNvSpPr/>
          <p:nvPr/>
        </p:nvSpPr>
        <p:spPr>
          <a:xfrm>
            <a:off x="8085113" y="2851472"/>
            <a:ext cx="2260092" cy="646331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fernsehen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9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13" grpId="0"/>
      <p:bldP spid="15" grpId="0" animBg="1"/>
      <p:bldP spid="17" grpId="0" animBg="1"/>
      <p:bldP spid="18" grpId="0"/>
      <p:bldP spid="22" grpId="0" animBg="1"/>
      <p:bldP spid="24" grpId="0" animBg="1"/>
      <p:bldP spid="26" grpId="0" animBg="1"/>
      <p:bldP spid="27" grpId="0"/>
      <p:bldP spid="29" grpId="0"/>
      <p:bldP spid="30" grpId="0" animBg="1"/>
      <p:bldP spid="35" grpId="0"/>
      <p:bldP spid="37" grpId="0" animBg="1"/>
      <p:bldP spid="39" grpId="0"/>
      <p:bldP spid="40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CC578-CD9D-4DFB-AB01-BEEBEA7FC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3AE79-E229-4C9D-9D8A-169AB1ACB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82F242-6AFB-4B18-B953-8C75F1953E84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B1A226-1D48-4CB2-B837-A1D826393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618"/>
            <a:ext cx="6390167" cy="3594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18D996-A995-45BB-8D62-077DB964CF62}"/>
              </a:ext>
            </a:extLst>
          </p:cNvPr>
          <p:cNvSpPr/>
          <p:nvPr/>
        </p:nvSpPr>
        <p:spPr>
          <a:xfrm>
            <a:off x="5560094" y="47216"/>
            <a:ext cx="31272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Sport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52C766-16EE-47A1-85C1-12477F697F77}"/>
              </a:ext>
            </a:extLst>
          </p:cNvPr>
          <p:cNvSpPr/>
          <p:nvPr/>
        </p:nvSpPr>
        <p:spPr>
          <a:xfrm>
            <a:off x="5788932" y="1348317"/>
            <a:ext cx="3127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Basketball</a:t>
            </a:r>
            <a:endParaRPr lang="th-TH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BF434F-8993-4DB2-86A7-D469B20B1BD4}"/>
              </a:ext>
            </a:extLst>
          </p:cNvPr>
          <p:cNvSpPr/>
          <p:nvPr/>
        </p:nvSpPr>
        <p:spPr>
          <a:xfrm>
            <a:off x="5684260" y="500817"/>
            <a:ext cx="31272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Schach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F9B3A2-E860-4C6F-B653-34830D1CA403}"/>
              </a:ext>
            </a:extLst>
          </p:cNvPr>
          <p:cNvSpPr/>
          <p:nvPr/>
        </p:nvSpPr>
        <p:spPr>
          <a:xfrm>
            <a:off x="5699590" y="908685"/>
            <a:ext cx="31272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Fu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ß</a:t>
            </a:r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ball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F40B00-92F0-498A-B04A-066381C2DA08}"/>
              </a:ext>
            </a:extLst>
          </p:cNvPr>
          <p:cNvSpPr/>
          <p:nvPr/>
        </p:nvSpPr>
        <p:spPr>
          <a:xfrm>
            <a:off x="7652547" y="40260"/>
            <a:ext cx="26835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Gitarre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899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9B6DA7-EF46-4031-BE66-3ED2FD958BFB}"/>
              </a:ext>
            </a:extLst>
          </p:cNvPr>
          <p:cNvSpPr/>
          <p:nvPr/>
        </p:nvSpPr>
        <p:spPr>
          <a:xfrm>
            <a:off x="8076558" y="351319"/>
            <a:ext cx="170279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 die </a:t>
            </a:r>
          </a:p>
          <a:p>
            <a:pPr algn="ctr"/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7899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Disko</a:t>
            </a:r>
            <a:endParaRPr lang="th-TH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7899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EE87A7-B546-4135-98A4-5B0EC1314350}"/>
              </a:ext>
            </a:extLst>
          </p:cNvPr>
          <p:cNvSpPr/>
          <p:nvPr/>
        </p:nvSpPr>
        <p:spPr>
          <a:xfrm>
            <a:off x="9811984" y="19846"/>
            <a:ext cx="26835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Fahrrad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95E9BB-590E-4DA3-92DA-3A9CDA152E6E}"/>
              </a:ext>
            </a:extLst>
          </p:cNvPr>
          <p:cNvSpPr/>
          <p:nvPr/>
        </p:nvSpPr>
        <p:spPr>
          <a:xfrm>
            <a:off x="9894940" y="417247"/>
            <a:ext cx="26835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Klavier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FC8C74-5A2A-4230-9469-A64DE8110CAF}"/>
              </a:ext>
            </a:extLst>
          </p:cNvPr>
          <p:cNvSpPr/>
          <p:nvPr/>
        </p:nvSpPr>
        <p:spPr>
          <a:xfrm>
            <a:off x="9280270" y="1199910"/>
            <a:ext cx="340318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im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 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Internet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A89601-9B86-4378-B324-134E49C9C887}"/>
              </a:ext>
            </a:extLst>
          </p:cNvPr>
          <p:cNvSpPr/>
          <p:nvPr/>
        </p:nvSpPr>
        <p:spPr>
          <a:xfrm>
            <a:off x="9501775" y="826409"/>
            <a:ext cx="340318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ins Kino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02C4CE8-B657-4A17-9EB0-39B612B39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32267"/>
            <a:ext cx="6334607" cy="356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13FCA08-C81A-4E87-AD2F-CFC7B7A3AD5E}"/>
              </a:ext>
            </a:extLst>
          </p:cNvPr>
          <p:cNvSpPr/>
          <p:nvPr/>
        </p:nvSpPr>
        <p:spPr>
          <a:xfrm>
            <a:off x="6055522" y="1692644"/>
            <a:ext cx="171928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Fotos</a:t>
            </a:r>
            <a:endParaRPr lang="th-TH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892EF4-EED2-4F76-ACC3-981F5FAF056D}"/>
              </a:ext>
            </a:extLst>
          </p:cNvPr>
          <p:cNvSpPr/>
          <p:nvPr/>
        </p:nvSpPr>
        <p:spPr>
          <a:xfrm>
            <a:off x="10152952" y="1721545"/>
            <a:ext cx="22119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Bücher</a:t>
            </a:r>
            <a:endParaRPr lang="th-TH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4513D9-D364-4DE6-A8BC-0BD9CE4CF01F}"/>
              </a:ext>
            </a:extLst>
          </p:cNvPr>
          <p:cNvSpPr/>
          <p:nvPr/>
        </p:nvSpPr>
        <p:spPr>
          <a:xfrm>
            <a:off x="8730178" y="1728924"/>
            <a:ext cx="22119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Comics</a:t>
            </a:r>
            <a:endParaRPr lang="th-TH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B60071-76D5-4417-91EB-7576C468E1B4}"/>
              </a:ext>
            </a:extLst>
          </p:cNvPr>
          <p:cNvSpPr/>
          <p:nvPr/>
        </p:nvSpPr>
        <p:spPr>
          <a:xfrm>
            <a:off x="5705143" y="2050842"/>
            <a:ext cx="36564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Zeitschriften</a:t>
            </a:r>
            <a:endParaRPr lang="th-TH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4D9D32-3B11-4477-B66A-D110A31AFDC4}"/>
              </a:ext>
            </a:extLst>
          </p:cNvPr>
          <p:cNvSpPr/>
          <p:nvPr/>
        </p:nvSpPr>
        <p:spPr>
          <a:xfrm>
            <a:off x="6651985" y="1718745"/>
            <a:ext cx="34031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erlin Sans FB Demi" pitchFamily="34" charset="0"/>
              </a:rPr>
              <a:t>Freunde</a:t>
            </a:r>
            <a:endParaRPr lang="th-TH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C0BD1F9-F9D2-4E53-B041-F8287AE8D4FB}"/>
              </a:ext>
            </a:extLst>
          </p:cNvPr>
          <p:cNvSpPr/>
          <p:nvPr/>
        </p:nvSpPr>
        <p:spPr>
          <a:xfrm>
            <a:off x="646731" y="63204"/>
            <a:ext cx="1788125" cy="414462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94C4679-D0E8-42F2-811F-0239BE202B46}"/>
              </a:ext>
            </a:extLst>
          </p:cNvPr>
          <p:cNvSpPr/>
          <p:nvPr/>
        </p:nvSpPr>
        <p:spPr>
          <a:xfrm>
            <a:off x="1501993" y="428996"/>
            <a:ext cx="942975" cy="484769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62087CA-930B-483E-88BF-380ACC5BFB43}"/>
              </a:ext>
            </a:extLst>
          </p:cNvPr>
          <p:cNvSpPr/>
          <p:nvPr/>
        </p:nvSpPr>
        <p:spPr>
          <a:xfrm>
            <a:off x="4746002" y="604883"/>
            <a:ext cx="1623940" cy="482715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EE52A24-9894-4F79-B2F3-8A1FD2C500BE}"/>
              </a:ext>
            </a:extLst>
          </p:cNvPr>
          <p:cNvSpPr/>
          <p:nvPr/>
        </p:nvSpPr>
        <p:spPr>
          <a:xfrm>
            <a:off x="3554953" y="1048328"/>
            <a:ext cx="987524" cy="484769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5FA2835-C92B-47AB-BD6E-B5A51D961166}"/>
              </a:ext>
            </a:extLst>
          </p:cNvPr>
          <p:cNvSpPr/>
          <p:nvPr/>
        </p:nvSpPr>
        <p:spPr>
          <a:xfrm>
            <a:off x="5104404" y="1947971"/>
            <a:ext cx="1076162" cy="360533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212DB31-97B3-47D5-B744-B755985110DE}"/>
              </a:ext>
            </a:extLst>
          </p:cNvPr>
          <p:cNvSpPr/>
          <p:nvPr/>
        </p:nvSpPr>
        <p:spPr>
          <a:xfrm>
            <a:off x="4274514" y="2403453"/>
            <a:ext cx="1219892" cy="484769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AFD5BDB-13A4-410D-8B34-E1C531B0D946}"/>
              </a:ext>
            </a:extLst>
          </p:cNvPr>
          <p:cNvSpPr/>
          <p:nvPr/>
        </p:nvSpPr>
        <p:spPr>
          <a:xfrm>
            <a:off x="944658" y="2715072"/>
            <a:ext cx="1219893" cy="406977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2FCC6CD-9762-4438-88B6-D29B6C0F662F}"/>
              </a:ext>
            </a:extLst>
          </p:cNvPr>
          <p:cNvSpPr/>
          <p:nvPr/>
        </p:nvSpPr>
        <p:spPr>
          <a:xfrm>
            <a:off x="2695815" y="3362215"/>
            <a:ext cx="942975" cy="484769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D027D4-40CB-4AC1-A583-932417EDADEE}"/>
              </a:ext>
            </a:extLst>
          </p:cNvPr>
          <p:cNvSpPr/>
          <p:nvPr/>
        </p:nvSpPr>
        <p:spPr>
          <a:xfrm>
            <a:off x="492543" y="3944131"/>
            <a:ext cx="1112974" cy="488810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6CD5CBB-92E5-471C-950F-F0BA2ABE267A}"/>
              </a:ext>
            </a:extLst>
          </p:cNvPr>
          <p:cNvSpPr/>
          <p:nvPr/>
        </p:nvSpPr>
        <p:spPr>
          <a:xfrm>
            <a:off x="4884460" y="3664347"/>
            <a:ext cx="942975" cy="334105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B32ABE0-6633-422F-AAF9-7DCEF13CA4C6}"/>
              </a:ext>
            </a:extLst>
          </p:cNvPr>
          <p:cNvSpPr/>
          <p:nvPr/>
        </p:nvSpPr>
        <p:spPr>
          <a:xfrm>
            <a:off x="4746002" y="4325207"/>
            <a:ext cx="1132936" cy="464944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9578F3F-9C06-472D-A9EB-A612CBED0F5B}"/>
              </a:ext>
            </a:extLst>
          </p:cNvPr>
          <p:cNvSpPr/>
          <p:nvPr/>
        </p:nvSpPr>
        <p:spPr>
          <a:xfrm>
            <a:off x="39053" y="4790151"/>
            <a:ext cx="942975" cy="484769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76252BF-B233-43C7-A644-2F258E9982F4}"/>
              </a:ext>
            </a:extLst>
          </p:cNvPr>
          <p:cNvSpPr/>
          <p:nvPr/>
        </p:nvSpPr>
        <p:spPr>
          <a:xfrm>
            <a:off x="1376550" y="5589751"/>
            <a:ext cx="942975" cy="484769"/>
          </a:xfrm>
          <a:prstGeom prst="ellipse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5CF868-3B3B-4FA7-A041-622BAE2E7B35}"/>
              </a:ext>
            </a:extLst>
          </p:cNvPr>
          <p:cNvSpPr/>
          <p:nvPr/>
        </p:nvSpPr>
        <p:spPr>
          <a:xfrm>
            <a:off x="6368061" y="3040934"/>
            <a:ext cx="2038718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fotografieren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8787BF4-2D31-4033-AAF0-E3F33046944B}"/>
              </a:ext>
            </a:extLst>
          </p:cNvPr>
          <p:cNvSpPr/>
          <p:nvPr/>
        </p:nvSpPr>
        <p:spPr>
          <a:xfrm>
            <a:off x="8504678" y="3023007"/>
            <a:ext cx="1301161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machen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60CDA26-CD06-43D7-B000-BFEA785E0934}"/>
              </a:ext>
            </a:extLst>
          </p:cNvPr>
          <p:cNvSpPr/>
          <p:nvPr/>
        </p:nvSpPr>
        <p:spPr>
          <a:xfrm>
            <a:off x="9932086" y="3023007"/>
            <a:ext cx="1792453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schwimmen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2497B46-4A3F-41CF-9346-69E4090F3C0E}"/>
              </a:ext>
            </a:extLst>
          </p:cNvPr>
          <p:cNvSpPr/>
          <p:nvPr/>
        </p:nvSpPr>
        <p:spPr>
          <a:xfrm>
            <a:off x="6363127" y="4068204"/>
            <a:ext cx="1209528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tanzen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4F1D3BC-C096-4EBC-9014-3B654D722E31}"/>
              </a:ext>
            </a:extLst>
          </p:cNvPr>
          <p:cNvSpPr/>
          <p:nvPr/>
        </p:nvSpPr>
        <p:spPr>
          <a:xfrm>
            <a:off x="10376140" y="3555818"/>
            <a:ext cx="1148571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spielen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242AC8B-D054-4C56-AC6E-8D0533621B45}"/>
              </a:ext>
            </a:extLst>
          </p:cNvPr>
          <p:cNvSpPr/>
          <p:nvPr/>
        </p:nvSpPr>
        <p:spPr>
          <a:xfrm>
            <a:off x="7645397" y="3558582"/>
            <a:ext cx="1148571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malen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81DF732-7F73-4C3F-9C43-91978D5EA716}"/>
              </a:ext>
            </a:extLst>
          </p:cNvPr>
          <p:cNvSpPr/>
          <p:nvPr/>
        </p:nvSpPr>
        <p:spPr>
          <a:xfrm>
            <a:off x="8878633" y="3552779"/>
            <a:ext cx="1430104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zeichnen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21A0F1D-B1C7-4A75-82D8-49A6414321B3}"/>
              </a:ext>
            </a:extLst>
          </p:cNvPr>
          <p:cNvSpPr/>
          <p:nvPr/>
        </p:nvSpPr>
        <p:spPr>
          <a:xfrm>
            <a:off x="6368061" y="3552780"/>
            <a:ext cx="1209528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kochen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2770B62-F401-475D-A912-FFB04662E2A1}"/>
              </a:ext>
            </a:extLst>
          </p:cNvPr>
          <p:cNvSpPr/>
          <p:nvPr/>
        </p:nvSpPr>
        <p:spPr>
          <a:xfrm>
            <a:off x="7648767" y="4072964"/>
            <a:ext cx="1105996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hören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4C6F4B9-9A60-4B26-AC43-0D595E399993}"/>
              </a:ext>
            </a:extLst>
          </p:cNvPr>
          <p:cNvSpPr/>
          <p:nvPr/>
        </p:nvSpPr>
        <p:spPr>
          <a:xfrm>
            <a:off x="8826676" y="4082551"/>
            <a:ext cx="1105410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gehen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3D7F489-9F25-4DD3-969F-2A86B4C3B7CE}"/>
              </a:ext>
            </a:extLst>
          </p:cNvPr>
          <p:cNvSpPr/>
          <p:nvPr/>
        </p:nvSpPr>
        <p:spPr>
          <a:xfrm>
            <a:off x="9994451" y="4096054"/>
            <a:ext cx="2037859" cy="40011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spazieren</a:t>
            </a:r>
            <a:r>
              <a:rPr lang="en-US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gehen</a:t>
            </a:r>
            <a:endParaRPr lang="th-TH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8487E42-0DC3-4DD2-B145-EBC8F0F76722}"/>
              </a:ext>
            </a:extLst>
          </p:cNvPr>
          <p:cNvSpPr/>
          <p:nvPr/>
        </p:nvSpPr>
        <p:spPr>
          <a:xfrm>
            <a:off x="6363127" y="4574021"/>
            <a:ext cx="1105410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singen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CB73033-26F4-4779-A491-0989C7FB743C}"/>
              </a:ext>
            </a:extLst>
          </p:cNvPr>
          <p:cNvSpPr/>
          <p:nvPr/>
        </p:nvSpPr>
        <p:spPr>
          <a:xfrm>
            <a:off x="7547296" y="4593148"/>
            <a:ext cx="1105410" cy="46166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surfen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FD7104F-F826-47C6-BE6F-2ABADB862464}"/>
              </a:ext>
            </a:extLst>
          </p:cNvPr>
          <p:cNvSpPr/>
          <p:nvPr/>
        </p:nvSpPr>
        <p:spPr>
          <a:xfrm>
            <a:off x="3511479" y="335142"/>
            <a:ext cx="987524" cy="470268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6D73086-74F2-41E0-B556-68C417F11863}"/>
              </a:ext>
            </a:extLst>
          </p:cNvPr>
          <p:cNvSpPr/>
          <p:nvPr/>
        </p:nvSpPr>
        <p:spPr>
          <a:xfrm>
            <a:off x="2164551" y="4870747"/>
            <a:ext cx="942975" cy="315683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EEE498F-D9F5-415A-B049-3DAE3FEB3078}"/>
              </a:ext>
            </a:extLst>
          </p:cNvPr>
          <p:cNvSpPr/>
          <p:nvPr/>
        </p:nvSpPr>
        <p:spPr>
          <a:xfrm>
            <a:off x="662542" y="6052383"/>
            <a:ext cx="1112974" cy="484769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6E542A4-59C7-4A3A-A778-ED9EE0A061AB}"/>
              </a:ext>
            </a:extLst>
          </p:cNvPr>
          <p:cNvSpPr/>
          <p:nvPr/>
        </p:nvSpPr>
        <p:spPr>
          <a:xfrm>
            <a:off x="4856838" y="6288887"/>
            <a:ext cx="818115" cy="484769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73A0947-809A-4E1D-A12A-799F8C5F3C4F}"/>
              </a:ext>
            </a:extLst>
          </p:cNvPr>
          <p:cNvSpPr/>
          <p:nvPr/>
        </p:nvSpPr>
        <p:spPr>
          <a:xfrm>
            <a:off x="6417409" y="5586852"/>
            <a:ext cx="1105410" cy="461665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fahren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CF06978-78DF-4683-85F3-845816A18A5F}"/>
              </a:ext>
            </a:extLst>
          </p:cNvPr>
          <p:cNvSpPr/>
          <p:nvPr/>
        </p:nvSpPr>
        <p:spPr>
          <a:xfrm>
            <a:off x="7572655" y="5579791"/>
            <a:ext cx="1301161" cy="461665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treffen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1A60548-7D25-4871-8663-7FE1F2C2B605}"/>
              </a:ext>
            </a:extLst>
          </p:cNvPr>
          <p:cNvSpPr/>
          <p:nvPr/>
        </p:nvSpPr>
        <p:spPr>
          <a:xfrm>
            <a:off x="8905145" y="5579791"/>
            <a:ext cx="1301162" cy="461665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backen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D33829A-861B-4EF7-ACFC-400062D392A2}"/>
              </a:ext>
            </a:extLst>
          </p:cNvPr>
          <p:cNvSpPr/>
          <p:nvPr/>
        </p:nvSpPr>
        <p:spPr>
          <a:xfrm>
            <a:off x="10257653" y="5565226"/>
            <a:ext cx="1209528" cy="461665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lesen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0AD04AD-F45B-488F-987F-9A4845663DD4}"/>
              </a:ext>
            </a:extLst>
          </p:cNvPr>
          <p:cNvSpPr/>
          <p:nvPr/>
        </p:nvSpPr>
        <p:spPr>
          <a:xfrm>
            <a:off x="6126363" y="2500033"/>
            <a:ext cx="278304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Next LT Pro Light" panose="020B0304020202020204" pitchFamily="34" charset="0"/>
              </a:rPr>
              <a:t>regelmäßig</a:t>
            </a:r>
            <a:endParaRPr lang="th-TH" sz="3600" b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Next LT Pro Light" panose="020B03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E858995-AAF4-4300-A5B8-2EEA9B2832CC}"/>
              </a:ext>
            </a:extLst>
          </p:cNvPr>
          <p:cNvSpPr/>
          <p:nvPr/>
        </p:nvSpPr>
        <p:spPr>
          <a:xfrm>
            <a:off x="6250613" y="5096261"/>
            <a:ext cx="278304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Next LT Pro Light" panose="020B0304020202020204" pitchFamily="34" charset="0"/>
              </a:rPr>
              <a:t>unregelmäßig</a:t>
            </a:r>
            <a:endParaRPr lang="th-TH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Next LT Pro Light" panose="020B0304020202020204" pitchFamily="34" charset="0"/>
            </a:endParaRPr>
          </a:p>
        </p:txBody>
      </p:sp>
      <p:pic>
        <p:nvPicPr>
          <p:cNvPr id="65" name="Picture 32" descr="At home | Baamboozle">
            <a:extLst>
              <a:ext uri="{FF2B5EF4-FFF2-40B4-BE49-F238E27FC236}">
                <a16:creationId xmlns:a16="http://schemas.microsoft.com/office/drawing/2014/main" id="{91C0C22B-7019-4CF5-AA2E-1DE9000D9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14377" y1="36989" x2="17891" y2="65161"/>
                        <a14:backgroundMark x1="17891" y1="65161" x2="18690" y2="67312"/>
                        <a14:backgroundMark x1="36422" y1="31398" x2="49521" y2="42796"/>
                        <a14:backgroundMark x1="49521" y1="42796" x2="49042" y2="49677"/>
                        <a14:backgroundMark x1="64377" y1="19355" x2="79233" y2="18925"/>
                        <a14:backgroundMark x1="79233" y1="18925" x2="82428" y2="20860"/>
                        <a14:backgroundMark x1="50160" y1="61505" x2="42173" y2="65591"/>
                        <a14:backgroundMark x1="42173" y1="65591" x2="39776" y2="65376"/>
                        <a14:backgroundMark x1="28115" y1="70538" x2="28115" y2="70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25" y="4618211"/>
            <a:ext cx="1529237" cy="113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861F1D15-F766-48D5-A60C-455A65D36751}"/>
              </a:ext>
            </a:extLst>
          </p:cNvPr>
          <p:cNvSpPr/>
          <p:nvPr/>
        </p:nvSpPr>
        <p:spPr>
          <a:xfrm>
            <a:off x="4421928" y="4905588"/>
            <a:ext cx="1177764" cy="369332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dirty="0" err="1">
                <a:ln w="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fernsehen</a:t>
            </a:r>
            <a:endParaRPr lang="th-TH" sz="2000" dirty="0">
              <a:ln w="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0C60599-1A36-4B7D-BD27-817CF5DBBD97}"/>
              </a:ext>
            </a:extLst>
          </p:cNvPr>
          <p:cNvSpPr/>
          <p:nvPr/>
        </p:nvSpPr>
        <p:spPr>
          <a:xfrm>
            <a:off x="4388304" y="4847869"/>
            <a:ext cx="1177764" cy="484769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2FA2F30-3374-4691-8049-E53E8A1AC401}"/>
              </a:ext>
            </a:extLst>
          </p:cNvPr>
          <p:cNvSpPr/>
          <p:nvPr/>
        </p:nvSpPr>
        <p:spPr>
          <a:xfrm>
            <a:off x="6417409" y="6077642"/>
            <a:ext cx="1729752" cy="461665"/>
          </a:xfrm>
          <a:prstGeom prst="rect">
            <a:avLst/>
          </a:prstGeom>
          <a:solidFill>
            <a:srgbClr val="F7899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fernsehen</a:t>
            </a:r>
            <a:endParaRPr lang="th-TH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87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2" grpId="0" animBg="1"/>
      <p:bldP spid="63" grpId="0"/>
      <p:bldP spid="64" grpId="0"/>
      <p:bldP spid="67" grpId="0" animBg="1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3363566" y="1371147"/>
            <a:ext cx="8645553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4484515" y="1338193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879935" y="1415966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3363566" y="2023820"/>
            <a:ext cx="8666425" cy="2867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3363566" y="3349096"/>
            <a:ext cx="8666425" cy="3638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3363566" y="4339185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8666425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3363566" y="5690904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4475751" y="1417615"/>
            <a:ext cx="25099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fotografieren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6FBEE-79A6-47D7-B7D8-C582B4AD3DAE}"/>
              </a:ext>
            </a:extLst>
          </p:cNvPr>
          <p:cNvSpPr/>
          <p:nvPr/>
        </p:nvSpPr>
        <p:spPr>
          <a:xfrm>
            <a:off x="6942465" y="1404551"/>
            <a:ext cx="161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FC2EDD-70ED-4D8F-A2D2-028E266CEE42}"/>
              </a:ext>
            </a:extLst>
          </p:cNvPr>
          <p:cNvCxnSpPr>
            <a:cxnSpLocks/>
          </p:cNvCxnSpPr>
          <p:nvPr/>
        </p:nvCxnSpPr>
        <p:spPr>
          <a:xfrm>
            <a:off x="8434794" y="1415966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CA951997-232C-4950-AC8D-5FC2F3D5C513}"/>
              </a:ext>
            </a:extLst>
          </p:cNvPr>
          <p:cNvSpPr/>
          <p:nvPr/>
        </p:nvSpPr>
        <p:spPr>
          <a:xfrm>
            <a:off x="8424164" y="1411831"/>
            <a:ext cx="229748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schwimmen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0EB52F-8102-45ED-97FE-20C10B562ED4}"/>
              </a:ext>
            </a:extLst>
          </p:cNvPr>
          <p:cNvSpPr/>
          <p:nvPr/>
        </p:nvSpPr>
        <p:spPr>
          <a:xfrm>
            <a:off x="10544157" y="1382692"/>
            <a:ext cx="184085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kochen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E8BE592-CB15-42A2-8969-EF1B26E63FBB}"/>
              </a:ext>
            </a:extLst>
          </p:cNvPr>
          <p:cNvCxnSpPr>
            <a:cxnSpLocks/>
          </p:cNvCxnSpPr>
          <p:nvPr/>
        </p:nvCxnSpPr>
        <p:spPr>
          <a:xfrm>
            <a:off x="10427765" y="1331721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A0B52DD-109C-4E72-98BE-68637C7D0856}"/>
              </a:ext>
            </a:extLst>
          </p:cNvPr>
          <p:cNvSpPr/>
          <p:nvPr/>
        </p:nvSpPr>
        <p:spPr>
          <a:xfrm>
            <a:off x="4581527" y="2069282"/>
            <a:ext cx="20919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fotografier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FCE442C-D42B-42A7-942B-4E73C66C510D}"/>
              </a:ext>
            </a:extLst>
          </p:cNvPr>
          <p:cNvSpPr/>
          <p:nvPr/>
        </p:nvSpPr>
        <p:spPr>
          <a:xfrm>
            <a:off x="4540831" y="2751841"/>
            <a:ext cx="20207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fotografier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C0F53F1-880E-4D41-9FA5-8C679E73A8B8}"/>
              </a:ext>
            </a:extLst>
          </p:cNvPr>
          <p:cNvSpPr/>
          <p:nvPr/>
        </p:nvSpPr>
        <p:spPr>
          <a:xfrm>
            <a:off x="4537928" y="3515130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fotografier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6E653E6-12BA-4976-B19D-E5E862DE773D}"/>
              </a:ext>
            </a:extLst>
          </p:cNvPr>
          <p:cNvSpPr/>
          <p:nvPr/>
        </p:nvSpPr>
        <p:spPr>
          <a:xfrm>
            <a:off x="4527493" y="4339185"/>
            <a:ext cx="208844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fotografier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12FB060-B19A-4CCF-A486-BD5CEE208882}"/>
              </a:ext>
            </a:extLst>
          </p:cNvPr>
          <p:cNvSpPr/>
          <p:nvPr/>
        </p:nvSpPr>
        <p:spPr>
          <a:xfrm>
            <a:off x="4506101" y="5002692"/>
            <a:ext cx="19871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fotografier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89C4575-FD25-4C13-936E-4B1D9BB6CBD8}"/>
              </a:ext>
            </a:extLst>
          </p:cNvPr>
          <p:cNvSpPr/>
          <p:nvPr/>
        </p:nvSpPr>
        <p:spPr>
          <a:xfrm>
            <a:off x="4525811" y="5627883"/>
            <a:ext cx="20319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fotografier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CAD2A85-6731-4451-994F-95E4469AA3C4}"/>
              </a:ext>
            </a:extLst>
          </p:cNvPr>
          <p:cNvSpPr/>
          <p:nvPr/>
        </p:nvSpPr>
        <p:spPr>
          <a:xfrm>
            <a:off x="6357528" y="208619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63E8CC9-9585-4548-B926-D9C28461C038}"/>
              </a:ext>
            </a:extLst>
          </p:cNvPr>
          <p:cNvSpPr/>
          <p:nvPr/>
        </p:nvSpPr>
        <p:spPr>
          <a:xfrm>
            <a:off x="6337601" y="2747844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F7D323C-5720-4894-B568-247884E2F5ED}"/>
              </a:ext>
            </a:extLst>
          </p:cNvPr>
          <p:cNvSpPr/>
          <p:nvPr/>
        </p:nvSpPr>
        <p:spPr>
          <a:xfrm>
            <a:off x="6352517" y="3515130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F8C5749-75A1-44A3-AB6B-36B0D5835E26}"/>
              </a:ext>
            </a:extLst>
          </p:cNvPr>
          <p:cNvSpPr/>
          <p:nvPr/>
        </p:nvSpPr>
        <p:spPr>
          <a:xfrm>
            <a:off x="6309132" y="4339955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286D13-4D2D-4CBB-9BFD-9B7D105E8FE7}"/>
              </a:ext>
            </a:extLst>
          </p:cNvPr>
          <p:cNvSpPr/>
          <p:nvPr/>
        </p:nvSpPr>
        <p:spPr>
          <a:xfrm>
            <a:off x="6321510" y="501125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D73BAA7-617B-43EE-9E8B-66868D04A4CA}"/>
              </a:ext>
            </a:extLst>
          </p:cNvPr>
          <p:cNvSpPr/>
          <p:nvPr/>
        </p:nvSpPr>
        <p:spPr>
          <a:xfrm>
            <a:off x="6325600" y="5624157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F1C4FF6-F935-446B-94D7-47264012AD8B}"/>
              </a:ext>
            </a:extLst>
          </p:cNvPr>
          <p:cNvSpPr/>
          <p:nvPr/>
        </p:nvSpPr>
        <p:spPr>
          <a:xfrm>
            <a:off x="6909028" y="2022280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E504E55-F54E-4CDA-B52A-5DD2D8218DAA}"/>
              </a:ext>
            </a:extLst>
          </p:cNvPr>
          <p:cNvSpPr/>
          <p:nvPr/>
        </p:nvSpPr>
        <p:spPr>
          <a:xfrm>
            <a:off x="6868406" y="2704876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4999670-8655-4E5E-86F6-823355C59F14}"/>
              </a:ext>
            </a:extLst>
          </p:cNvPr>
          <p:cNvSpPr/>
          <p:nvPr/>
        </p:nvSpPr>
        <p:spPr>
          <a:xfrm>
            <a:off x="6919272" y="3500759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892957E-D1A1-4F00-B103-8D04A6A08A42}"/>
              </a:ext>
            </a:extLst>
          </p:cNvPr>
          <p:cNvSpPr/>
          <p:nvPr/>
        </p:nvSpPr>
        <p:spPr>
          <a:xfrm>
            <a:off x="6928790" y="4291718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7525381-C605-46CE-943B-C6015321C6DE}"/>
              </a:ext>
            </a:extLst>
          </p:cNvPr>
          <p:cNvSpPr/>
          <p:nvPr/>
        </p:nvSpPr>
        <p:spPr>
          <a:xfrm>
            <a:off x="6860043" y="4965488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4D791EA-D417-4280-BA98-59E67369DFD1}"/>
              </a:ext>
            </a:extLst>
          </p:cNvPr>
          <p:cNvSpPr/>
          <p:nvPr/>
        </p:nvSpPr>
        <p:spPr>
          <a:xfrm>
            <a:off x="6878488" y="5590330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52CE6C-0C2B-4EDC-A850-D99A897F8069}"/>
              </a:ext>
            </a:extLst>
          </p:cNvPr>
          <p:cNvSpPr/>
          <p:nvPr/>
        </p:nvSpPr>
        <p:spPr>
          <a:xfrm>
            <a:off x="7813535" y="201912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2EC7849-22B8-4C56-8023-53FED10CF22F}"/>
              </a:ext>
            </a:extLst>
          </p:cNvPr>
          <p:cNvSpPr/>
          <p:nvPr/>
        </p:nvSpPr>
        <p:spPr>
          <a:xfrm>
            <a:off x="7794188" y="2711279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F9410AA-3EE8-4D02-A844-6787939538F1}"/>
              </a:ext>
            </a:extLst>
          </p:cNvPr>
          <p:cNvSpPr/>
          <p:nvPr/>
        </p:nvSpPr>
        <p:spPr>
          <a:xfrm>
            <a:off x="7849391" y="349132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3550D71-B5AD-4E99-8F7B-18E8828022DF}"/>
              </a:ext>
            </a:extLst>
          </p:cNvPr>
          <p:cNvSpPr/>
          <p:nvPr/>
        </p:nvSpPr>
        <p:spPr>
          <a:xfrm>
            <a:off x="7840058" y="4282284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62B83A0-18E7-4393-9A86-1D28220070A2}"/>
              </a:ext>
            </a:extLst>
          </p:cNvPr>
          <p:cNvSpPr/>
          <p:nvPr/>
        </p:nvSpPr>
        <p:spPr>
          <a:xfrm>
            <a:off x="7765485" y="4963148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C57509E-789D-494A-91A1-4AFF280443DD}"/>
              </a:ext>
            </a:extLst>
          </p:cNvPr>
          <p:cNvSpPr/>
          <p:nvPr/>
        </p:nvSpPr>
        <p:spPr>
          <a:xfrm>
            <a:off x="7790929" y="5597249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7C2EE79-83A4-445F-83CF-1B14ED156230}"/>
              </a:ext>
            </a:extLst>
          </p:cNvPr>
          <p:cNvSpPr/>
          <p:nvPr/>
        </p:nvSpPr>
        <p:spPr>
          <a:xfrm>
            <a:off x="8419256" y="2071627"/>
            <a:ext cx="22123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schwimm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8130405-83EE-4D3D-B1D3-9B00F2119C25}"/>
              </a:ext>
            </a:extLst>
          </p:cNvPr>
          <p:cNvSpPr/>
          <p:nvPr/>
        </p:nvSpPr>
        <p:spPr>
          <a:xfrm>
            <a:off x="8419255" y="2701719"/>
            <a:ext cx="18211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schwimm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A91A19E-0927-4F6E-B07F-B26D4666161D}"/>
              </a:ext>
            </a:extLst>
          </p:cNvPr>
          <p:cNvSpPr/>
          <p:nvPr/>
        </p:nvSpPr>
        <p:spPr>
          <a:xfrm>
            <a:off x="8470121" y="3497602"/>
            <a:ext cx="173232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schwimm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E0514CB-50FE-4D52-B09F-BD444488A14F}"/>
              </a:ext>
            </a:extLst>
          </p:cNvPr>
          <p:cNvSpPr/>
          <p:nvPr/>
        </p:nvSpPr>
        <p:spPr>
          <a:xfrm>
            <a:off x="8479640" y="4288561"/>
            <a:ext cx="19585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schwimm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432FADD-247F-4142-9163-3373F0652257}"/>
              </a:ext>
            </a:extLst>
          </p:cNvPr>
          <p:cNvSpPr/>
          <p:nvPr/>
        </p:nvSpPr>
        <p:spPr>
          <a:xfrm>
            <a:off x="8410892" y="4962331"/>
            <a:ext cx="18870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schwimm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1636CA7-3066-45EA-BBDE-C3441FF19C49}"/>
              </a:ext>
            </a:extLst>
          </p:cNvPr>
          <p:cNvSpPr/>
          <p:nvPr/>
        </p:nvSpPr>
        <p:spPr>
          <a:xfrm>
            <a:off x="8429337" y="5587173"/>
            <a:ext cx="196953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schwimm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B13FEAB-3837-4437-8E5F-70E88198BCBE}"/>
              </a:ext>
            </a:extLst>
          </p:cNvPr>
          <p:cNvSpPr/>
          <p:nvPr/>
        </p:nvSpPr>
        <p:spPr>
          <a:xfrm>
            <a:off x="9806505" y="202771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FF0BDDB-3358-4402-95F7-BD330B2E5FB4}"/>
              </a:ext>
            </a:extLst>
          </p:cNvPr>
          <p:cNvSpPr/>
          <p:nvPr/>
        </p:nvSpPr>
        <p:spPr>
          <a:xfrm>
            <a:off x="9826485" y="2644681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9FA7A13-C420-446B-849A-6889B3CD749C}"/>
              </a:ext>
            </a:extLst>
          </p:cNvPr>
          <p:cNvSpPr/>
          <p:nvPr/>
        </p:nvSpPr>
        <p:spPr>
          <a:xfrm>
            <a:off x="9863606" y="3475321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58D55FB-6697-4E38-8803-BA03F52584A0}"/>
              </a:ext>
            </a:extLst>
          </p:cNvPr>
          <p:cNvSpPr/>
          <p:nvPr/>
        </p:nvSpPr>
        <p:spPr>
          <a:xfrm>
            <a:off x="9842036" y="4255187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87B5041-C090-4CC7-A0FB-B85D0DE08EC5}"/>
              </a:ext>
            </a:extLst>
          </p:cNvPr>
          <p:cNvSpPr/>
          <p:nvPr/>
        </p:nvSpPr>
        <p:spPr>
          <a:xfrm>
            <a:off x="10015464" y="497141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54F8176-4B92-4CD1-9A9D-408BA7481BB7}"/>
              </a:ext>
            </a:extLst>
          </p:cNvPr>
          <p:cNvSpPr/>
          <p:nvPr/>
        </p:nvSpPr>
        <p:spPr>
          <a:xfrm>
            <a:off x="9831057" y="5565274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F72594A-9EBB-4DB6-9536-82F7E97B4D6B}"/>
              </a:ext>
            </a:extLst>
          </p:cNvPr>
          <p:cNvSpPr/>
          <p:nvPr/>
        </p:nvSpPr>
        <p:spPr>
          <a:xfrm>
            <a:off x="10471173" y="1998384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B36D70B-3DB5-4A9C-8C55-D9F57C431190}"/>
              </a:ext>
            </a:extLst>
          </p:cNvPr>
          <p:cNvSpPr/>
          <p:nvPr/>
        </p:nvSpPr>
        <p:spPr>
          <a:xfrm>
            <a:off x="10430551" y="2680980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52CA028-8181-4E9E-9B52-5759E419EE8A}"/>
              </a:ext>
            </a:extLst>
          </p:cNvPr>
          <p:cNvSpPr/>
          <p:nvPr/>
        </p:nvSpPr>
        <p:spPr>
          <a:xfrm>
            <a:off x="10481417" y="3476863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9FDD952-FF47-4823-9CDB-9C1A23E7B069}"/>
              </a:ext>
            </a:extLst>
          </p:cNvPr>
          <p:cNvSpPr/>
          <p:nvPr/>
        </p:nvSpPr>
        <p:spPr>
          <a:xfrm>
            <a:off x="10490935" y="4267822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99F760A-F2E8-49F1-8979-1C07A2A03E56}"/>
              </a:ext>
            </a:extLst>
          </p:cNvPr>
          <p:cNvSpPr/>
          <p:nvPr/>
        </p:nvSpPr>
        <p:spPr>
          <a:xfrm>
            <a:off x="10422188" y="4941592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DC93668-B59E-4EEB-AE5E-94D01EBD6038}"/>
              </a:ext>
            </a:extLst>
          </p:cNvPr>
          <p:cNvSpPr/>
          <p:nvPr/>
        </p:nvSpPr>
        <p:spPr>
          <a:xfrm>
            <a:off x="10440633" y="5566434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koch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079763A-F14C-4777-A43B-9B28AC4C72F4}"/>
              </a:ext>
            </a:extLst>
          </p:cNvPr>
          <p:cNvSpPr/>
          <p:nvPr/>
        </p:nvSpPr>
        <p:spPr>
          <a:xfrm>
            <a:off x="11258818" y="199567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46587F7-F80C-4BA0-82A3-A1F9809B0FE5}"/>
              </a:ext>
            </a:extLst>
          </p:cNvPr>
          <p:cNvSpPr/>
          <p:nvPr/>
        </p:nvSpPr>
        <p:spPr>
          <a:xfrm>
            <a:off x="11228278" y="2678272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1146CC2-4DB9-4A7D-AF03-CF915829DCFD}"/>
              </a:ext>
            </a:extLst>
          </p:cNvPr>
          <p:cNvSpPr/>
          <p:nvPr/>
        </p:nvSpPr>
        <p:spPr>
          <a:xfrm>
            <a:off x="11259062" y="347803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420186A-BFF9-41EF-80B2-CAE54EA31D84}"/>
              </a:ext>
            </a:extLst>
          </p:cNvPr>
          <p:cNvSpPr/>
          <p:nvPr/>
        </p:nvSpPr>
        <p:spPr>
          <a:xfrm>
            <a:off x="11282912" y="4267645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F01433F-F7DD-4F43-B202-05A8E4AB2692}"/>
              </a:ext>
            </a:extLst>
          </p:cNvPr>
          <p:cNvSpPr/>
          <p:nvPr/>
        </p:nvSpPr>
        <p:spPr>
          <a:xfrm>
            <a:off x="11229195" y="493876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E138EA4-366B-40E5-AF92-E7641FFCC983}"/>
              </a:ext>
            </a:extLst>
          </p:cNvPr>
          <p:cNvSpPr/>
          <p:nvPr/>
        </p:nvSpPr>
        <p:spPr>
          <a:xfrm>
            <a:off x="11246779" y="5571908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pic>
        <p:nvPicPr>
          <p:cNvPr id="105" name="Picture 14" descr="Photographer PNG Images | Vector and PSD Files | Free Download on Pngtree">
            <a:extLst>
              <a:ext uri="{FF2B5EF4-FFF2-40B4-BE49-F238E27FC236}">
                <a16:creationId xmlns:a16="http://schemas.microsoft.com/office/drawing/2014/main" id="{9906261E-5FE9-4539-A5F8-47109F11D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2222" y1="66667" x2="37222" y2="79167"/>
                        <a14:foregroundMark x1="37222" y1="79167" x2="37222" y2="79657"/>
                        <a14:foregroundMark x1="58333" y1="67402" x2="51111" y2="78922"/>
                        <a14:foregroundMark x1="51111" y1="78922" x2="50278" y2="79657"/>
                        <a14:foregroundMark x1="44218" y1="29412" x2="43889" y2="31373"/>
                        <a14:foregroundMark x1="44424" y1="28186" x2="44218" y2="29412"/>
                        <a14:foregroundMark x1="45000" y1="24755" x2="44424" y2="28186"/>
                        <a14:backgroundMark x1="40833" y1="23039" x2="41667" y2="22794"/>
                        <a14:backgroundMark x1="41775" y1="24336" x2="45000" y2="21324"/>
                        <a14:backgroundMark x1="46389" y1="29412" x2="46389" y2="29412"/>
                        <a14:backgroundMark x1="47222" y1="28186" x2="47222" y2="28186"/>
                        <a14:backgroundMark x1="47222" y1="28186" x2="47222" y2="28186"/>
                        <a14:backgroundMark x1="45278" y1="28186" x2="45278" y2="28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061" r="33956" b="53536"/>
          <a:stretch/>
        </p:blipFill>
        <p:spPr bwMode="auto">
          <a:xfrm>
            <a:off x="5019311" y="-477078"/>
            <a:ext cx="956699" cy="180906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24693F0D-4034-4EEB-BE89-D99AB0DA8378}"/>
              </a:ext>
            </a:extLst>
          </p:cNvPr>
          <p:cNvSpPr/>
          <p:nvPr/>
        </p:nvSpPr>
        <p:spPr>
          <a:xfrm>
            <a:off x="7288287" y="798830"/>
            <a:ext cx="71662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latin typeface="Berlin Sans FB Demi" panose="020E0802020502020306" pitchFamily="34" charset="0"/>
                <a:cs typeface="Arial" panose="020B0604020202020204" pitchFamily="34" charset="0"/>
              </a:rPr>
              <a:t>do</a:t>
            </a:r>
            <a:endParaRPr lang="en-US" sz="3600" b="1" dirty="0">
              <a:ln w="0"/>
              <a:latin typeface="Berlin Sans FB Demi" panose="020E0802020502020306" pitchFamily="34" charset="0"/>
              <a:cs typeface="Arial" panose="020B0604020202020204" pitchFamily="34" charset="0"/>
            </a:endParaRPr>
          </a:p>
        </p:txBody>
      </p:sp>
      <p:pic>
        <p:nvPicPr>
          <p:cNvPr id="107" name="Picture 12" descr="ว่ายน้ำ, วาด, ตูน png - png ว่ายน้ำ, วาด, ตูน icon vector">
            <a:extLst>
              <a:ext uri="{FF2B5EF4-FFF2-40B4-BE49-F238E27FC236}">
                <a16:creationId xmlns:a16="http://schemas.microsoft.com/office/drawing/2014/main" id="{5291D22B-37B7-47D9-912E-249E2D40C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8111" r="92556">
                        <a14:foregroundMark x1="8222" y1="65811" x2="10333" y2="65676"/>
                        <a14:foregroundMark x1="10000" y1="73378" x2="76222" y2="49595"/>
                        <a14:foregroundMark x1="85889" y1="41486" x2="80333" y2="55541"/>
                        <a14:foregroundMark x1="80333" y1="55541" x2="58667" y2="57297"/>
                        <a14:foregroundMark x1="79556" y1="40405" x2="85778" y2="47297"/>
                        <a14:foregroundMark x1="85778" y1="47297" x2="81333" y2="59595"/>
                        <a14:foregroundMark x1="81333" y1="59595" x2="62778" y2="58378"/>
                        <a14:foregroundMark x1="83667" y1="42568" x2="84778" y2="54865"/>
                        <a14:foregroundMark x1="84778" y1="54865" x2="79333" y2="61892"/>
                        <a14:foregroundMark x1="79333" y1="61892" x2="76778" y2="63514"/>
                        <a14:foregroundMark x1="67556" y1="29595" x2="65667" y2="30676"/>
                        <a14:foregroundMark x1="75778" y1="30676" x2="72444" y2="32027"/>
                        <a14:foregroundMark x1="11556" y1="47703" x2="14444" y2="51081"/>
                        <a14:foregroundMark x1="12667" y1="55000" x2="14444" y2="56486"/>
                        <a14:foregroundMark x1="11667" y1="59595" x2="13556" y2="60270"/>
                        <a14:foregroundMark x1="19778" y1="57027" x2="28111" y2="69324"/>
                        <a14:foregroundMark x1="28111" y1="69324" x2="33889" y2="71216"/>
                        <a14:foregroundMark x1="33889" y1="71216" x2="38889" y2="69324"/>
                        <a14:foregroundMark x1="48667" y1="63514" x2="59778" y2="61216"/>
                        <a14:foregroundMark x1="84000" y1="39595" x2="89667" y2="45946"/>
                        <a14:foregroundMark x1="89667" y1="45946" x2="88444" y2="44595"/>
                        <a14:foregroundMark x1="92000" y1="43378" x2="92556" y2="4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7898">
            <a:off x="8615071" y="451485"/>
            <a:ext cx="1534515" cy="126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10" descr="Baby Boy, Child, Drawing, Hobby, Cartoon, Orange, Toddler, Play, Child,  Drawing, Hobby png | PNGWing">
            <a:extLst>
              <a:ext uri="{FF2B5EF4-FFF2-40B4-BE49-F238E27FC236}">
                <a16:creationId xmlns:a16="http://schemas.microsoft.com/office/drawing/2014/main" id="{248494A7-1936-437B-BB03-9E9FB0271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41957" y1="40000" x2="35652" y2="49457"/>
                        <a14:foregroundMark x1="35652" y1="49457" x2="44348" y2="48478"/>
                        <a14:foregroundMark x1="44348" y1="48478" x2="47935" y2="52391"/>
                        <a14:foregroundMark x1="45978" y1="68370" x2="45652" y2="75761"/>
                        <a14:foregroundMark x1="45652" y1="75761" x2="45000" y2="76739"/>
                        <a14:foregroundMark x1="37500" y1="86739" x2="34348" y2="87283"/>
                        <a14:backgroundMark x1="61196" y1="41848" x2="62717" y2="38587"/>
                        <a14:backgroundMark x1="55109" y1="13587" x2="47609" y2="11522"/>
                        <a14:backgroundMark x1="47609" y1="11522" x2="42500" y2="11630"/>
                        <a14:backgroundMark x1="55870" y1="13370" x2="57717" y2="13804"/>
                        <a14:backgroundMark x1="40217" y1="11739" x2="42391" y2="11630"/>
                        <a14:backgroundMark x1="33804" y1="16957" x2="34348" y2="16087"/>
                        <a14:backgroundMark x1="62717" y1="16304" x2="69783" y2="21304"/>
                        <a14:backgroundMark x1="69783" y1="21304" x2="71848" y2="282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149" y="-130670"/>
            <a:ext cx="1590499" cy="15904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60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3363566" y="1371147"/>
            <a:ext cx="8645553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4484515" y="1338193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5720986" y="1382692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3363566" y="2023820"/>
            <a:ext cx="8666425" cy="2867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 flipV="1">
            <a:off x="3363566" y="3349096"/>
            <a:ext cx="8666425" cy="3638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3363566" y="4339185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8666425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3363566" y="5690904"/>
            <a:ext cx="864555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4475751" y="1417615"/>
            <a:ext cx="25099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malen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6FBEE-79A6-47D7-B7D8-C582B4AD3DAE}"/>
              </a:ext>
            </a:extLst>
          </p:cNvPr>
          <p:cNvSpPr/>
          <p:nvPr/>
        </p:nvSpPr>
        <p:spPr>
          <a:xfrm>
            <a:off x="5738058" y="1395575"/>
            <a:ext cx="161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spielen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FC2EDD-70ED-4D8F-A2D2-028E266CEE42}"/>
              </a:ext>
            </a:extLst>
          </p:cNvPr>
          <p:cNvCxnSpPr>
            <a:cxnSpLocks/>
          </p:cNvCxnSpPr>
          <p:nvPr/>
        </p:nvCxnSpPr>
        <p:spPr>
          <a:xfrm>
            <a:off x="7095091" y="1382692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CA951997-232C-4950-AC8D-5FC2F3D5C513}"/>
              </a:ext>
            </a:extLst>
          </p:cNvPr>
          <p:cNvSpPr/>
          <p:nvPr/>
        </p:nvSpPr>
        <p:spPr>
          <a:xfrm>
            <a:off x="7106709" y="1465440"/>
            <a:ext cx="229748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hören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0EB52F-8102-45ED-97FE-20C10B562ED4}"/>
              </a:ext>
            </a:extLst>
          </p:cNvPr>
          <p:cNvSpPr/>
          <p:nvPr/>
        </p:nvSpPr>
        <p:spPr>
          <a:xfrm>
            <a:off x="8125190" y="1392763"/>
            <a:ext cx="122473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gehen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E8BE592-CB15-42A2-8969-EF1B26E63FBB}"/>
              </a:ext>
            </a:extLst>
          </p:cNvPr>
          <p:cNvCxnSpPr>
            <a:cxnSpLocks/>
          </p:cNvCxnSpPr>
          <p:nvPr/>
        </p:nvCxnSpPr>
        <p:spPr>
          <a:xfrm>
            <a:off x="8169492" y="1382692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A0B52DD-109C-4E72-98BE-68637C7D0856}"/>
              </a:ext>
            </a:extLst>
          </p:cNvPr>
          <p:cNvSpPr/>
          <p:nvPr/>
        </p:nvSpPr>
        <p:spPr>
          <a:xfrm>
            <a:off x="4581527" y="2069282"/>
            <a:ext cx="20919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FCE442C-D42B-42A7-942B-4E73C66C510D}"/>
              </a:ext>
            </a:extLst>
          </p:cNvPr>
          <p:cNvSpPr/>
          <p:nvPr/>
        </p:nvSpPr>
        <p:spPr>
          <a:xfrm>
            <a:off x="4540831" y="2751841"/>
            <a:ext cx="20207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C0F53F1-880E-4D41-9FA5-8C679E73A8B8}"/>
              </a:ext>
            </a:extLst>
          </p:cNvPr>
          <p:cNvSpPr/>
          <p:nvPr/>
        </p:nvSpPr>
        <p:spPr>
          <a:xfrm>
            <a:off x="4537928" y="3515130"/>
            <a:ext cx="21615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6E653E6-12BA-4976-B19D-E5E862DE773D}"/>
              </a:ext>
            </a:extLst>
          </p:cNvPr>
          <p:cNvSpPr/>
          <p:nvPr/>
        </p:nvSpPr>
        <p:spPr>
          <a:xfrm>
            <a:off x="4527493" y="4339185"/>
            <a:ext cx="208844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12FB060-B19A-4CCF-A486-BD5CEE208882}"/>
              </a:ext>
            </a:extLst>
          </p:cNvPr>
          <p:cNvSpPr/>
          <p:nvPr/>
        </p:nvSpPr>
        <p:spPr>
          <a:xfrm>
            <a:off x="4506101" y="5002692"/>
            <a:ext cx="19871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89C4575-FD25-4C13-936E-4B1D9BB6CBD8}"/>
              </a:ext>
            </a:extLst>
          </p:cNvPr>
          <p:cNvSpPr/>
          <p:nvPr/>
        </p:nvSpPr>
        <p:spPr>
          <a:xfrm>
            <a:off x="4525811" y="5627883"/>
            <a:ext cx="20319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mal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CAD2A85-6731-4451-994F-95E4469AA3C4}"/>
              </a:ext>
            </a:extLst>
          </p:cNvPr>
          <p:cNvSpPr/>
          <p:nvPr/>
        </p:nvSpPr>
        <p:spPr>
          <a:xfrm>
            <a:off x="5209240" y="207540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63E8CC9-9585-4548-B926-D9C28461C038}"/>
              </a:ext>
            </a:extLst>
          </p:cNvPr>
          <p:cNvSpPr/>
          <p:nvPr/>
        </p:nvSpPr>
        <p:spPr>
          <a:xfrm>
            <a:off x="5169145" y="2758831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F7D323C-5720-4894-B568-247884E2F5ED}"/>
              </a:ext>
            </a:extLst>
          </p:cNvPr>
          <p:cNvSpPr/>
          <p:nvPr/>
        </p:nvSpPr>
        <p:spPr>
          <a:xfrm>
            <a:off x="5172055" y="350439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F8C5749-75A1-44A3-AB6B-36B0D5835E26}"/>
              </a:ext>
            </a:extLst>
          </p:cNvPr>
          <p:cNvSpPr/>
          <p:nvPr/>
        </p:nvSpPr>
        <p:spPr>
          <a:xfrm>
            <a:off x="5150465" y="4339184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286D13-4D2D-4CBB-9BFD-9B7D105E8FE7}"/>
              </a:ext>
            </a:extLst>
          </p:cNvPr>
          <p:cNvSpPr/>
          <p:nvPr/>
        </p:nvSpPr>
        <p:spPr>
          <a:xfrm>
            <a:off x="5128800" y="499124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D73BAA7-617B-43EE-9E8B-66868D04A4CA}"/>
              </a:ext>
            </a:extLst>
          </p:cNvPr>
          <p:cNvSpPr/>
          <p:nvPr/>
        </p:nvSpPr>
        <p:spPr>
          <a:xfrm>
            <a:off x="5155299" y="5645758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F1C4FF6-F935-446B-94D7-47264012AD8B}"/>
              </a:ext>
            </a:extLst>
          </p:cNvPr>
          <p:cNvSpPr/>
          <p:nvPr/>
        </p:nvSpPr>
        <p:spPr>
          <a:xfrm>
            <a:off x="5737829" y="2033031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spiel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E504E55-F54E-4CDA-B52A-5DD2D8218DAA}"/>
              </a:ext>
            </a:extLst>
          </p:cNvPr>
          <p:cNvSpPr/>
          <p:nvPr/>
        </p:nvSpPr>
        <p:spPr>
          <a:xfrm>
            <a:off x="5688205" y="2694589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spiel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4999670-8655-4E5E-86F6-823355C59F14}"/>
              </a:ext>
            </a:extLst>
          </p:cNvPr>
          <p:cNvSpPr/>
          <p:nvPr/>
        </p:nvSpPr>
        <p:spPr>
          <a:xfrm>
            <a:off x="5719130" y="3500667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spiel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892957E-D1A1-4F00-B103-8D04A6A08A42}"/>
              </a:ext>
            </a:extLst>
          </p:cNvPr>
          <p:cNvSpPr/>
          <p:nvPr/>
        </p:nvSpPr>
        <p:spPr>
          <a:xfrm>
            <a:off x="5695529" y="4331854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spiel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7525381-C605-46CE-943B-C6015321C6DE}"/>
              </a:ext>
            </a:extLst>
          </p:cNvPr>
          <p:cNvSpPr/>
          <p:nvPr/>
        </p:nvSpPr>
        <p:spPr>
          <a:xfrm>
            <a:off x="5678811" y="4986755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spiel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4D791EA-D417-4280-BA98-59E67369DFD1}"/>
              </a:ext>
            </a:extLst>
          </p:cNvPr>
          <p:cNvSpPr/>
          <p:nvPr/>
        </p:nvSpPr>
        <p:spPr>
          <a:xfrm>
            <a:off x="5708258" y="5643820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spiel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52CE6C-0C2B-4EDC-A850-D99A897F8069}"/>
              </a:ext>
            </a:extLst>
          </p:cNvPr>
          <p:cNvSpPr/>
          <p:nvPr/>
        </p:nvSpPr>
        <p:spPr>
          <a:xfrm>
            <a:off x="6495162" y="206036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2EC7849-22B8-4C56-8023-53FED10CF22F}"/>
              </a:ext>
            </a:extLst>
          </p:cNvPr>
          <p:cNvSpPr/>
          <p:nvPr/>
        </p:nvSpPr>
        <p:spPr>
          <a:xfrm>
            <a:off x="6477911" y="2686772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F9410AA-3EE8-4D02-A844-6787939538F1}"/>
              </a:ext>
            </a:extLst>
          </p:cNvPr>
          <p:cNvSpPr/>
          <p:nvPr/>
        </p:nvSpPr>
        <p:spPr>
          <a:xfrm>
            <a:off x="6520319" y="350066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3550D71-B5AD-4E99-8F7B-18E8828022DF}"/>
              </a:ext>
            </a:extLst>
          </p:cNvPr>
          <p:cNvSpPr/>
          <p:nvPr/>
        </p:nvSpPr>
        <p:spPr>
          <a:xfrm>
            <a:off x="6458232" y="4335313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62B83A0-18E7-4393-9A86-1D28220070A2}"/>
              </a:ext>
            </a:extLst>
          </p:cNvPr>
          <p:cNvSpPr/>
          <p:nvPr/>
        </p:nvSpPr>
        <p:spPr>
          <a:xfrm>
            <a:off x="6467674" y="498368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C57509E-789D-494A-91A1-4AFF280443DD}"/>
              </a:ext>
            </a:extLst>
          </p:cNvPr>
          <p:cNvSpPr/>
          <p:nvPr/>
        </p:nvSpPr>
        <p:spPr>
          <a:xfrm>
            <a:off x="6481321" y="5627882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7C2EE79-83A4-445F-83CF-1B14ED156230}"/>
              </a:ext>
            </a:extLst>
          </p:cNvPr>
          <p:cNvSpPr/>
          <p:nvPr/>
        </p:nvSpPr>
        <p:spPr>
          <a:xfrm>
            <a:off x="7112219" y="2081476"/>
            <a:ext cx="87524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hör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8130405-83EE-4D3D-B1D3-9B00F2119C25}"/>
              </a:ext>
            </a:extLst>
          </p:cNvPr>
          <p:cNvSpPr/>
          <p:nvPr/>
        </p:nvSpPr>
        <p:spPr>
          <a:xfrm>
            <a:off x="7112217" y="2711568"/>
            <a:ext cx="18211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hör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A91A19E-0927-4F6E-B07F-B26D4666161D}"/>
              </a:ext>
            </a:extLst>
          </p:cNvPr>
          <p:cNvSpPr/>
          <p:nvPr/>
        </p:nvSpPr>
        <p:spPr>
          <a:xfrm>
            <a:off x="7121300" y="3497129"/>
            <a:ext cx="173232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hör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E0514CB-50FE-4D52-B09F-BD444488A14F}"/>
              </a:ext>
            </a:extLst>
          </p:cNvPr>
          <p:cNvSpPr/>
          <p:nvPr/>
        </p:nvSpPr>
        <p:spPr>
          <a:xfrm>
            <a:off x="7128899" y="4384332"/>
            <a:ext cx="19585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hör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432FADD-247F-4142-9163-3373F0652257}"/>
              </a:ext>
            </a:extLst>
          </p:cNvPr>
          <p:cNvSpPr/>
          <p:nvPr/>
        </p:nvSpPr>
        <p:spPr>
          <a:xfrm>
            <a:off x="7113379" y="5047525"/>
            <a:ext cx="18870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hör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1636CA7-3066-45EA-BBDE-C3441FF19C49}"/>
              </a:ext>
            </a:extLst>
          </p:cNvPr>
          <p:cNvSpPr/>
          <p:nvPr/>
        </p:nvSpPr>
        <p:spPr>
          <a:xfrm>
            <a:off x="7112151" y="5674597"/>
            <a:ext cx="196953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hör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B13FEAB-3837-4437-8E5F-70E88198BCBE}"/>
              </a:ext>
            </a:extLst>
          </p:cNvPr>
          <p:cNvSpPr/>
          <p:nvPr/>
        </p:nvSpPr>
        <p:spPr>
          <a:xfrm>
            <a:off x="7606500" y="2048861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FF0BDDB-3358-4402-95F7-BD330B2E5FB4}"/>
              </a:ext>
            </a:extLst>
          </p:cNvPr>
          <p:cNvSpPr/>
          <p:nvPr/>
        </p:nvSpPr>
        <p:spPr>
          <a:xfrm>
            <a:off x="7626336" y="2662483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9FA7A13-C420-446B-849A-6889B3CD749C}"/>
              </a:ext>
            </a:extLst>
          </p:cNvPr>
          <p:cNvSpPr/>
          <p:nvPr/>
        </p:nvSpPr>
        <p:spPr>
          <a:xfrm>
            <a:off x="7621175" y="3452967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58D55FB-6697-4E38-8803-BA03F52584A0}"/>
              </a:ext>
            </a:extLst>
          </p:cNvPr>
          <p:cNvSpPr/>
          <p:nvPr/>
        </p:nvSpPr>
        <p:spPr>
          <a:xfrm>
            <a:off x="7618139" y="4350390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87B5041-C090-4CC7-A0FB-B85D0DE08EC5}"/>
              </a:ext>
            </a:extLst>
          </p:cNvPr>
          <p:cNvSpPr/>
          <p:nvPr/>
        </p:nvSpPr>
        <p:spPr>
          <a:xfrm>
            <a:off x="7719301" y="5056925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54F8176-4B92-4CD1-9A9D-408BA7481BB7}"/>
              </a:ext>
            </a:extLst>
          </p:cNvPr>
          <p:cNvSpPr/>
          <p:nvPr/>
        </p:nvSpPr>
        <p:spPr>
          <a:xfrm>
            <a:off x="7586936" y="5639594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F72594A-9EBB-4DB6-9536-82F7E97B4D6B}"/>
              </a:ext>
            </a:extLst>
          </p:cNvPr>
          <p:cNvSpPr/>
          <p:nvPr/>
        </p:nvSpPr>
        <p:spPr>
          <a:xfrm>
            <a:off x="8176420" y="2021259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geh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B36D70B-3DB5-4A9C-8C55-D9F57C431190}"/>
              </a:ext>
            </a:extLst>
          </p:cNvPr>
          <p:cNvSpPr/>
          <p:nvPr/>
        </p:nvSpPr>
        <p:spPr>
          <a:xfrm>
            <a:off x="8135798" y="2703855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geh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52CA028-8181-4E9E-9B52-5759E419EE8A}"/>
              </a:ext>
            </a:extLst>
          </p:cNvPr>
          <p:cNvSpPr/>
          <p:nvPr/>
        </p:nvSpPr>
        <p:spPr>
          <a:xfrm>
            <a:off x="8152945" y="3503097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geh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9FDD952-FF47-4823-9CDB-9C1A23E7B069}"/>
              </a:ext>
            </a:extLst>
          </p:cNvPr>
          <p:cNvSpPr/>
          <p:nvPr/>
        </p:nvSpPr>
        <p:spPr>
          <a:xfrm>
            <a:off x="8206132" y="4296432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geh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99F760A-F2E8-49F1-8979-1C07A2A03E56}"/>
              </a:ext>
            </a:extLst>
          </p:cNvPr>
          <p:cNvSpPr/>
          <p:nvPr/>
        </p:nvSpPr>
        <p:spPr>
          <a:xfrm>
            <a:off x="8137385" y="4970202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geh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DC93668-B59E-4EEB-AE5E-94D01EBD6038}"/>
              </a:ext>
            </a:extLst>
          </p:cNvPr>
          <p:cNvSpPr/>
          <p:nvPr/>
        </p:nvSpPr>
        <p:spPr>
          <a:xfrm>
            <a:off x="8155830" y="5595044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geh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079763A-F14C-4777-A43B-9B28AC4C72F4}"/>
              </a:ext>
            </a:extLst>
          </p:cNvPr>
          <p:cNvSpPr/>
          <p:nvPr/>
        </p:nvSpPr>
        <p:spPr>
          <a:xfrm>
            <a:off x="8771270" y="2030244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46587F7-F80C-4BA0-82A3-A1F9809B0FE5}"/>
              </a:ext>
            </a:extLst>
          </p:cNvPr>
          <p:cNvSpPr/>
          <p:nvPr/>
        </p:nvSpPr>
        <p:spPr>
          <a:xfrm>
            <a:off x="8730859" y="2702461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1146CC2-4DB9-4A7D-AF03-CF915829DCFD}"/>
              </a:ext>
            </a:extLst>
          </p:cNvPr>
          <p:cNvSpPr/>
          <p:nvPr/>
        </p:nvSpPr>
        <p:spPr>
          <a:xfrm>
            <a:off x="8728799" y="3512027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420186A-BFF9-41EF-80B2-CAE54EA31D84}"/>
              </a:ext>
            </a:extLst>
          </p:cNvPr>
          <p:cNvSpPr/>
          <p:nvPr/>
        </p:nvSpPr>
        <p:spPr>
          <a:xfrm>
            <a:off x="8774168" y="4303345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F01433F-F7DD-4F43-B202-05A8E4AB2692}"/>
              </a:ext>
            </a:extLst>
          </p:cNvPr>
          <p:cNvSpPr/>
          <p:nvPr/>
        </p:nvSpPr>
        <p:spPr>
          <a:xfrm>
            <a:off x="8728799" y="4962908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E138EA4-366B-40E5-AF92-E7641FFCC983}"/>
              </a:ext>
            </a:extLst>
          </p:cNvPr>
          <p:cNvSpPr/>
          <p:nvPr/>
        </p:nvSpPr>
        <p:spPr>
          <a:xfrm>
            <a:off x="8717193" y="5563452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84A102CB-5AB0-4C01-BEE5-46F7E82A426A}"/>
              </a:ext>
            </a:extLst>
          </p:cNvPr>
          <p:cNvCxnSpPr>
            <a:cxnSpLocks/>
          </p:cNvCxnSpPr>
          <p:nvPr/>
        </p:nvCxnSpPr>
        <p:spPr>
          <a:xfrm>
            <a:off x="9298588" y="1371148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CD170E72-6F80-4150-B142-5F94184F294E}"/>
              </a:ext>
            </a:extLst>
          </p:cNvPr>
          <p:cNvCxnSpPr>
            <a:cxnSpLocks/>
          </p:cNvCxnSpPr>
          <p:nvPr/>
        </p:nvCxnSpPr>
        <p:spPr>
          <a:xfrm>
            <a:off x="10401904" y="1382692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560E6B7-6B15-4B07-995B-11DD77CDBA4E}"/>
              </a:ext>
            </a:extLst>
          </p:cNvPr>
          <p:cNvSpPr/>
          <p:nvPr/>
        </p:nvSpPr>
        <p:spPr>
          <a:xfrm>
            <a:off x="9312043" y="2073924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sing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369A233-A106-44EB-899A-0BB4DE938875}"/>
              </a:ext>
            </a:extLst>
          </p:cNvPr>
          <p:cNvSpPr/>
          <p:nvPr/>
        </p:nvSpPr>
        <p:spPr>
          <a:xfrm>
            <a:off x="9271421" y="2756520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sing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884F1C9-06C9-47EB-BBF6-02AB0B26C3AF}"/>
              </a:ext>
            </a:extLst>
          </p:cNvPr>
          <p:cNvSpPr/>
          <p:nvPr/>
        </p:nvSpPr>
        <p:spPr>
          <a:xfrm>
            <a:off x="9322287" y="3552403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sing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8E1B790-C30D-490C-B926-C19844A8690B}"/>
              </a:ext>
            </a:extLst>
          </p:cNvPr>
          <p:cNvSpPr/>
          <p:nvPr/>
        </p:nvSpPr>
        <p:spPr>
          <a:xfrm>
            <a:off x="9331805" y="4343362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sing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6C1F533-5575-4829-8226-32CB58E16B33}"/>
              </a:ext>
            </a:extLst>
          </p:cNvPr>
          <p:cNvSpPr/>
          <p:nvPr/>
        </p:nvSpPr>
        <p:spPr>
          <a:xfrm>
            <a:off x="9263058" y="5017132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sing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7559F29-80A2-4C75-B66D-BB6ED6F38949}"/>
              </a:ext>
            </a:extLst>
          </p:cNvPr>
          <p:cNvSpPr/>
          <p:nvPr/>
        </p:nvSpPr>
        <p:spPr>
          <a:xfrm>
            <a:off x="9281503" y="5641974"/>
            <a:ext cx="11627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sing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A49F08F-1D02-400B-85E8-62EB1A05FA8A}"/>
              </a:ext>
            </a:extLst>
          </p:cNvPr>
          <p:cNvSpPr/>
          <p:nvPr/>
        </p:nvSpPr>
        <p:spPr>
          <a:xfrm>
            <a:off x="9878620" y="2083201"/>
            <a:ext cx="4800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cs typeface="Arial" panose="020B0604020202020204" pitchFamily="34" charset="0"/>
              </a:rPr>
              <a:t>e</a:t>
            </a:r>
            <a:endParaRPr lang="en-US" sz="32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21955C2-FF32-4EA8-8EB7-C0A165BA73A1}"/>
              </a:ext>
            </a:extLst>
          </p:cNvPr>
          <p:cNvSpPr/>
          <p:nvPr/>
        </p:nvSpPr>
        <p:spPr>
          <a:xfrm>
            <a:off x="9843891" y="2763019"/>
            <a:ext cx="61171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cs typeface="Arial" panose="020B0604020202020204" pitchFamily="34" charset="0"/>
              </a:rPr>
              <a:t>st</a:t>
            </a:r>
            <a:endParaRPr lang="en-US" sz="32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5103F16-1A4D-4491-9A31-A3DBFBA89067}"/>
              </a:ext>
            </a:extLst>
          </p:cNvPr>
          <p:cNvSpPr/>
          <p:nvPr/>
        </p:nvSpPr>
        <p:spPr>
          <a:xfrm>
            <a:off x="9911482" y="3554292"/>
            <a:ext cx="4800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cs typeface="Arial" panose="020B0604020202020204" pitchFamily="34" charset="0"/>
              </a:rPr>
              <a:t>t</a:t>
            </a:r>
            <a:endParaRPr lang="en-US" sz="32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60ED0B9-17BB-4BCA-9A4C-01A97615ADD6}"/>
              </a:ext>
            </a:extLst>
          </p:cNvPr>
          <p:cNvSpPr/>
          <p:nvPr/>
        </p:nvSpPr>
        <p:spPr>
          <a:xfrm>
            <a:off x="9903130" y="4342628"/>
            <a:ext cx="65886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cs typeface="Arial" panose="020B0604020202020204" pitchFamily="34" charset="0"/>
              </a:rPr>
              <a:t>en</a:t>
            </a:r>
            <a:endParaRPr lang="en-US" sz="32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70DB95B-6936-49EA-A02A-CF362CDAE13C}"/>
              </a:ext>
            </a:extLst>
          </p:cNvPr>
          <p:cNvSpPr/>
          <p:nvPr/>
        </p:nvSpPr>
        <p:spPr>
          <a:xfrm>
            <a:off x="9839795" y="5014459"/>
            <a:ext cx="4800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0"/>
                <a:cs typeface="Arial" panose="020B0604020202020204" pitchFamily="34" charset="0"/>
              </a:rPr>
              <a:t>t</a:t>
            </a:r>
            <a:endParaRPr lang="en-US" sz="32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A903115-6EA0-4592-9A45-BE1F3FC6256F}"/>
              </a:ext>
            </a:extLst>
          </p:cNvPr>
          <p:cNvSpPr/>
          <p:nvPr/>
        </p:nvSpPr>
        <p:spPr>
          <a:xfrm>
            <a:off x="9864484" y="5649177"/>
            <a:ext cx="61497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cs typeface="Arial" panose="020B0604020202020204" pitchFamily="34" charset="0"/>
              </a:rPr>
              <a:t>en</a:t>
            </a:r>
            <a:endParaRPr lang="en-US" sz="32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5F2D441-B57E-4836-885E-5E97ECA2134C}"/>
              </a:ext>
            </a:extLst>
          </p:cNvPr>
          <p:cNvSpPr/>
          <p:nvPr/>
        </p:nvSpPr>
        <p:spPr>
          <a:xfrm>
            <a:off x="9291661" y="1437305"/>
            <a:ext cx="1339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singen</a:t>
            </a:r>
            <a:endParaRPr lang="en-US" sz="32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2480C83-1FA5-42F8-9C07-B3A034DF661F}"/>
              </a:ext>
            </a:extLst>
          </p:cNvPr>
          <p:cNvSpPr/>
          <p:nvPr/>
        </p:nvSpPr>
        <p:spPr>
          <a:xfrm>
            <a:off x="10403784" y="1353382"/>
            <a:ext cx="139601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surfen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9E5FEA2-30EF-4AE6-8C59-405C797CFE5B}"/>
              </a:ext>
            </a:extLst>
          </p:cNvPr>
          <p:cNvSpPr/>
          <p:nvPr/>
        </p:nvSpPr>
        <p:spPr>
          <a:xfrm>
            <a:off x="10417225" y="2038839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surf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3769D03-0DA9-406D-B554-C963C00E8AEA}"/>
              </a:ext>
            </a:extLst>
          </p:cNvPr>
          <p:cNvSpPr/>
          <p:nvPr/>
        </p:nvSpPr>
        <p:spPr>
          <a:xfrm>
            <a:off x="10376603" y="2721435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surf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3912D34-EBCE-4975-BB85-622510C9E1E3}"/>
              </a:ext>
            </a:extLst>
          </p:cNvPr>
          <p:cNvSpPr/>
          <p:nvPr/>
        </p:nvSpPr>
        <p:spPr>
          <a:xfrm>
            <a:off x="10427469" y="3517318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surf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9087ACC-3214-4706-9B2B-A00B2DC57BD3}"/>
              </a:ext>
            </a:extLst>
          </p:cNvPr>
          <p:cNvSpPr/>
          <p:nvPr/>
        </p:nvSpPr>
        <p:spPr>
          <a:xfrm>
            <a:off x="10436987" y="4308277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surf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5D0EB6D-84C4-47BE-9459-59C0832716EA}"/>
              </a:ext>
            </a:extLst>
          </p:cNvPr>
          <p:cNvSpPr/>
          <p:nvPr/>
        </p:nvSpPr>
        <p:spPr>
          <a:xfrm>
            <a:off x="10368240" y="4982047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surf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FA71293-AB71-4B50-AA20-26E5E7B7601C}"/>
              </a:ext>
            </a:extLst>
          </p:cNvPr>
          <p:cNvSpPr/>
          <p:nvPr/>
        </p:nvSpPr>
        <p:spPr>
          <a:xfrm>
            <a:off x="10386685" y="5606889"/>
            <a:ext cx="11627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surf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C956177-3C10-4725-B3F9-8A696334828E}"/>
              </a:ext>
            </a:extLst>
          </p:cNvPr>
          <p:cNvSpPr/>
          <p:nvPr/>
        </p:nvSpPr>
        <p:spPr>
          <a:xfrm>
            <a:off x="11068483" y="203664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6295D31-25B7-4AA9-BE24-390A5D6521BD}"/>
              </a:ext>
            </a:extLst>
          </p:cNvPr>
          <p:cNvSpPr/>
          <p:nvPr/>
        </p:nvSpPr>
        <p:spPr>
          <a:xfrm>
            <a:off x="11015606" y="2716293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E849106-A9CB-4FE5-B8A2-068347EC840C}"/>
              </a:ext>
            </a:extLst>
          </p:cNvPr>
          <p:cNvSpPr/>
          <p:nvPr/>
        </p:nvSpPr>
        <p:spPr>
          <a:xfrm>
            <a:off x="11091194" y="3508211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5C67C2F8-2427-46DB-AC91-DBC6DBA06090}"/>
              </a:ext>
            </a:extLst>
          </p:cNvPr>
          <p:cNvSpPr/>
          <p:nvPr/>
        </p:nvSpPr>
        <p:spPr>
          <a:xfrm>
            <a:off x="11082194" y="4289847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51762FD-FFAF-4258-9596-A84E722F2C0E}"/>
              </a:ext>
            </a:extLst>
          </p:cNvPr>
          <p:cNvSpPr/>
          <p:nvPr/>
        </p:nvSpPr>
        <p:spPr>
          <a:xfrm>
            <a:off x="10996737" y="4988912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AD55B384-F7EA-4EA9-A705-BF65FCCE3836}"/>
              </a:ext>
            </a:extLst>
          </p:cNvPr>
          <p:cNvSpPr/>
          <p:nvPr/>
        </p:nvSpPr>
        <p:spPr>
          <a:xfrm>
            <a:off x="11025323" y="5593433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pic>
        <p:nvPicPr>
          <p:cNvPr id="133" name="Picture 6" descr="Hobby png images | PNGEgg">
            <a:extLst>
              <a:ext uri="{FF2B5EF4-FFF2-40B4-BE49-F238E27FC236}">
                <a16:creationId xmlns:a16="http://schemas.microsoft.com/office/drawing/2014/main" id="{58BAF128-0E20-4D4C-B87E-89A67494E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4" b="89918" l="10000" r="94333">
                        <a14:foregroundMark x1="21889" y1="7620" x2="46889" y2="8792"/>
                        <a14:foregroundMark x1="75778" y1="19695" x2="73333" y2="25088"/>
                        <a14:foregroundMark x1="36889" y1="4924" x2="50111" y2="2814"/>
                        <a14:foregroundMark x1="75444" y1="9027" x2="79889" y2="14185"/>
                        <a14:foregroundMark x1="79889" y1="14185" x2="87333" y2="12192"/>
                        <a14:foregroundMark x1="87333" y1="12192" x2="90444" y2="8089"/>
                        <a14:foregroundMark x1="76667" y1="3517" x2="84667" y2="6213"/>
                        <a14:foregroundMark x1="84667" y1="6213" x2="93333" y2="12896"/>
                        <a14:foregroundMark x1="93333" y1="12896" x2="94333" y2="7972"/>
                        <a14:foregroundMark x1="25111" y1="12896" x2="29889" y2="22392"/>
                        <a14:foregroundMark x1="29889" y1="22392" x2="36889" y2="28839"/>
                        <a14:foregroundMark x1="36889" y1="28839" x2="33556" y2="36928"/>
                        <a14:foregroundMark x1="33556" y1="36928" x2="38333" y2="46190"/>
                        <a14:foregroundMark x1="38333" y1="46190" x2="38444" y2="54748"/>
                        <a14:foregroundMark x1="38444" y1="54748" x2="40000" y2="50059"/>
                        <a14:foregroundMark x1="69148" y1="40912" x2="70444" y2="52169"/>
                        <a14:foregroundMark x1="70444" y1="52169" x2="76444" y2="55217"/>
                        <a14:foregroundMark x1="76444" y1="55217" x2="78111" y2="65651"/>
                        <a14:foregroundMark x1="78111" y1="65651" x2="78111" y2="61313"/>
                        <a14:foregroundMark x1="78333" y1="52169" x2="88000" y2="46307"/>
                        <a14:foregroundMark x1="70603" y1="41223" x2="71556" y2="45369"/>
                        <a14:foregroundMark x1="69778" y1="37632" x2="70554" y2="41010"/>
                        <a14:foregroundMark x1="71556" y1="45369" x2="78333" y2="42556"/>
                        <a14:foregroundMark x1="78333" y1="42556" x2="81000" y2="46424"/>
                        <a14:foregroundMark x1="80556" y1="81594" x2="79000" y2="84525"/>
                        <a14:foregroundMark x1="73111" y1="76436" x2="74870" y2="78498"/>
                        <a14:foregroundMark x1="68444" y1="45018" x2="66667" y2="56975"/>
                        <a14:foregroundMark x1="70667" y1="44783" x2="68667" y2="53224"/>
                        <a14:foregroundMark x1="68667" y1="53224" x2="67111" y2="48652"/>
                        <a14:foregroundMark x1="80111" y1="71864" x2="81000" y2="82532"/>
                        <a14:foregroundMark x1="81000" y1="82532" x2="81000" y2="82532"/>
                        <a14:foregroundMark x1="66171" y1="39109" x2="68258" y2="39933"/>
                        <a14:foregroundMark x1="57667" y1="35756" x2="60934" y2="37044"/>
                        <a14:foregroundMark x1="71333" y1="80422" x2="75111" y2="76319"/>
                        <a14:backgroundMark x1="78111" y1="38921" x2="84444" y2="37866"/>
                        <a14:backgroundMark x1="75667" y1="38921" x2="81333" y2="39039"/>
                        <a14:backgroundMark x1="59889" y1="33411" x2="60601" y2="33894"/>
                        <a14:backgroundMark x1="76778" y1="69637" x2="78111" y2="77960"/>
                        <a14:backgroundMark x1="77835" y1="78705" x2="76333" y2="82767"/>
                        <a14:backgroundMark x1="57889" y1="42790" x2="61667" y2="44900"/>
                        <a14:backgroundMark x1="61556" y1="36108" x2="64667" y2="36577"/>
                        <a14:backgroundMark x1="57556" y1="40328" x2="59778" y2="44197"/>
                        <a14:backgroundMark x1="64333" y1="37163" x2="67000" y2="37984"/>
                        <a14:backgroundMark x1="69000" y1="38453" x2="67333" y2="38335"/>
                        <a14:backgroundMark x1="61556" y1="35053" x2="59556" y2="33998"/>
                        <a14:backgroundMark x1="57778" y1="30832" x2="59556" y2="32591"/>
                        <a14:backgroundMark x1="57000" y1="39273" x2="58778" y2="434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184" y="264438"/>
            <a:ext cx="1349463" cy="12789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16" descr="Piano Player png free download - Piano Cartoon - july piano player">
            <a:extLst>
              <a:ext uri="{FF2B5EF4-FFF2-40B4-BE49-F238E27FC236}">
                <a16:creationId xmlns:a16="http://schemas.microsoft.com/office/drawing/2014/main" id="{F5169DAA-91D8-4D31-AB26-336D5868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308" b="90000" l="10000" r="91154">
                        <a14:foregroundMark x1="13077" y1="30769" x2="10385" y2="25769"/>
                        <a14:foregroundMark x1="10769" y1="25769" x2="13462" y2="28462"/>
                        <a14:foregroundMark x1="85000" y1="39231" x2="91154" y2="50000"/>
                        <a14:foregroundMark x1="91154" y1="50000" x2="91154" y2="53462"/>
                        <a14:foregroundMark x1="47308" y1="10000" x2="62692" y2="7308"/>
                        <a14:foregroundMark x1="62692" y1="7308" x2="64231" y2="11154"/>
                        <a14:foregroundMark x1="37308" y1="53846" x2="59231" y2="56154"/>
                        <a14:foregroundMark x1="32692" y1="45385" x2="44615" y2="52308"/>
                        <a14:foregroundMark x1="29615" y1="51538" x2="39615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824" y="98973"/>
            <a:ext cx="1502988" cy="15029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8" descr="Creating a music-on-hold appliance | Case studies - Yawarra Tiny Computers">
            <a:extLst>
              <a:ext uri="{FF2B5EF4-FFF2-40B4-BE49-F238E27FC236}">
                <a16:creationId xmlns:a16="http://schemas.microsoft.com/office/drawing/2014/main" id="{6EFBD67A-CB15-44F7-B80E-79BCA74C4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766" b="94561" l="1896" r="93839">
                        <a14:foregroundMark x1="27962" y1="14226" x2="56398" y2="7950"/>
                        <a14:foregroundMark x1="56398" y1="7950" x2="76777" y2="9623"/>
                        <a14:foregroundMark x1="43128" y1="3766" x2="56398" y2="6276"/>
                        <a14:foregroundMark x1="5687" y1="54393" x2="13744" y2="58996"/>
                        <a14:foregroundMark x1="51185" y1="77824" x2="66351" y2="95397"/>
                        <a14:foregroundMark x1="85782" y1="60669" x2="82938" y2="38075"/>
                        <a14:foregroundMark x1="44076" y1="73640" x2="44550" y2="84100"/>
                        <a14:foregroundMark x1="54028" y1="75732" x2="58768" y2="71548"/>
                        <a14:foregroundMark x1="27014" y1="34310" x2="24645" y2="28033"/>
                        <a14:foregroundMark x1="71564" y1="36820" x2="66351" y2="27197"/>
                        <a14:foregroundMark x1="26540" y1="34310" x2="21327" y2="32218"/>
                        <a14:foregroundMark x1="8057" y1="18410" x2="8057" y2="18410"/>
                        <a14:foregroundMark x1="87678" y1="46862" x2="88152" y2="57322"/>
                        <a14:foregroundMark x1="91469" y1="48954" x2="93839" y2="56485"/>
                        <a14:foregroundMark x1="90521" y1="27197" x2="90521" y2="27197"/>
                        <a14:foregroundMark x1="2844" y1="18828" x2="2844" y2="18828"/>
                        <a14:foregroundMark x1="4265" y1="11715" x2="4265" y2="11715"/>
                        <a14:foregroundMark x1="7109" y1="12552" x2="7109" y2="12552"/>
                        <a14:foregroundMark x1="3318" y1="15481" x2="3318" y2="15900"/>
                        <a14:foregroundMark x1="9953" y1="15063" x2="9953" y2="15063"/>
                        <a14:foregroundMark x1="6635" y1="10460" x2="6635" y2="10460"/>
                        <a14:foregroundMark x1="1896" y1="52301" x2="5213" y2="548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376" y="124180"/>
            <a:ext cx="1106556" cy="12533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28" descr="Volunteer Walking Dogs Clipart - Cartoon - Png Download - Full Size Clipart  (#5557232) - PinClipart">
            <a:extLst>
              <a:ext uri="{FF2B5EF4-FFF2-40B4-BE49-F238E27FC236}">
                <a16:creationId xmlns:a16="http://schemas.microsoft.com/office/drawing/2014/main" id="{F23B21C5-758A-476B-A609-E219FE84D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52945" y="539916"/>
            <a:ext cx="1052420" cy="8036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12" descr="Boy Singing Stock Illustration - Download Image Now - iStock">
            <a:extLst>
              <a:ext uri="{FF2B5EF4-FFF2-40B4-BE49-F238E27FC236}">
                <a16:creationId xmlns:a16="http://schemas.microsoft.com/office/drawing/2014/main" id="{6FA8CEA3-F726-403D-89AA-F1D418AC6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114" b="89978" l="9896" r="98698">
                        <a14:foregroundMark x1="30469" y1="7127" x2="43750" y2="8018"/>
                        <a14:foregroundMark x1="36198" y1="1559" x2="43750" y2="2004"/>
                        <a14:foregroundMark x1="44010" y1="30958" x2="44271" y2="38085"/>
                        <a14:foregroundMark x1="46615" y1="35412" x2="50000" y2="32517"/>
                        <a14:foregroundMark x1="45573" y1="33853" x2="46354" y2="34298"/>
                        <a14:foregroundMark x1="77083" y1="27171" x2="77083" y2="27171"/>
                        <a14:foregroundMark x1="65885" y1="40089" x2="54427" y2="49889"/>
                        <a14:foregroundMark x1="54427" y1="49889" x2="52865" y2="64811"/>
                        <a14:foregroundMark x1="52865" y1="64811" x2="49479" y2="68597"/>
                        <a14:foregroundMark x1="82552" y1="23163" x2="82552" y2="23163"/>
                        <a14:foregroundMark x1="86458" y1="20490" x2="86458" y2="20490"/>
                        <a14:foregroundMark x1="73438" y1="35635" x2="75781" y2="33630"/>
                        <a14:foregroundMark x1="75521" y1="26726" x2="70313" y2="37862"/>
                        <a14:foregroundMark x1="70313" y1="37862" x2="69271" y2="38753"/>
                        <a14:foregroundMark x1="84115" y1="17817" x2="84115" y2="17817"/>
                        <a14:foregroundMark x1="82292" y1="20267" x2="82292" y2="20267"/>
                        <a14:foregroundMark x1="86719" y1="17595" x2="86719" y2="17595"/>
                        <a14:foregroundMark x1="74740" y1="11804" x2="74740" y2="11804"/>
                        <a14:foregroundMark x1="78646" y1="8686" x2="78646" y2="8686"/>
                        <a14:foregroundMark x1="75000" y1="8463" x2="75000" y2="8463"/>
                        <a14:foregroundMark x1="74479" y1="9354" x2="74479" y2="9354"/>
                        <a14:foregroundMark x1="97135" y1="6904" x2="97135" y2="6904"/>
                        <a14:foregroundMark x1="98698" y1="3786" x2="98698" y2="3786"/>
                        <a14:foregroundMark x1="97656" y1="3786" x2="96094" y2="4454"/>
                        <a14:foregroundMark x1="96875" y1="6459" x2="98698" y2="44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37644" y="52034"/>
            <a:ext cx="1256951" cy="14697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16" descr="Search Engine Optimization Internet Google Search Google s, Google Search  Console, media, electronic Device, communication png | PNGWing">
            <a:extLst>
              <a:ext uri="{FF2B5EF4-FFF2-40B4-BE49-F238E27FC236}">
                <a16:creationId xmlns:a16="http://schemas.microsoft.com/office/drawing/2014/main" id="{38EF36D0-93A5-4F1A-A6D8-3596A97A3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456" b="95129" l="3056" r="93889">
                        <a14:foregroundMark x1="9167" y1="36390" x2="10556" y2="51289"/>
                        <a14:foregroundMark x1="10556" y1="51289" x2="29722" y2="71920"/>
                        <a14:foregroundMark x1="29722" y1="71920" x2="45000" y2="53868"/>
                        <a14:foregroundMark x1="45000" y1="53868" x2="32778" y2="35817"/>
                        <a14:foregroundMark x1="32778" y1="35817" x2="15556" y2="34097"/>
                        <a14:foregroundMark x1="15556" y1="34097" x2="8889" y2="35817"/>
                        <a14:foregroundMark x1="8333" y1="37822" x2="9444" y2="64183"/>
                        <a14:foregroundMark x1="9444" y1="64183" x2="26389" y2="71060"/>
                        <a14:foregroundMark x1="26389" y1="71060" x2="56667" y2="69628"/>
                        <a14:foregroundMark x1="56667" y1="69628" x2="57778" y2="51003"/>
                        <a14:foregroundMark x1="57778" y1="51003" x2="8333" y2="41834"/>
                        <a14:foregroundMark x1="29444" y1="42120" x2="41111" y2="55014"/>
                        <a14:foregroundMark x1="41111" y1="55014" x2="45556" y2="39828"/>
                        <a14:foregroundMark x1="45556" y1="39828" x2="30556" y2="39542"/>
                        <a14:foregroundMark x1="30556" y1="39542" x2="29167" y2="41834"/>
                        <a14:foregroundMark x1="20000" y1="55301" x2="39722" y2="55587"/>
                        <a14:foregroundMark x1="39722" y1="55587" x2="35278" y2="52722"/>
                        <a14:foregroundMark x1="24167" y1="53009" x2="30000" y2="53295"/>
                        <a14:foregroundMark x1="31667" y1="38682" x2="31389" y2="52722"/>
                        <a14:foregroundMark x1="26389" y1="90831" x2="40278" y2="89112"/>
                        <a14:foregroundMark x1="40278" y1="89112" x2="55278" y2="89685"/>
                        <a14:foregroundMark x1="55278" y1="89685" x2="90556" y2="85960"/>
                        <a14:foregroundMark x1="90556" y1="85960" x2="93889" y2="90544"/>
                        <a14:foregroundMark x1="77500" y1="89685" x2="92500" y2="95129"/>
                        <a14:foregroundMark x1="92500" y1="95129" x2="60000" y2="67335"/>
                        <a14:foregroundMark x1="60000" y1="67335" x2="27500" y2="60745"/>
                        <a14:foregroundMark x1="27500" y1="60745" x2="18056" y2="63037"/>
                        <a14:foregroundMark x1="18889" y1="53295" x2="39722" y2="47851"/>
                        <a14:foregroundMark x1="39722" y1="47851" x2="51944" y2="56447"/>
                        <a14:foregroundMark x1="51944" y1="56447" x2="51944" y2="56734"/>
                        <a14:foregroundMark x1="36944" y1="57593" x2="20278" y2="56447"/>
                        <a14:foregroundMark x1="20278" y1="56447" x2="36667" y2="55587"/>
                        <a14:foregroundMark x1="36667" y1="55587" x2="30278" y2="55874"/>
                        <a14:foregroundMark x1="38611" y1="52722" x2="20278" y2="55014"/>
                        <a14:foregroundMark x1="20278" y1="55014" x2="23889" y2="61605"/>
                        <a14:foregroundMark x1="3056" y1="31519" x2="11667" y2="55587"/>
                        <a14:foregroundMark x1="75278" y1="80229" x2="91111" y2="85387"/>
                        <a14:foregroundMark x1="91111" y1="85387" x2="93333" y2="82235"/>
                        <a14:foregroundMark x1="90278" y1="78223" x2="75000" y2="89971"/>
                        <a14:foregroundMark x1="75000" y1="89971" x2="78333" y2="88539"/>
                        <a14:foregroundMark x1="92500" y1="83668" x2="73056" y2="88825"/>
                        <a14:foregroundMark x1="73056" y1="88825" x2="86389" y2="85673"/>
                        <a14:foregroundMark x1="77778" y1="90831" x2="91389" y2="922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711" y="56561"/>
            <a:ext cx="1436626" cy="13927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32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64E6D9D-66BB-4B22-9614-706B8E5A1C89}"/>
              </a:ext>
            </a:extLst>
          </p:cNvPr>
          <p:cNvSpPr/>
          <p:nvPr/>
        </p:nvSpPr>
        <p:spPr>
          <a:xfrm>
            <a:off x="182880" y="220403"/>
            <a:ext cx="11847111" cy="6373159"/>
          </a:xfrm>
          <a:prstGeom prst="rect">
            <a:avLst/>
          </a:prstGeom>
          <a:solidFill>
            <a:srgbClr val="FEF0DA"/>
          </a:solidFill>
          <a:ln>
            <a:solidFill>
              <a:srgbClr val="FEF0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paper (เพเพอะ) แปลว่าอะไร? ดูความหมาย ภาพประกอบ ตัวอย่างประโยค | ENGDICT.COM">
            <a:extLst>
              <a:ext uri="{FF2B5EF4-FFF2-40B4-BE49-F238E27FC236}">
                <a16:creationId xmlns:a16="http://schemas.microsoft.com/office/drawing/2014/main" id="{C0F72ED9-E3CD-478A-9BA4-AE42EB2D9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06" b="32902"/>
          <a:stretch/>
        </p:blipFill>
        <p:spPr bwMode="auto">
          <a:xfrm>
            <a:off x="2093844" y="-477078"/>
            <a:ext cx="11635408" cy="733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8D002C-7A36-4821-BC74-1E7F797B667C}"/>
              </a:ext>
            </a:extLst>
          </p:cNvPr>
          <p:cNvGrpSpPr/>
          <p:nvPr/>
        </p:nvGrpSpPr>
        <p:grpSpPr>
          <a:xfrm>
            <a:off x="997265" y="1740548"/>
            <a:ext cx="3478487" cy="3486306"/>
            <a:chOff x="1037970" y="2322440"/>
            <a:chExt cx="3571098" cy="383251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9F4E24-E006-40E2-90F1-66A1A431790F}"/>
                </a:ext>
              </a:extLst>
            </p:cNvPr>
            <p:cNvSpPr/>
            <p:nvPr/>
          </p:nvSpPr>
          <p:spPr>
            <a:xfrm>
              <a:off x="1037970" y="2409568"/>
              <a:ext cx="3571098" cy="37453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868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1C119012-3136-43C3-A023-80D03A2F1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3131" y="2322440"/>
              <a:ext cx="1892895" cy="18928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iagonal Stripe 1">
              <a:extLst>
                <a:ext uri="{FF2B5EF4-FFF2-40B4-BE49-F238E27FC236}">
                  <a16:creationId xmlns:a16="http://schemas.microsoft.com/office/drawing/2014/main" id="{5D46AF25-3F69-421E-B77B-CFA3A8156974}"/>
                </a:ext>
              </a:extLst>
            </p:cNvPr>
            <p:cNvSpPr/>
            <p:nvPr/>
          </p:nvSpPr>
          <p:spPr>
            <a:xfrm rot="20204143">
              <a:off x="1517634" y="3902033"/>
              <a:ext cx="2733723" cy="294929"/>
            </a:xfrm>
            <a:prstGeom prst="diagStripe">
              <a:avLst>
                <a:gd name="adj" fmla="val 31016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1" name="Picture 4" descr="3d Golden Number 10 Isolated On Transparent Background PNG Image, Text  Effect PSD For Free Download - Pngtree">
              <a:extLst>
                <a:ext uri="{FF2B5EF4-FFF2-40B4-BE49-F238E27FC236}">
                  <a16:creationId xmlns:a16="http://schemas.microsoft.com/office/drawing/2014/main" id="{C92AF7C1-3BF7-4E9C-A8A1-E56DD7528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15937" y1="26563" x2="29844" y2="21094"/>
                          <a14:foregroundMark x1="29844" y1="21094" x2="36250" y2="41250"/>
                          <a14:foregroundMark x1="36250" y1="41250" x2="27500" y2="60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5695">
              <a:off x="1668937" y="4153268"/>
              <a:ext cx="1899331" cy="1899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03850D-2E31-4A24-839A-ED1DC5488C85}"/>
              </a:ext>
            </a:extLst>
          </p:cNvPr>
          <p:cNvSpPr/>
          <p:nvPr/>
        </p:nvSpPr>
        <p:spPr>
          <a:xfrm>
            <a:off x="3363567" y="1371147"/>
            <a:ext cx="4855400" cy="4903305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78840-D58B-47E0-AC03-C3852E2DFCBB}"/>
              </a:ext>
            </a:extLst>
          </p:cNvPr>
          <p:cNvCxnSpPr>
            <a:cxnSpLocks/>
          </p:cNvCxnSpPr>
          <p:nvPr/>
        </p:nvCxnSpPr>
        <p:spPr>
          <a:xfrm>
            <a:off x="4484515" y="1338193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DE85D9-8ECF-4E4B-AAE7-EC823F7EE1AC}"/>
              </a:ext>
            </a:extLst>
          </p:cNvPr>
          <p:cNvCxnSpPr>
            <a:cxnSpLocks/>
          </p:cNvCxnSpPr>
          <p:nvPr/>
        </p:nvCxnSpPr>
        <p:spPr>
          <a:xfrm>
            <a:off x="6018698" y="1355865"/>
            <a:ext cx="0" cy="49033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764116-773F-49B4-B803-D0A421BDF718}"/>
              </a:ext>
            </a:extLst>
          </p:cNvPr>
          <p:cNvCxnSpPr>
            <a:cxnSpLocks/>
          </p:cNvCxnSpPr>
          <p:nvPr/>
        </p:nvCxnSpPr>
        <p:spPr>
          <a:xfrm flipV="1">
            <a:off x="3363566" y="2033446"/>
            <a:ext cx="4876987" cy="1904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95E7A-5188-40D1-B9A0-02566763563B}"/>
              </a:ext>
            </a:extLst>
          </p:cNvPr>
          <p:cNvCxnSpPr>
            <a:cxnSpLocks/>
          </p:cNvCxnSpPr>
          <p:nvPr/>
        </p:nvCxnSpPr>
        <p:spPr>
          <a:xfrm>
            <a:off x="3363566" y="2729928"/>
            <a:ext cx="4855401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32285-67CD-48F1-8CEA-09C40F3A07BC}"/>
              </a:ext>
            </a:extLst>
          </p:cNvPr>
          <p:cNvCxnSpPr>
            <a:cxnSpLocks/>
          </p:cNvCxnSpPr>
          <p:nvPr/>
        </p:nvCxnSpPr>
        <p:spPr>
          <a:xfrm>
            <a:off x="3363566" y="3385480"/>
            <a:ext cx="48554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178333-C599-4893-83DC-F688490A1EA2}"/>
              </a:ext>
            </a:extLst>
          </p:cNvPr>
          <p:cNvCxnSpPr>
            <a:cxnSpLocks/>
          </p:cNvCxnSpPr>
          <p:nvPr/>
        </p:nvCxnSpPr>
        <p:spPr>
          <a:xfrm>
            <a:off x="3363566" y="4339185"/>
            <a:ext cx="48554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91137E-FF8D-44AD-B016-DBE3A9AFA45D}"/>
              </a:ext>
            </a:extLst>
          </p:cNvPr>
          <p:cNvCxnSpPr>
            <a:cxnSpLocks/>
          </p:cNvCxnSpPr>
          <p:nvPr/>
        </p:nvCxnSpPr>
        <p:spPr>
          <a:xfrm>
            <a:off x="3363566" y="5001793"/>
            <a:ext cx="4855400" cy="10565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2387C6-53D1-45B8-AE7A-5F0F3CBFAFCA}"/>
              </a:ext>
            </a:extLst>
          </p:cNvPr>
          <p:cNvCxnSpPr>
            <a:cxnSpLocks/>
          </p:cNvCxnSpPr>
          <p:nvPr/>
        </p:nvCxnSpPr>
        <p:spPr>
          <a:xfrm>
            <a:off x="3363566" y="5690904"/>
            <a:ext cx="48554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0414C-51BC-451D-8E1E-885226648255}"/>
              </a:ext>
            </a:extLst>
          </p:cNvPr>
          <p:cNvSpPr/>
          <p:nvPr/>
        </p:nvSpPr>
        <p:spPr>
          <a:xfrm>
            <a:off x="3528026" y="1979001"/>
            <a:ext cx="9092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2D89E-4934-44E3-9F18-BB3A2A3BBEF3}"/>
              </a:ext>
            </a:extLst>
          </p:cNvPr>
          <p:cNvSpPr/>
          <p:nvPr/>
        </p:nvSpPr>
        <p:spPr>
          <a:xfrm>
            <a:off x="3566497" y="2634553"/>
            <a:ext cx="8322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97AA83-E872-4C97-8E71-7BE45278EEEF}"/>
              </a:ext>
            </a:extLst>
          </p:cNvPr>
          <p:cNvSpPr/>
          <p:nvPr/>
        </p:nvSpPr>
        <p:spPr>
          <a:xfrm>
            <a:off x="3375769" y="3402766"/>
            <a:ext cx="1154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3600" b="0" cap="none" spc="0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9B6D62-C0D3-4659-BA18-7969E97D01C7}"/>
              </a:ext>
            </a:extLst>
          </p:cNvPr>
          <p:cNvSpPr/>
          <p:nvPr/>
        </p:nvSpPr>
        <p:spPr>
          <a:xfrm>
            <a:off x="3574381" y="3698569"/>
            <a:ext cx="7569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err="1">
                <a:ln w="0"/>
                <a:solidFill>
                  <a:srgbClr val="F73F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4000" b="0" cap="none" spc="0" dirty="0">
              <a:ln w="0"/>
              <a:solidFill>
                <a:srgbClr val="F73F8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56E8EA-DCE6-4314-A59E-9EEDFA94D1AA}"/>
              </a:ext>
            </a:extLst>
          </p:cNvPr>
          <p:cNvSpPr/>
          <p:nvPr/>
        </p:nvSpPr>
        <p:spPr>
          <a:xfrm>
            <a:off x="3530429" y="4238065"/>
            <a:ext cx="9813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16513-8808-4FA6-AA90-D6B295BBCB91}"/>
              </a:ext>
            </a:extLst>
          </p:cNvPr>
          <p:cNvSpPr/>
          <p:nvPr/>
        </p:nvSpPr>
        <p:spPr>
          <a:xfrm>
            <a:off x="3494957" y="4900672"/>
            <a:ext cx="864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ihr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DD564A-3479-4951-AECC-1F0C411F0CF3}"/>
              </a:ext>
            </a:extLst>
          </p:cNvPr>
          <p:cNvSpPr/>
          <p:nvPr/>
        </p:nvSpPr>
        <p:spPr>
          <a:xfrm>
            <a:off x="3341981" y="5650250"/>
            <a:ext cx="12813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sie</a:t>
            </a:r>
            <a:endParaRPr lang="en-US" sz="32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D7703-4CD8-4503-8344-A523485250FF}"/>
              </a:ext>
            </a:extLst>
          </p:cNvPr>
          <p:cNvSpPr/>
          <p:nvPr/>
        </p:nvSpPr>
        <p:spPr>
          <a:xfrm>
            <a:off x="4587256" y="1407530"/>
            <a:ext cx="135228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tanzen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56FBEE-79A6-47D7-B7D8-C582B4AD3DAE}"/>
              </a:ext>
            </a:extLst>
          </p:cNvPr>
          <p:cNvSpPr/>
          <p:nvPr/>
        </p:nvSpPr>
        <p:spPr>
          <a:xfrm>
            <a:off x="6144364" y="1404438"/>
            <a:ext cx="19245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zeichnen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pic>
        <p:nvPicPr>
          <p:cNvPr id="36866" name="Picture 2" descr="Est Cola | modernalternativemama.com">
            <a:extLst>
              <a:ext uri="{FF2B5EF4-FFF2-40B4-BE49-F238E27FC236}">
                <a16:creationId xmlns:a16="http://schemas.microsoft.com/office/drawing/2014/main" id="{C6E80A6B-DBA1-4F27-816D-15D82FEE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0" b="92308" l="9730" r="89730">
                        <a14:foregroundMark x1="49730" y1="90842" x2="54595" y2="9230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3" b="21075"/>
          <a:stretch/>
        </p:blipFill>
        <p:spPr bwMode="auto">
          <a:xfrm rot="21229426">
            <a:off x="-255913" y="326388"/>
            <a:ext cx="3781264" cy="65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4A0B52DD-109C-4E72-98BE-68637C7D0856}"/>
              </a:ext>
            </a:extLst>
          </p:cNvPr>
          <p:cNvSpPr/>
          <p:nvPr/>
        </p:nvSpPr>
        <p:spPr>
          <a:xfrm>
            <a:off x="4581527" y="2069282"/>
            <a:ext cx="20919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tanz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FCE442C-D42B-42A7-942B-4E73C66C510D}"/>
              </a:ext>
            </a:extLst>
          </p:cNvPr>
          <p:cNvSpPr/>
          <p:nvPr/>
        </p:nvSpPr>
        <p:spPr>
          <a:xfrm>
            <a:off x="4540831" y="2751841"/>
            <a:ext cx="20207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tanz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C0F53F1-880E-4D41-9FA5-8C679E73A8B8}"/>
              </a:ext>
            </a:extLst>
          </p:cNvPr>
          <p:cNvSpPr/>
          <p:nvPr/>
        </p:nvSpPr>
        <p:spPr>
          <a:xfrm>
            <a:off x="4537928" y="3515130"/>
            <a:ext cx="10558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tanz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6E653E6-12BA-4976-B19D-E5E862DE773D}"/>
              </a:ext>
            </a:extLst>
          </p:cNvPr>
          <p:cNvSpPr/>
          <p:nvPr/>
        </p:nvSpPr>
        <p:spPr>
          <a:xfrm>
            <a:off x="4527493" y="4339185"/>
            <a:ext cx="208844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tanz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12FB060-B19A-4CCF-A486-BD5CEE208882}"/>
              </a:ext>
            </a:extLst>
          </p:cNvPr>
          <p:cNvSpPr/>
          <p:nvPr/>
        </p:nvSpPr>
        <p:spPr>
          <a:xfrm>
            <a:off x="4506101" y="5002692"/>
            <a:ext cx="19871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tanz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89C4575-FD25-4C13-936E-4B1D9BB6CBD8}"/>
              </a:ext>
            </a:extLst>
          </p:cNvPr>
          <p:cNvSpPr/>
          <p:nvPr/>
        </p:nvSpPr>
        <p:spPr>
          <a:xfrm>
            <a:off x="4525811" y="5627883"/>
            <a:ext cx="20319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tanz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CAD2A85-6731-4451-994F-95E4469AA3C4}"/>
              </a:ext>
            </a:extLst>
          </p:cNvPr>
          <p:cNvSpPr/>
          <p:nvPr/>
        </p:nvSpPr>
        <p:spPr>
          <a:xfrm>
            <a:off x="5283848" y="205394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63E8CC9-9585-4548-B926-D9C28461C038}"/>
              </a:ext>
            </a:extLst>
          </p:cNvPr>
          <p:cNvSpPr/>
          <p:nvPr/>
        </p:nvSpPr>
        <p:spPr>
          <a:xfrm>
            <a:off x="5253742" y="2758392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F7D323C-5720-4894-B568-247884E2F5ED}"/>
              </a:ext>
            </a:extLst>
          </p:cNvPr>
          <p:cNvSpPr/>
          <p:nvPr/>
        </p:nvSpPr>
        <p:spPr>
          <a:xfrm>
            <a:off x="5247018" y="3536016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F8C5749-75A1-44A3-AB6B-36B0D5835E26}"/>
              </a:ext>
            </a:extLst>
          </p:cNvPr>
          <p:cNvSpPr/>
          <p:nvPr/>
        </p:nvSpPr>
        <p:spPr>
          <a:xfrm>
            <a:off x="5234165" y="4349750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286D13-4D2D-4CBB-9BFD-9B7D105E8FE7}"/>
              </a:ext>
            </a:extLst>
          </p:cNvPr>
          <p:cNvSpPr/>
          <p:nvPr/>
        </p:nvSpPr>
        <p:spPr>
          <a:xfrm>
            <a:off x="5237094" y="5012358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D73BAA7-617B-43EE-9E8B-66868D04A4CA}"/>
              </a:ext>
            </a:extLst>
          </p:cNvPr>
          <p:cNvSpPr/>
          <p:nvPr/>
        </p:nvSpPr>
        <p:spPr>
          <a:xfrm>
            <a:off x="5209022" y="5624157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F1C4FF6-F935-446B-94D7-47264012AD8B}"/>
              </a:ext>
            </a:extLst>
          </p:cNvPr>
          <p:cNvSpPr/>
          <p:nvPr/>
        </p:nvSpPr>
        <p:spPr>
          <a:xfrm>
            <a:off x="6144364" y="2033446"/>
            <a:ext cx="15279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zeichn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E504E55-F54E-4CDA-B52A-5DD2D8218DAA}"/>
              </a:ext>
            </a:extLst>
          </p:cNvPr>
          <p:cNvSpPr/>
          <p:nvPr/>
        </p:nvSpPr>
        <p:spPr>
          <a:xfrm>
            <a:off x="6124049" y="2684572"/>
            <a:ext cx="15027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zeichn</a:t>
            </a:r>
            <a:r>
              <a:rPr lang="en-US" sz="3200" b="1" dirty="0" err="1">
                <a:ln w="0"/>
                <a:solidFill>
                  <a:schemeClr val="accent2"/>
                </a:solidFill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4999670-8655-4E5E-86F6-823355C59F14}"/>
              </a:ext>
            </a:extLst>
          </p:cNvPr>
          <p:cNvSpPr/>
          <p:nvPr/>
        </p:nvSpPr>
        <p:spPr>
          <a:xfrm>
            <a:off x="6109168" y="3479135"/>
            <a:ext cx="14775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zeichn</a:t>
            </a:r>
            <a:r>
              <a:rPr lang="en-US" sz="3200" b="1" dirty="0" err="1">
                <a:ln w="0"/>
                <a:solidFill>
                  <a:schemeClr val="accent2"/>
                </a:solidFill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892957E-D1A1-4F00-B103-8D04A6A08A42}"/>
              </a:ext>
            </a:extLst>
          </p:cNvPr>
          <p:cNvSpPr/>
          <p:nvPr/>
        </p:nvSpPr>
        <p:spPr>
          <a:xfrm>
            <a:off x="6066609" y="4345368"/>
            <a:ext cx="148626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zeichn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7525381-C605-46CE-943B-C6015321C6DE}"/>
              </a:ext>
            </a:extLst>
          </p:cNvPr>
          <p:cNvSpPr/>
          <p:nvPr/>
        </p:nvSpPr>
        <p:spPr>
          <a:xfrm>
            <a:off x="6084366" y="4974044"/>
            <a:ext cx="15424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zeichn</a:t>
            </a:r>
            <a:r>
              <a:rPr lang="en-US" sz="3200" b="1" dirty="0" err="1">
                <a:ln w="0"/>
                <a:solidFill>
                  <a:schemeClr val="accent2"/>
                </a:solidFill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4D791EA-D417-4280-BA98-59E67369DFD1}"/>
              </a:ext>
            </a:extLst>
          </p:cNvPr>
          <p:cNvSpPr/>
          <p:nvPr/>
        </p:nvSpPr>
        <p:spPr>
          <a:xfrm>
            <a:off x="6102039" y="5643165"/>
            <a:ext cx="142356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solidFill>
                  <a:schemeClr val="accent6"/>
                </a:solidFill>
                <a:cs typeface="Arial" panose="020B0604020202020204" pitchFamily="34" charset="0"/>
              </a:rPr>
              <a:t>zeichn</a:t>
            </a:r>
            <a:endParaRPr lang="en-US" sz="3600" b="1" dirty="0">
              <a:ln w="0"/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52CE6C-0C2B-4EDC-A850-D99A897F8069}"/>
              </a:ext>
            </a:extLst>
          </p:cNvPr>
          <p:cNvSpPr/>
          <p:nvPr/>
        </p:nvSpPr>
        <p:spPr>
          <a:xfrm>
            <a:off x="7218850" y="2049780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e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2EC7849-22B8-4C56-8023-53FED10CF22F}"/>
              </a:ext>
            </a:extLst>
          </p:cNvPr>
          <p:cNvSpPr/>
          <p:nvPr/>
        </p:nvSpPr>
        <p:spPr>
          <a:xfrm>
            <a:off x="7379225" y="2699854"/>
            <a:ext cx="6117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st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F9410AA-3EE8-4D02-A844-6787939538F1}"/>
              </a:ext>
            </a:extLst>
          </p:cNvPr>
          <p:cNvSpPr/>
          <p:nvPr/>
        </p:nvSpPr>
        <p:spPr>
          <a:xfrm>
            <a:off x="7397150" y="3502677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3550D71-B5AD-4E99-8F7B-18E8828022DF}"/>
              </a:ext>
            </a:extLst>
          </p:cNvPr>
          <p:cNvSpPr/>
          <p:nvPr/>
        </p:nvSpPr>
        <p:spPr>
          <a:xfrm>
            <a:off x="7116522" y="4345368"/>
            <a:ext cx="658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62B83A0-18E7-4393-9A86-1D28220070A2}"/>
              </a:ext>
            </a:extLst>
          </p:cNvPr>
          <p:cNvSpPr/>
          <p:nvPr/>
        </p:nvSpPr>
        <p:spPr>
          <a:xfrm>
            <a:off x="7341258" y="4982403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C57509E-789D-494A-91A1-4AFF280443DD}"/>
              </a:ext>
            </a:extLst>
          </p:cNvPr>
          <p:cNvSpPr/>
          <p:nvPr/>
        </p:nvSpPr>
        <p:spPr>
          <a:xfrm>
            <a:off x="7153991" y="5650250"/>
            <a:ext cx="6149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err="1">
                <a:ln w="0"/>
                <a:cs typeface="Arial" panose="020B0604020202020204" pitchFamily="34" charset="0"/>
              </a:rPr>
              <a:t>en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336DD53-20EF-466D-A50A-67796CEBD6B3}"/>
              </a:ext>
            </a:extLst>
          </p:cNvPr>
          <p:cNvCxnSpPr>
            <a:cxnSpLocks/>
          </p:cNvCxnSpPr>
          <p:nvPr/>
        </p:nvCxnSpPr>
        <p:spPr>
          <a:xfrm flipH="1">
            <a:off x="5329087" y="2914352"/>
            <a:ext cx="121299" cy="3417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04ED5AA-42BC-4F01-8B69-42121E835D65}"/>
              </a:ext>
            </a:extLst>
          </p:cNvPr>
          <p:cNvSpPr/>
          <p:nvPr/>
        </p:nvSpPr>
        <p:spPr>
          <a:xfrm>
            <a:off x="5244744" y="2759859"/>
            <a:ext cx="4800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0"/>
                <a:cs typeface="Arial" panose="020B0604020202020204" pitchFamily="34" charset="0"/>
              </a:rPr>
              <a:t>t</a:t>
            </a:r>
            <a:endParaRPr lang="en-US" sz="3600" b="1" dirty="0">
              <a:ln w="0"/>
              <a:cs typeface="Arial" panose="020B0604020202020204" pitchFamily="34" charset="0"/>
            </a:endParaRPr>
          </a:p>
        </p:txBody>
      </p:sp>
      <p:pic>
        <p:nvPicPr>
          <p:cNvPr id="107" name="Picture 14" descr="Child Cartoon">
            <a:extLst>
              <a:ext uri="{FF2B5EF4-FFF2-40B4-BE49-F238E27FC236}">
                <a16:creationId xmlns:a16="http://schemas.microsoft.com/office/drawing/2014/main" id="{14EA9E30-636F-4204-97B7-FA7FD2F47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00" b="96500" l="10000" r="90000">
                        <a14:foregroundMark x1="44667" y1="5667" x2="52000" y2="12333"/>
                        <a14:foregroundMark x1="52000" y1="12333" x2="47222" y2="4500"/>
                        <a14:foregroundMark x1="47222" y1="4500" x2="44667" y2="5500"/>
                        <a14:foregroundMark x1="38667" y1="72167" x2="42444" y2="77833"/>
                        <a14:foregroundMark x1="46000" y1="91000" x2="47444" y2="88000"/>
                        <a14:foregroundMark x1="43667" y1="96500" x2="49444" y2="96500"/>
                        <a14:foregroundMark x1="49444" y1="96500" x2="48222" y2="93667"/>
                        <a14:foregroundMark x1="62000" y1="58500" x2="62000" y2="58500"/>
                        <a14:foregroundMark x1="64556" y1="52667" x2="64556" y2="52667"/>
                        <a14:foregroundMark x1="67222" y1="80833" x2="67222" y2="80833"/>
                        <a14:foregroundMark x1="73444" y1="81000" x2="73444" y2="81000"/>
                        <a14:foregroundMark x1="72444" y1="72000" x2="72444" y2="7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202" y="107542"/>
            <a:ext cx="1947329" cy="12982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12" descr="Hobbies PNG Images | Vector and PSD Files | Free Download on Pngtree">
            <a:extLst>
              <a:ext uri="{FF2B5EF4-FFF2-40B4-BE49-F238E27FC236}">
                <a16:creationId xmlns:a16="http://schemas.microsoft.com/office/drawing/2014/main" id="{8725E885-FB48-4138-834A-BB148FC40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1389" y1="34363" x2="28333" y2="47490"/>
                        <a14:foregroundMark x1="36389" y1="39768" x2="20556" y2="54826"/>
                        <a14:foregroundMark x1="28611" y1="44015" x2="30833" y2="44015"/>
                        <a14:foregroundMark x1="28611" y1="35521" x2="36111" y2="32046"/>
                        <a14:foregroundMark x1="37500" y1="30116" x2="19722" y2="48649"/>
                        <a14:foregroundMark x1="19722" y1="48649" x2="28056" y2="32819"/>
                        <a14:foregroundMark x1="39444" y1="29344" x2="51111" y2="335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33"/>
          <a:stretch/>
        </p:blipFill>
        <p:spPr bwMode="auto">
          <a:xfrm rot="370958" flipH="1">
            <a:off x="6027865" y="-125200"/>
            <a:ext cx="1714311" cy="18810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26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4" grpId="1"/>
      <p:bldP spid="55" grpId="0"/>
      <p:bldP spid="56" grpId="0"/>
      <p:bldP spid="57" grpId="0"/>
      <p:bldP spid="5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10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313</Words>
  <Application>Microsoft Office PowerPoint</Application>
  <PresentationFormat>แบบจอกว้าง</PresentationFormat>
  <Paragraphs>266</Paragraphs>
  <Slides>11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8" baseType="lpstr">
      <vt:lpstr>Arial</vt:lpstr>
      <vt:lpstr>Avenir Next LT Pro Light</vt:lpstr>
      <vt:lpstr>Berlin Sans FB Demi</vt:lpstr>
      <vt:lpstr>Calibri</vt:lpstr>
      <vt:lpstr>Calibri Light</vt:lpstr>
      <vt:lpstr>Franklin Gothic Demi Cond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ฉัตราภรณ์ นรสิงห์</dc:creator>
  <cp:lastModifiedBy>พิสุทธา ใจธรรม</cp:lastModifiedBy>
  <cp:revision>41</cp:revision>
  <dcterms:created xsi:type="dcterms:W3CDTF">2022-04-17T05:28:06Z</dcterms:created>
  <dcterms:modified xsi:type="dcterms:W3CDTF">2024-01-24T09:39:45Z</dcterms:modified>
</cp:coreProperties>
</file>