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69" r:id="rId2"/>
    <p:sldId id="666" r:id="rId3"/>
    <p:sldId id="670" r:id="rId4"/>
    <p:sldId id="671" r:id="rId5"/>
    <p:sldId id="672" r:id="rId6"/>
    <p:sldId id="673" r:id="rId7"/>
    <p:sldId id="674" r:id="rId8"/>
    <p:sldId id="675" r:id="rId9"/>
    <p:sldId id="676" r:id="rId10"/>
    <p:sldId id="677" r:id="rId11"/>
    <p:sldId id="680" r:id="rId12"/>
    <p:sldId id="679" r:id="rId13"/>
    <p:sldId id="678" r:id="rId14"/>
    <p:sldId id="682" r:id="rId15"/>
    <p:sldId id="684" r:id="rId16"/>
    <p:sldId id="6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996"/>
    <a:srgbClr val="EFE5F7"/>
    <a:srgbClr val="F5657D"/>
    <a:srgbClr val="FCD4D9"/>
    <a:srgbClr val="E6D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0095A-986E-40D8-AFCA-5D2AE6368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64D668-C112-4C30-A9B9-1E9E8F14D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50DDA-AC1B-4193-9ABF-62FE5D731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244AA-C30B-4ABB-979E-B4F7BFCDC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8B72A-59F3-4943-A6A0-ACF5C302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0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F6D5C-3DEC-4BF7-9EBF-DB1A1431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84D60-479E-4E4A-B643-332181BD9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5A917-89C0-4FC6-8014-5CD5C8C71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18723-E3EF-437F-BC0C-5EA99C017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12A2F-331B-44FC-9FA2-2062F803C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1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11DC4-AEF7-4F81-8E24-404BEDCB1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031D5-6B04-48C2-930A-B32510077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721DB-6DDC-472B-8A23-2FBF337D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29DF4-06C7-423B-94F5-BFD5B906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4CAC9-AE7F-4588-A96E-8744314E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6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0C9AE-DD7E-4568-BF8D-765ED284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ED739-9A08-4DBB-9259-9BF28C8EA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F8367-CD04-4728-9FFC-37AF357D8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24067-E764-4E70-A4E1-AC8350A3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7D05C-9F34-4FE8-A8AC-9BC74425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63C8D-9944-4947-8E9A-36DCB9B17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8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EDA9D-2A4F-4B67-9A02-E6692D2E6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A62CF-7FAF-481E-B7D9-BF9968BC8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09A8C-06AB-4AE2-9284-C172471E9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AFA043-AECE-4061-BCA1-12413CEED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0B494-202B-4E82-8D20-790625EFD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F0BF2B-E541-4A62-A1F1-51C1B611C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73B76-8EF8-491F-AF27-F204B0C55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31BB5-F50F-4A60-B281-FD3AB9A1A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8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057F3-C2AF-4C8B-A28A-E91527DC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88E9F-171C-497B-A76C-B89CCD529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46592-9A68-4A2F-A642-BB8FE411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AC462-B47C-4933-96AD-4BA9BB0F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5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70292A-A07E-4323-9AC1-EE63559B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25E55B-633E-4C37-AE5A-87C8D7B43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71749-8107-4C6A-8FB0-3BECF6BF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7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1FB7-6D8A-4D77-9E53-90A7E22C9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A504-48AF-481C-8869-3A161872C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3FBFC-152F-49F1-AA90-98C1C629B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0CB0F-2784-47A0-8E0F-69BDF1E19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C4227-F13D-4CE4-BABA-A075A87D5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13491-1852-4C75-9D1D-CC3300F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2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CDA37-3B82-4A8C-B0D7-90C65E929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575968-25AC-4E50-A97F-49D39D578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CDFB4-A3E2-4714-815C-119E7181E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3A848-016E-48AC-86A4-BD3DF8CD1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537D4-D57E-4BF2-A87C-C0699AF1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A1B49-159A-4114-A0A8-A529EFE6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5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E4DC-1301-45D9-B699-AA991CDD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DD289-7E0B-4ECD-B0EF-1F3EAA3DE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00ED-30C4-4089-B639-C92996CA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B399B-A8EC-41BF-A4CC-EA0CEC5B8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AC0C6-E0C5-49F3-9663-BA7D4C51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8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D4F9B7-BD6B-43F7-BFDC-16CFD2D68C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71C39-BE5A-4E0B-AB14-5C5D46340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FCFE3-00C0-4B96-84D8-195BDED3E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428E7-297B-4F68-9ECC-4CDD65BF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0C910-E3E9-4B3C-B799-338931804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3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4A86AE-4527-4B22-941F-1E7FA1A4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28CEA-4207-43A6-9151-856319A80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E819A-8318-425C-95CB-AF35433CB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19C32-9F12-4508-B889-594C29956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FA693-8AC2-41A0-AB07-595ADB9BD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9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0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0.wdp"/><Relationship Id="rId7" Type="http://schemas.microsoft.com/office/2007/relationships/hdphoto" Target="../media/hdphoto1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4.wdp"/><Relationship Id="rId4" Type="http://schemas.openxmlformats.org/officeDocument/2006/relationships/image" Target="../media/image14.png"/><Relationship Id="rId9" Type="http://schemas.microsoft.com/office/2007/relationships/hdphoto" Target="../media/hdphoto16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20.wdp"/><Relationship Id="rId3" Type="http://schemas.microsoft.com/office/2007/relationships/hdphoto" Target="../media/hdphoto10.wdp"/><Relationship Id="rId7" Type="http://schemas.microsoft.com/office/2007/relationships/hdphoto" Target="../media/hdphoto17.wdp"/><Relationship Id="rId12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19.wdp"/><Relationship Id="rId5" Type="http://schemas.microsoft.com/office/2007/relationships/hdphoto" Target="../media/hdphoto7.wdp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microsoft.com/office/2007/relationships/hdphoto" Target="../media/hdphoto18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2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21.wdp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microsoft.com/office/2007/relationships/hdphoto" Target="../media/hdphoto10.wdp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2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24.wdp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6.wdp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8.wdp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6" y="1371147"/>
            <a:ext cx="8645553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5830520" y="1392555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23820"/>
            <a:ext cx="8666425" cy="2867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864555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3363566" y="3349096"/>
            <a:ext cx="8666425" cy="3638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540592B-B057-43AA-B849-8CB64A8FEDFB}"/>
              </a:ext>
            </a:extLst>
          </p:cNvPr>
          <p:cNvSpPr/>
          <p:nvPr/>
        </p:nvSpPr>
        <p:spPr>
          <a:xfrm>
            <a:off x="3375769" y="2776038"/>
            <a:ext cx="8633350" cy="1540334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864555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866642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864555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4475751" y="1454305"/>
            <a:ext cx="25099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fahren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5890039" y="1478445"/>
            <a:ext cx="161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backen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FC2EDD-70ED-4D8F-A2D2-028E266CEE42}"/>
              </a:ext>
            </a:extLst>
          </p:cNvPr>
          <p:cNvCxnSpPr>
            <a:cxnSpLocks/>
          </p:cNvCxnSpPr>
          <p:nvPr/>
        </p:nvCxnSpPr>
        <p:spPr>
          <a:xfrm>
            <a:off x="7288287" y="1392555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CA951997-232C-4950-AC8D-5FC2F3D5C513}"/>
              </a:ext>
            </a:extLst>
          </p:cNvPr>
          <p:cNvSpPr/>
          <p:nvPr/>
        </p:nvSpPr>
        <p:spPr>
          <a:xfrm>
            <a:off x="7330281" y="1468735"/>
            <a:ext cx="229748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treffen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0EB52F-8102-45ED-97FE-20C10B562ED4}"/>
              </a:ext>
            </a:extLst>
          </p:cNvPr>
          <p:cNvSpPr/>
          <p:nvPr/>
        </p:nvSpPr>
        <p:spPr>
          <a:xfrm>
            <a:off x="8516714" y="1433733"/>
            <a:ext cx="184085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lesen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E8BE592-CB15-42A2-8969-EF1B26E63FBB}"/>
              </a:ext>
            </a:extLst>
          </p:cNvPr>
          <p:cNvCxnSpPr>
            <a:cxnSpLocks/>
          </p:cNvCxnSpPr>
          <p:nvPr/>
        </p:nvCxnSpPr>
        <p:spPr>
          <a:xfrm>
            <a:off x="8513828" y="1345695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A0B52DD-109C-4E72-98BE-68637C7D0856}"/>
              </a:ext>
            </a:extLst>
          </p:cNvPr>
          <p:cNvSpPr/>
          <p:nvPr/>
        </p:nvSpPr>
        <p:spPr>
          <a:xfrm>
            <a:off x="4581527" y="2105972"/>
            <a:ext cx="20919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FCE442C-D42B-42A7-942B-4E73C66C510D}"/>
              </a:ext>
            </a:extLst>
          </p:cNvPr>
          <p:cNvSpPr/>
          <p:nvPr/>
        </p:nvSpPr>
        <p:spPr>
          <a:xfrm>
            <a:off x="4540831" y="2788531"/>
            <a:ext cx="20207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ä</a:t>
            </a:r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C0F53F1-880E-4D41-9FA5-8C679E73A8B8}"/>
              </a:ext>
            </a:extLst>
          </p:cNvPr>
          <p:cNvSpPr/>
          <p:nvPr/>
        </p:nvSpPr>
        <p:spPr>
          <a:xfrm>
            <a:off x="4537928" y="3551820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ä</a:t>
            </a:r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6E653E6-12BA-4976-B19D-E5E862DE773D}"/>
              </a:ext>
            </a:extLst>
          </p:cNvPr>
          <p:cNvSpPr/>
          <p:nvPr/>
        </p:nvSpPr>
        <p:spPr>
          <a:xfrm>
            <a:off x="4527493" y="4375875"/>
            <a:ext cx="20884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12FB060-B19A-4CCF-A486-BD5CEE208882}"/>
              </a:ext>
            </a:extLst>
          </p:cNvPr>
          <p:cNvSpPr/>
          <p:nvPr/>
        </p:nvSpPr>
        <p:spPr>
          <a:xfrm>
            <a:off x="4506101" y="5039382"/>
            <a:ext cx="19871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89C4575-FD25-4C13-936E-4B1D9BB6CBD8}"/>
              </a:ext>
            </a:extLst>
          </p:cNvPr>
          <p:cNvSpPr/>
          <p:nvPr/>
        </p:nvSpPr>
        <p:spPr>
          <a:xfrm>
            <a:off x="4525811" y="5627883"/>
            <a:ext cx="20319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fahr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CAD2A85-6731-4451-994F-95E4469AA3C4}"/>
              </a:ext>
            </a:extLst>
          </p:cNvPr>
          <p:cNvSpPr/>
          <p:nvPr/>
        </p:nvSpPr>
        <p:spPr>
          <a:xfrm>
            <a:off x="5252441" y="210756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63E8CC9-9585-4548-B926-D9C28461C038}"/>
              </a:ext>
            </a:extLst>
          </p:cNvPr>
          <p:cNvSpPr/>
          <p:nvPr/>
        </p:nvSpPr>
        <p:spPr>
          <a:xfrm>
            <a:off x="5207501" y="2789674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F7D323C-5720-4894-B568-247884E2F5ED}"/>
              </a:ext>
            </a:extLst>
          </p:cNvPr>
          <p:cNvSpPr/>
          <p:nvPr/>
        </p:nvSpPr>
        <p:spPr>
          <a:xfrm>
            <a:off x="5229174" y="3537358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F8C5749-75A1-44A3-AB6B-36B0D5835E26}"/>
              </a:ext>
            </a:extLst>
          </p:cNvPr>
          <p:cNvSpPr/>
          <p:nvPr/>
        </p:nvSpPr>
        <p:spPr>
          <a:xfrm>
            <a:off x="5214368" y="4372140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286D13-4D2D-4CBB-9BFD-9B7D105E8FE7}"/>
              </a:ext>
            </a:extLst>
          </p:cNvPr>
          <p:cNvSpPr/>
          <p:nvPr/>
        </p:nvSpPr>
        <p:spPr>
          <a:xfrm>
            <a:off x="5215809" y="5043108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D73BAA7-617B-43EE-9E8B-66868D04A4CA}"/>
              </a:ext>
            </a:extLst>
          </p:cNvPr>
          <p:cNvSpPr/>
          <p:nvPr/>
        </p:nvSpPr>
        <p:spPr>
          <a:xfrm>
            <a:off x="5188561" y="5644795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F1C4FF6-F935-446B-94D7-47264012AD8B}"/>
              </a:ext>
            </a:extLst>
          </p:cNvPr>
          <p:cNvSpPr/>
          <p:nvPr/>
        </p:nvSpPr>
        <p:spPr>
          <a:xfrm>
            <a:off x="5856602" y="2096174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back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E504E55-F54E-4CDA-B52A-5DD2D8218DAA}"/>
              </a:ext>
            </a:extLst>
          </p:cNvPr>
          <p:cNvSpPr/>
          <p:nvPr/>
        </p:nvSpPr>
        <p:spPr>
          <a:xfrm>
            <a:off x="5815980" y="2778770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ä</a:t>
            </a:r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ck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4999670-8655-4E5E-86F6-823355C59F14}"/>
              </a:ext>
            </a:extLst>
          </p:cNvPr>
          <p:cNvSpPr/>
          <p:nvPr/>
        </p:nvSpPr>
        <p:spPr>
          <a:xfrm>
            <a:off x="5866846" y="3574653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ä</a:t>
            </a:r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ck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892957E-D1A1-4F00-B103-8D04A6A08A42}"/>
              </a:ext>
            </a:extLst>
          </p:cNvPr>
          <p:cNvSpPr/>
          <p:nvPr/>
        </p:nvSpPr>
        <p:spPr>
          <a:xfrm>
            <a:off x="5876364" y="436561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back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7525381-C605-46CE-943B-C6015321C6DE}"/>
              </a:ext>
            </a:extLst>
          </p:cNvPr>
          <p:cNvSpPr/>
          <p:nvPr/>
        </p:nvSpPr>
        <p:spPr>
          <a:xfrm>
            <a:off x="5807617" y="503938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back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4D791EA-D417-4280-BA98-59E67369DFD1}"/>
              </a:ext>
            </a:extLst>
          </p:cNvPr>
          <p:cNvSpPr/>
          <p:nvPr/>
        </p:nvSpPr>
        <p:spPr>
          <a:xfrm>
            <a:off x="5826062" y="5664224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back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52CE6C-0C2B-4EDC-A850-D99A897F8069}"/>
              </a:ext>
            </a:extLst>
          </p:cNvPr>
          <p:cNvSpPr/>
          <p:nvPr/>
        </p:nvSpPr>
        <p:spPr>
          <a:xfrm>
            <a:off x="6644836" y="208210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2EC7849-22B8-4C56-8023-53FED10CF22F}"/>
              </a:ext>
            </a:extLst>
          </p:cNvPr>
          <p:cNvSpPr/>
          <p:nvPr/>
        </p:nvSpPr>
        <p:spPr>
          <a:xfrm>
            <a:off x="6602625" y="2775214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F9410AA-3EE8-4D02-A844-6787939538F1}"/>
              </a:ext>
            </a:extLst>
          </p:cNvPr>
          <p:cNvSpPr/>
          <p:nvPr/>
        </p:nvSpPr>
        <p:spPr>
          <a:xfrm>
            <a:off x="6647964" y="3545451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3550D71-B5AD-4E99-8F7B-18E8828022DF}"/>
              </a:ext>
            </a:extLst>
          </p:cNvPr>
          <p:cNvSpPr/>
          <p:nvPr/>
        </p:nvSpPr>
        <p:spPr>
          <a:xfrm>
            <a:off x="6649336" y="4355349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62B83A0-18E7-4393-9A86-1D28220070A2}"/>
              </a:ext>
            </a:extLst>
          </p:cNvPr>
          <p:cNvSpPr/>
          <p:nvPr/>
        </p:nvSpPr>
        <p:spPr>
          <a:xfrm>
            <a:off x="6583701" y="505930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C57509E-789D-494A-91A1-4AFF280443DD}"/>
              </a:ext>
            </a:extLst>
          </p:cNvPr>
          <p:cNvSpPr/>
          <p:nvPr/>
        </p:nvSpPr>
        <p:spPr>
          <a:xfrm>
            <a:off x="6611186" y="5670768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7C2EE79-83A4-445F-83CF-1B14ED156230}"/>
              </a:ext>
            </a:extLst>
          </p:cNvPr>
          <p:cNvSpPr/>
          <p:nvPr/>
        </p:nvSpPr>
        <p:spPr>
          <a:xfrm>
            <a:off x="7325373" y="2128531"/>
            <a:ext cx="2212357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treff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130405-83EE-4D3D-B1D3-9B00F2119C25}"/>
              </a:ext>
            </a:extLst>
          </p:cNvPr>
          <p:cNvSpPr/>
          <p:nvPr/>
        </p:nvSpPr>
        <p:spPr>
          <a:xfrm>
            <a:off x="7325372" y="2758623"/>
            <a:ext cx="18211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tr</a:t>
            </a:r>
            <a:r>
              <a:rPr lang="en-US" sz="28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A91A19E-0927-4F6E-B07F-B26D4666161D}"/>
              </a:ext>
            </a:extLst>
          </p:cNvPr>
          <p:cNvSpPr/>
          <p:nvPr/>
        </p:nvSpPr>
        <p:spPr>
          <a:xfrm>
            <a:off x="7376238" y="3554506"/>
            <a:ext cx="17323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tr</a:t>
            </a:r>
            <a:r>
              <a:rPr lang="en-US" sz="28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E0514CB-50FE-4D52-B09F-BD444488A14F}"/>
              </a:ext>
            </a:extLst>
          </p:cNvPr>
          <p:cNvSpPr/>
          <p:nvPr/>
        </p:nvSpPr>
        <p:spPr>
          <a:xfrm>
            <a:off x="7290173" y="4367664"/>
            <a:ext cx="19585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treff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432FADD-247F-4142-9163-3373F0652257}"/>
              </a:ext>
            </a:extLst>
          </p:cNvPr>
          <p:cNvSpPr/>
          <p:nvPr/>
        </p:nvSpPr>
        <p:spPr>
          <a:xfrm>
            <a:off x="7317009" y="5019235"/>
            <a:ext cx="18870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treff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636CA7-3066-45EA-BBDE-C3441FF19C49}"/>
              </a:ext>
            </a:extLst>
          </p:cNvPr>
          <p:cNvSpPr/>
          <p:nvPr/>
        </p:nvSpPr>
        <p:spPr>
          <a:xfrm>
            <a:off x="7335454" y="5644077"/>
            <a:ext cx="196953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treff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B13FEAB-3837-4437-8E5F-70E88198BCBE}"/>
              </a:ext>
            </a:extLst>
          </p:cNvPr>
          <p:cNvSpPr/>
          <p:nvPr/>
        </p:nvSpPr>
        <p:spPr>
          <a:xfrm>
            <a:off x="7968250" y="210171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FF0BDDB-3358-4402-95F7-BD330B2E5FB4}"/>
              </a:ext>
            </a:extLst>
          </p:cNvPr>
          <p:cNvSpPr/>
          <p:nvPr/>
        </p:nvSpPr>
        <p:spPr>
          <a:xfrm>
            <a:off x="7880268" y="2707543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9FA7A13-C420-446B-849A-6889B3CD749C}"/>
              </a:ext>
            </a:extLst>
          </p:cNvPr>
          <p:cNvSpPr/>
          <p:nvPr/>
        </p:nvSpPr>
        <p:spPr>
          <a:xfrm>
            <a:off x="7938297" y="3537357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58D55FB-6697-4E38-8803-BA03F52584A0}"/>
              </a:ext>
            </a:extLst>
          </p:cNvPr>
          <p:cNvSpPr/>
          <p:nvPr/>
        </p:nvSpPr>
        <p:spPr>
          <a:xfrm>
            <a:off x="7940020" y="4320170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87B5041-C090-4CC7-A0FB-B85D0DE08EC5}"/>
              </a:ext>
            </a:extLst>
          </p:cNvPr>
          <p:cNvSpPr/>
          <p:nvPr/>
        </p:nvSpPr>
        <p:spPr>
          <a:xfrm>
            <a:off x="8036551" y="501585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54F8176-4B92-4CD1-9A9D-408BA7481BB7}"/>
              </a:ext>
            </a:extLst>
          </p:cNvPr>
          <p:cNvSpPr/>
          <p:nvPr/>
        </p:nvSpPr>
        <p:spPr>
          <a:xfrm>
            <a:off x="7971677" y="5595588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F72594A-9EBB-4DB6-9536-82F7E97B4D6B}"/>
              </a:ext>
            </a:extLst>
          </p:cNvPr>
          <p:cNvSpPr/>
          <p:nvPr/>
        </p:nvSpPr>
        <p:spPr>
          <a:xfrm>
            <a:off x="8495530" y="2049506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les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B36D70B-3DB5-4A9C-8C55-D9F57C431190}"/>
              </a:ext>
            </a:extLst>
          </p:cNvPr>
          <p:cNvSpPr/>
          <p:nvPr/>
        </p:nvSpPr>
        <p:spPr>
          <a:xfrm>
            <a:off x="8486153" y="2742613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l</a:t>
            </a:r>
            <a:r>
              <a:rPr lang="en-US" sz="28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ie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52CA028-8181-4E9E-9B52-5759E419EE8A}"/>
              </a:ext>
            </a:extLst>
          </p:cNvPr>
          <p:cNvSpPr/>
          <p:nvPr/>
        </p:nvSpPr>
        <p:spPr>
          <a:xfrm>
            <a:off x="8505774" y="3527985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l</a:t>
            </a:r>
            <a:r>
              <a:rPr lang="en-US" sz="28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ie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9FDD952-FF47-4823-9CDB-9C1A23E7B069}"/>
              </a:ext>
            </a:extLst>
          </p:cNvPr>
          <p:cNvSpPr/>
          <p:nvPr/>
        </p:nvSpPr>
        <p:spPr>
          <a:xfrm>
            <a:off x="8515292" y="4318944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les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99F760A-F2E8-49F1-8979-1C07A2A03E56}"/>
              </a:ext>
            </a:extLst>
          </p:cNvPr>
          <p:cNvSpPr/>
          <p:nvPr/>
        </p:nvSpPr>
        <p:spPr>
          <a:xfrm>
            <a:off x="8502062" y="5003993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les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DC93668-B59E-4EEB-AE5E-94D01EBD6038}"/>
              </a:ext>
            </a:extLst>
          </p:cNvPr>
          <p:cNvSpPr/>
          <p:nvPr/>
        </p:nvSpPr>
        <p:spPr>
          <a:xfrm>
            <a:off x="8464990" y="5617556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les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079763A-F14C-4777-A43B-9B28AC4C72F4}"/>
              </a:ext>
            </a:extLst>
          </p:cNvPr>
          <p:cNvSpPr/>
          <p:nvPr/>
        </p:nvSpPr>
        <p:spPr>
          <a:xfrm>
            <a:off x="8897505" y="200696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46587F7-F80C-4BA0-82A3-A1F9809B0FE5}"/>
              </a:ext>
            </a:extLst>
          </p:cNvPr>
          <p:cNvSpPr/>
          <p:nvPr/>
        </p:nvSpPr>
        <p:spPr>
          <a:xfrm>
            <a:off x="8963040" y="2689634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1146CC2-4DB9-4A7D-AF03-CF915829DCFD}"/>
              </a:ext>
            </a:extLst>
          </p:cNvPr>
          <p:cNvSpPr/>
          <p:nvPr/>
        </p:nvSpPr>
        <p:spPr>
          <a:xfrm>
            <a:off x="8984898" y="349889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420186A-BFF9-41EF-80B2-CAE54EA31D84}"/>
              </a:ext>
            </a:extLst>
          </p:cNvPr>
          <p:cNvSpPr/>
          <p:nvPr/>
        </p:nvSpPr>
        <p:spPr>
          <a:xfrm>
            <a:off x="8921186" y="4267314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F01433F-F7DD-4F43-B202-05A8E4AB2692}"/>
              </a:ext>
            </a:extLst>
          </p:cNvPr>
          <p:cNvSpPr/>
          <p:nvPr/>
        </p:nvSpPr>
        <p:spPr>
          <a:xfrm>
            <a:off x="8893688" y="4949557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E138EA4-366B-40E5-AF92-E7641FFCC983}"/>
              </a:ext>
            </a:extLst>
          </p:cNvPr>
          <p:cNvSpPr/>
          <p:nvPr/>
        </p:nvSpPr>
        <p:spPr>
          <a:xfrm>
            <a:off x="8851409" y="5559784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C05440DA-79BE-41DB-932B-8C0C6B3E9D60}"/>
              </a:ext>
            </a:extLst>
          </p:cNvPr>
          <p:cNvCxnSpPr>
            <a:cxnSpLocks/>
          </p:cNvCxnSpPr>
          <p:nvPr/>
        </p:nvCxnSpPr>
        <p:spPr>
          <a:xfrm>
            <a:off x="9574757" y="1371147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57EDDF4-B161-44EC-A66C-07F4675E5141}"/>
              </a:ext>
            </a:extLst>
          </p:cNvPr>
          <p:cNvSpPr/>
          <p:nvPr/>
        </p:nvSpPr>
        <p:spPr>
          <a:xfrm>
            <a:off x="9637356" y="1494187"/>
            <a:ext cx="20266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fern…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sehen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258F266-1474-42EE-A673-260BDE54DBD1}"/>
              </a:ext>
            </a:extLst>
          </p:cNvPr>
          <p:cNvSpPr/>
          <p:nvPr/>
        </p:nvSpPr>
        <p:spPr>
          <a:xfrm>
            <a:off x="9616171" y="2109960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3D444CAF-B692-4F10-BA17-229D7BCEEA6B}"/>
              </a:ext>
            </a:extLst>
          </p:cNvPr>
          <p:cNvCxnSpPr>
            <a:cxnSpLocks/>
          </p:cNvCxnSpPr>
          <p:nvPr/>
        </p:nvCxnSpPr>
        <p:spPr>
          <a:xfrm flipH="1">
            <a:off x="9097870" y="2867860"/>
            <a:ext cx="47686" cy="3740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521CE6C-7B2D-477A-9BCE-80E96D0EAEEC}"/>
              </a:ext>
            </a:extLst>
          </p:cNvPr>
          <p:cNvSpPr/>
          <p:nvPr/>
        </p:nvSpPr>
        <p:spPr>
          <a:xfrm>
            <a:off x="8979021" y="268450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D8CCF84-346E-46E9-A86A-BEEE18BBEFD6}"/>
              </a:ext>
            </a:extLst>
          </p:cNvPr>
          <p:cNvSpPr/>
          <p:nvPr/>
        </p:nvSpPr>
        <p:spPr>
          <a:xfrm>
            <a:off x="10124510" y="207238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9486634-4371-4DB2-94CB-17D847C62BDE}"/>
              </a:ext>
            </a:extLst>
          </p:cNvPr>
          <p:cNvSpPr/>
          <p:nvPr/>
        </p:nvSpPr>
        <p:spPr>
          <a:xfrm>
            <a:off x="9650080" y="2729127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en-US" sz="28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ie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382EB34-4AE6-4B9E-A3AE-94D02F4E134E}"/>
              </a:ext>
            </a:extLst>
          </p:cNvPr>
          <p:cNvSpPr/>
          <p:nvPr/>
        </p:nvSpPr>
        <p:spPr>
          <a:xfrm>
            <a:off x="10254828" y="2702628"/>
            <a:ext cx="70801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34CB8CF-A437-4B99-89C2-D60832B73BC3}"/>
              </a:ext>
            </a:extLst>
          </p:cNvPr>
          <p:cNvSpPr/>
          <p:nvPr/>
        </p:nvSpPr>
        <p:spPr>
          <a:xfrm>
            <a:off x="9675533" y="3540305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en-US" sz="2800" b="1" dirty="0" err="1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ie</a:t>
            </a:r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E1EABA9-6577-478F-B15F-9CE96EB18474}"/>
              </a:ext>
            </a:extLst>
          </p:cNvPr>
          <p:cNvSpPr/>
          <p:nvPr/>
        </p:nvSpPr>
        <p:spPr>
          <a:xfrm>
            <a:off x="10280281" y="3513806"/>
            <a:ext cx="70801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EBBAFF2-AD02-4606-82D5-0BA942BDC13C}"/>
              </a:ext>
            </a:extLst>
          </p:cNvPr>
          <p:cNvSpPr/>
          <p:nvPr/>
        </p:nvSpPr>
        <p:spPr>
          <a:xfrm>
            <a:off x="9699692" y="4377741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D5FD6C6-8C49-4D54-B0E8-913334F7C687}"/>
              </a:ext>
            </a:extLst>
          </p:cNvPr>
          <p:cNvSpPr/>
          <p:nvPr/>
        </p:nvSpPr>
        <p:spPr>
          <a:xfrm>
            <a:off x="10208030" y="4340167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90CFC34-94F5-462B-83E6-3082CD3D29C2}"/>
              </a:ext>
            </a:extLst>
          </p:cNvPr>
          <p:cNvSpPr/>
          <p:nvPr/>
        </p:nvSpPr>
        <p:spPr>
          <a:xfrm>
            <a:off x="9671567" y="5040348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609C93A-6613-448C-B681-CE806FBC79DC}"/>
              </a:ext>
            </a:extLst>
          </p:cNvPr>
          <p:cNvSpPr/>
          <p:nvPr/>
        </p:nvSpPr>
        <p:spPr>
          <a:xfrm>
            <a:off x="10179905" y="5002774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6E03DF7-6984-409C-AAB5-C610A6207077}"/>
              </a:ext>
            </a:extLst>
          </p:cNvPr>
          <p:cNvSpPr/>
          <p:nvPr/>
        </p:nvSpPr>
        <p:spPr>
          <a:xfrm>
            <a:off x="9659352" y="5700002"/>
            <a:ext cx="22080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</a:t>
            </a:r>
            <a:r>
              <a:rPr lang="en-US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     …. fern</a:t>
            </a:r>
            <a:endParaRPr lang="en-US" sz="32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C92A0FB-070A-4D41-82A8-1A8DD7F40945}"/>
              </a:ext>
            </a:extLst>
          </p:cNvPr>
          <p:cNvSpPr/>
          <p:nvPr/>
        </p:nvSpPr>
        <p:spPr>
          <a:xfrm>
            <a:off x="10167690" y="5662428"/>
            <a:ext cx="72654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281E3AE-13F8-4230-8B98-17AF84FB3891}"/>
              </a:ext>
            </a:extLst>
          </p:cNvPr>
          <p:cNvSpPr/>
          <p:nvPr/>
        </p:nvSpPr>
        <p:spPr>
          <a:xfrm>
            <a:off x="2693664" y="158693"/>
            <a:ext cx="30155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1"/>
                </a:solidFill>
                <a:cs typeface="Arial" panose="020B0604020202020204" pitchFamily="34" charset="0"/>
              </a:rPr>
              <a:t>Vokalwechsel</a:t>
            </a:r>
            <a:endParaRPr lang="en-US" sz="4000" b="1" dirty="0">
              <a:ln w="0"/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B66FB319-9393-4160-A8E5-8DE03FA70410}"/>
              </a:ext>
            </a:extLst>
          </p:cNvPr>
          <p:cNvSpPr/>
          <p:nvPr/>
        </p:nvSpPr>
        <p:spPr>
          <a:xfrm>
            <a:off x="3210416" y="576742"/>
            <a:ext cx="301556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cs typeface="Arial" panose="020B0604020202020204" pitchFamily="34" charset="0"/>
              </a:rPr>
              <a:t>(du, </a:t>
            </a:r>
            <a:r>
              <a:rPr lang="en-US" sz="2800" b="1" dirty="0" err="1">
                <a:ln w="0"/>
                <a:solidFill>
                  <a:schemeClr val="accent5"/>
                </a:solidFill>
                <a:cs typeface="Arial" panose="020B0604020202020204" pitchFamily="34" charset="0"/>
              </a:rPr>
              <a:t>er</a:t>
            </a:r>
            <a:r>
              <a:rPr lang="en-US" sz="2800" b="1" dirty="0" err="1">
                <a:ln w="0"/>
                <a:cs typeface="Arial" panose="020B0604020202020204" pitchFamily="34" charset="0"/>
              </a:rPr>
              <a:t>,</a:t>
            </a:r>
            <a:r>
              <a:rPr lang="en-US" sz="2800" b="1" dirty="0" err="1">
                <a:ln w="0"/>
                <a:solidFill>
                  <a:srgbClr val="F4629D"/>
                </a:solidFill>
                <a:cs typeface="Arial" panose="020B0604020202020204" pitchFamily="34" charset="0"/>
              </a:rPr>
              <a:t>sie</a:t>
            </a:r>
            <a:r>
              <a:rPr lang="en-US" sz="2800" b="1" dirty="0" err="1">
                <a:ln w="0"/>
                <a:cs typeface="Arial" panose="020B0604020202020204" pitchFamily="34" charset="0"/>
              </a:rPr>
              <a:t>,</a:t>
            </a:r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es</a:t>
            </a:r>
            <a:r>
              <a:rPr lang="en-US" sz="2800" b="1" dirty="0">
                <a:ln w="0"/>
                <a:cs typeface="Arial" panose="020B0604020202020204" pitchFamily="34" charset="0"/>
              </a:rPr>
              <a:t>)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EB67C9C-80BE-4417-8718-4DEE816B488B}"/>
              </a:ext>
            </a:extLst>
          </p:cNvPr>
          <p:cNvSpPr/>
          <p:nvPr/>
        </p:nvSpPr>
        <p:spPr>
          <a:xfrm>
            <a:off x="4616611" y="1096852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ä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841B1765-E965-4624-AA1E-4BDA9FD54D44}"/>
              </a:ext>
            </a:extLst>
          </p:cNvPr>
          <p:cNvCxnSpPr>
            <a:cxnSpLocks/>
          </p:cNvCxnSpPr>
          <p:nvPr/>
        </p:nvCxnSpPr>
        <p:spPr>
          <a:xfrm flipH="1">
            <a:off x="4677195" y="1575353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EEA3F91-67D7-47B2-9D34-F9344FB26A5E}"/>
              </a:ext>
            </a:extLst>
          </p:cNvPr>
          <p:cNvSpPr/>
          <p:nvPr/>
        </p:nvSpPr>
        <p:spPr>
          <a:xfrm>
            <a:off x="6088152" y="1184692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ä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0C7595F0-F6F4-43E1-9B84-C5199C82B11C}"/>
              </a:ext>
            </a:extLst>
          </p:cNvPr>
          <p:cNvCxnSpPr>
            <a:cxnSpLocks/>
          </p:cNvCxnSpPr>
          <p:nvPr/>
        </p:nvCxnSpPr>
        <p:spPr>
          <a:xfrm flipH="1">
            <a:off x="6201690" y="1609962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9D90E714-C0F1-41F3-A495-F9CD1E573767}"/>
              </a:ext>
            </a:extLst>
          </p:cNvPr>
          <p:cNvSpPr/>
          <p:nvPr/>
        </p:nvSpPr>
        <p:spPr>
          <a:xfrm>
            <a:off x="7558919" y="1156210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E10C441-B91A-4350-B9CB-B773A1F2D287}"/>
              </a:ext>
            </a:extLst>
          </p:cNvPr>
          <p:cNvCxnSpPr>
            <a:cxnSpLocks/>
          </p:cNvCxnSpPr>
          <p:nvPr/>
        </p:nvCxnSpPr>
        <p:spPr>
          <a:xfrm flipH="1">
            <a:off x="7672457" y="1581480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9C04C72-7647-4B4F-8AFA-2F1137FC4213}"/>
              </a:ext>
            </a:extLst>
          </p:cNvPr>
          <p:cNvSpPr/>
          <p:nvPr/>
        </p:nvSpPr>
        <p:spPr>
          <a:xfrm>
            <a:off x="8605684" y="1095801"/>
            <a:ext cx="5931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ie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8BF2070-F93F-4629-B62D-27148F2FCA12}"/>
              </a:ext>
            </a:extLst>
          </p:cNvPr>
          <p:cNvCxnSpPr>
            <a:cxnSpLocks/>
          </p:cNvCxnSpPr>
          <p:nvPr/>
        </p:nvCxnSpPr>
        <p:spPr>
          <a:xfrm flipH="1">
            <a:off x="8719222" y="1521071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858636C-46D6-48F4-9D37-F1206DB14FCF}"/>
              </a:ext>
            </a:extLst>
          </p:cNvPr>
          <p:cNvSpPr/>
          <p:nvPr/>
        </p:nvSpPr>
        <p:spPr>
          <a:xfrm>
            <a:off x="10614125" y="1148008"/>
            <a:ext cx="5254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ie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20F0207F-B6BE-42BB-94A4-D6D0C6FA0A9C}"/>
              </a:ext>
            </a:extLst>
          </p:cNvPr>
          <p:cNvCxnSpPr>
            <a:cxnSpLocks/>
          </p:cNvCxnSpPr>
          <p:nvPr/>
        </p:nvCxnSpPr>
        <p:spPr>
          <a:xfrm flipH="1">
            <a:off x="10727663" y="1573278"/>
            <a:ext cx="232485" cy="327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Picture 2" descr="Boy riding bicycle illustration, The Little Prince Child, Cycling Little  Prince, bicycle, sports Equipment png | PNGEgg">
            <a:extLst>
              <a:ext uri="{FF2B5EF4-FFF2-40B4-BE49-F238E27FC236}">
                <a16:creationId xmlns:a16="http://schemas.microsoft.com/office/drawing/2014/main" id="{21254C50-172D-42ED-8029-2FE4D1940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96" b="95450" l="10000" r="90000">
                        <a14:foregroundMark x1="41778" y1="7325" x2="61667" y2="7547"/>
                        <a14:foregroundMark x1="61667" y1="7547" x2="69111" y2="11099"/>
                        <a14:foregroundMark x1="69111" y1="11099" x2="69444" y2="11876"/>
                        <a14:foregroundMark x1="50667" y1="3996" x2="73000" y2="10211"/>
                        <a14:foregroundMark x1="73000" y1="10211" x2="73222" y2="10433"/>
                        <a14:foregroundMark x1="35111" y1="26859" x2="51333" y2="28746"/>
                        <a14:foregroundMark x1="45444" y1="29190" x2="48000" y2="29190"/>
                        <a14:foregroundMark x1="21889" y1="91454" x2="28556" y2="95450"/>
                        <a14:foregroundMark x1="28556" y1="95450" x2="38111" y2="95450"/>
                        <a14:foregroundMark x1="38111" y1="95450" x2="44556" y2="88679"/>
                        <a14:foregroundMark x1="44556" y1="88679" x2="44889" y2="87236"/>
                        <a14:foregroundMark x1="27333" y1="85794" x2="27333" y2="85794"/>
                        <a14:foregroundMark x1="30889" y1="85794" x2="30889" y2="85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81566" y="522692"/>
            <a:ext cx="882167" cy="88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6" descr="รูปการ์ตูนน่ารักขนมหวานออกแบบตัวละครพ่อครัว PNG , ขนม, การ์ตูน, น่ารักภาพ  PNG และ PSD สำหรับดาวน์โหลดฟรี">
            <a:extLst>
              <a:ext uri="{FF2B5EF4-FFF2-40B4-BE49-F238E27FC236}">
                <a16:creationId xmlns:a16="http://schemas.microsoft.com/office/drawing/2014/main" id="{F638DD80-E088-4FEE-A87E-984E6CFB2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469" b="91406" l="10000" r="90000">
                        <a14:foregroundMark x1="32656" y1="12969" x2="45781" y2="9844"/>
                        <a14:foregroundMark x1="45781" y1="9844" x2="46719" y2="19531"/>
                        <a14:foregroundMark x1="46719" y1="19531" x2="46094" y2="20313"/>
                        <a14:foregroundMark x1="50469" y1="7656" x2="30469" y2="12656"/>
                        <a14:foregroundMark x1="51719" y1="5469" x2="46563" y2="7969"/>
                        <a14:foregroundMark x1="44531" y1="37344" x2="47969" y2="45313"/>
                        <a14:foregroundMark x1="47969" y1="45313" x2="45938" y2="54219"/>
                        <a14:foregroundMark x1="45938" y1="54219" x2="34688" y2="54531"/>
                        <a14:foregroundMark x1="34688" y1="54531" x2="49375" y2="59062"/>
                        <a14:foregroundMark x1="49375" y1="59062" x2="66875" y2="51094"/>
                        <a14:foregroundMark x1="66875" y1="51094" x2="67656" y2="52188"/>
                        <a14:foregroundMark x1="37344" y1="49219" x2="28594" y2="56875"/>
                        <a14:foregroundMark x1="28594" y1="56875" x2="39531" y2="58594"/>
                        <a14:foregroundMark x1="39531" y1="58594" x2="54375" y2="57656"/>
                        <a14:foregroundMark x1="39688" y1="54688" x2="63750" y2="51406"/>
                        <a14:foregroundMark x1="40313" y1="49844" x2="55781" y2="48438"/>
                        <a14:foregroundMark x1="55781" y1="48438" x2="51563" y2="57656"/>
                        <a14:foregroundMark x1="51563" y1="57656" x2="40781" y2="61250"/>
                        <a14:foregroundMark x1="40781" y1="61250" x2="66719" y2="60156"/>
                        <a14:foregroundMark x1="61875" y1="47500" x2="72344" y2="56250"/>
                        <a14:foregroundMark x1="72344" y1="56250" x2="73281" y2="58594"/>
                        <a14:foregroundMark x1="44063" y1="85938" x2="67656" y2="83281"/>
                        <a14:foregroundMark x1="59531" y1="82031" x2="43750" y2="90781"/>
                        <a14:foregroundMark x1="43750" y1="90781" x2="63438" y2="90938"/>
                        <a14:foregroundMark x1="64219" y1="84531" x2="69375" y2="84531"/>
                        <a14:foregroundMark x1="73281" y1="91406" x2="60781" y2="61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16543" y="290347"/>
            <a:ext cx="1136148" cy="10995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30" descr="Friendship Clip Art - Friends Clipart Transparent Background, HD Png  Download - 1182x1050(#6933882) - PngFind">
            <a:extLst>
              <a:ext uri="{FF2B5EF4-FFF2-40B4-BE49-F238E27FC236}">
                <a16:creationId xmlns:a16="http://schemas.microsoft.com/office/drawing/2014/main" id="{DB17DE30-368B-4EA1-B5C3-914CA1749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489" b="94275" l="3452" r="90000">
                        <a14:foregroundMark x1="23452" y1="9415" x2="30595" y2="6489"/>
                        <a14:foregroundMark x1="30595" y1="6489" x2="34881" y2="10687"/>
                        <a14:foregroundMark x1="12052" y1="29861" x2="12619" y2="31934"/>
                        <a14:foregroundMark x1="8929" y1="18448" x2="11353" y2="27307"/>
                        <a14:foregroundMark x1="15702" y1="35640" x2="17381" y2="37659"/>
                        <a14:foregroundMark x1="14552" y1="34258" x2="14870" y2="34640"/>
                        <a14:foregroundMark x1="12619" y1="31934" x2="14454" y2="34140"/>
                        <a14:foregroundMark x1="9959" y1="15285" x2="10476" y2="15776"/>
                        <a14:foregroundMark x1="7262" y1="12723" x2="9271" y2="14631"/>
                        <a14:foregroundMark x1="3571" y1="16285" x2="8333" y2="18193"/>
                        <a14:foregroundMark x1="89762" y1="21883" x2="88810" y2="35242"/>
                        <a14:foregroundMark x1="70714" y1="43257" x2="78452" y2="38550"/>
                        <a14:foregroundMark x1="73571" y1="45547" x2="80238" y2="44784"/>
                        <a14:foregroundMark x1="80238" y1="44784" x2="80119" y2="44020"/>
                        <a14:foregroundMark x1="71310" y1="71756" x2="66786" y2="94275"/>
                        <a14:foregroundMark x1="36905" y1="92366" x2="36905" y2="80407"/>
                        <a14:foregroundMark x1="23810" y1="80916" x2="23571" y2="93130"/>
                        <a14:backgroundMark x1="13452" y1="26081" x2="17143" y2="32570"/>
                        <a14:backgroundMark x1="17143" y1="32570" x2="18095" y2="33461"/>
                        <a14:backgroundMark x1="9167" y1="14631" x2="9167" y2="14631"/>
                        <a14:backgroundMark x1="6548" y1="14377" x2="7024" y2="161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080" y="536762"/>
            <a:ext cx="887173" cy="8301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8" descr="Child Reading Clip Art - Kids Hobby - Free Transparent PNG Clipart Images  Download">
            <a:extLst>
              <a:ext uri="{FF2B5EF4-FFF2-40B4-BE49-F238E27FC236}">
                <a16:creationId xmlns:a16="http://schemas.microsoft.com/office/drawing/2014/main" id="{178B7659-2A7F-479E-BDA7-AD6F96B07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649" b="93588" l="5000" r="91786">
                        <a14:foregroundMark x1="33333" y1="6489" x2="34048" y2="14351"/>
                        <a14:foregroundMark x1="34048" y1="14351" x2="39643" y2="23435"/>
                        <a14:foregroundMark x1="26905" y1="20763" x2="22976" y2="23588"/>
                        <a14:foregroundMark x1="22976" y1="20916" x2="26071" y2="20611"/>
                        <a14:foregroundMark x1="5000" y1="32137" x2="17976" y2="45878"/>
                        <a14:foregroundMark x1="17976" y1="45878" x2="17976" y2="45878"/>
                        <a14:foregroundMark x1="41429" y1="56947" x2="35476" y2="76794"/>
                        <a14:foregroundMark x1="35476" y1="76794" x2="47143" y2="70840"/>
                        <a14:foregroundMark x1="47143" y1="70840" x2="52381" y2="73664"/>
                        <a14:foregroundMark x1="65000" y1="84198" x2="75714" y2="86031"/>
                        <a14:foregroundMark x1="75714" y1="86031" x2="48929" y2="86183"/>
                        <a14:foregroundMark x1="48929" y1="86183" x2="39762" y2="77176"/>
                        <a14:foregroundMark x1="39762" y1="77176" x2="42738" y2="68015"/>
                        <a14:foregroundMark x1="42738" y1="68015" x2="29286" y2="68015"/>
                        <a14:foregroundMark x1="29286" y1="68015" x2="24048" y2="75344"/>
                        <a14:foregroundMark x1="19881" y1="59618" x2="41786" y2="61298"/>
                        <a14:foregroundMark x1="41786" y1="61298" x2="47857" y2="78473"/>
                        <a14:foregroundMark x1="47857" y1="78473" x2="51905" y2="74122"/>
                        <a14:foregroundMark x1="41786" y1="63969" x2="22500" y2="57939"/>
                        <a14:foregroundMark x1="22500" y1="57939" x2="19762" y2="67939"/>
                        <a14:foregroundMark x1="19762" y1="67939" x2="19881" y2="68092"/>
                        <a14:foregroundMark x1="19286" y1="81527" x2="30357" y2="81221"/>
                        <a14:foregroundMark x1="30357" y1="81221" x2="59286" y2="82901"/>
                        <a14:foregroundMark x1="59286" y1="82901" x2="70595" y2="87023"/>
                        <a14:foregroundMark x1="70595" y1="87023" x2="80119" y2="87710"/>
                        <a14:foregroundMark x1="49286" y1="65954" x2="47500" y2="65420"/>
                        <a14:foregroundMark x1="20595" y1="57557" x2="19881" y2="63053"/>
                        <a14:foregroundMark x1="19048" y1="57557" x2="17738" y2="56412"/>
                        <a14:foregroundMark x1="18214" y1="57099" x2="36667" y2="84809"/>
                        <a14:foregroundMark x1="36667" y1="84809" x2="40119" y2="81145"/>
                        <a14:foregroundMark x1="66071" y1="87710" x2="80119" y2="87863"/>
                        <a14:foregroundMark x1="80119" y1="87863" x2="70000" y2="91221"/>
                        <a14:foregroundMark x1="70000" y1="91221" x2="58690" y2="86718"/>
                        <a14:foregroundMark x1="58690" y1="86718" x2="58690" y2="86718"/>
                        <a14:foregroundMark x1="79286" y1="86489" x2="89286" y2="85878"/>
                        <a14:foregroundMark x1="59524" y1="78168" x2="57976" y2="80687"/>
                        <a14:foregroundMark x1="48452" y1="69160" x2="60595" y2="82366"/>
                        <a14:foregroundMark x1="60595" y1="82366" x2="62024" y2="85496"/>
                        <a14:foregroundMark x1="20357" y1="65115" x2="19524" y2="65420"/>
                        <a14:foregroundMark x1="17976" y1="64733" x2="17738" y2="67939"/>
                        <a14:foregroundMark x1="17738" y1="63435" x2="17738" y2="63282"/>
                        <a14:foregroundMark x1="63452" y1="91221" x2="72024" y2="93740"/>
                        <a14:foregroundMark x1="74643" y1="91679" x2="82857" y2="87023"/>
                        <a14:foregroundMark x1="82857" y1="87023" x2="82143" y2="84046"/>
                        <a14:foregroundMark x1="86071" y1="83359" x2="89167" y2="86718"/>
                        <a14:foregroundMark x1="88214" y1="84046" x2="91071" y2="82977"/>
                        <a14:foregroundMark x1="52143" y1="84885" x2="36190" y2="88015"/>
                        <a14:foregroundMark x1="36190" y1="88015" x2="24286" y2="82443"/>
                        <a14:foregroundMark x1="24286" y1="82443" x2="23929" y2="72061"/>
                        <a14:foregroundMark x1="23929" y1="72061" x2="24524" y2="74656"/>
                        <a14:foregroundMark x1="19048" y1="73435" x2="24048" y2="65267"/>
                        <a14:foregroundMark x1="24048" y1="65267" x2="20119" y2="75115"/>
                        <a14:foregroundMark x1="54286" y1="59618" x2="53571" y2="68931"/>
                        <a14:foregroundMark x1="53571" y1="68931" x2="54048" y2="66412"/>
                        <a14:foregroundMark x1="56905" y1="60382" x2="58452" y2="68321"/>
                        <a14:foregroundMark x1="58452" y1="68321" x2="57381" y2="71603"/>
                        <a14:foregroundMark x1="53690" y1="70153" x2="56310" y2="73435"/>
                        <a14:foregroundMark x1="19048" y1="78702" x2="19048" y2="54427"/>
                        <a14:foregroundMark x1="33333" y1="15878" x2="34643" y2="27252"/>
                        <a14:foregroundMark x1="34643" y1="27252" x2="38810" y2="18550"/>
                        <a14:foregroundMark x1="38810" y1="18550" x2="38095" y2="16947"/>
                        <a14:foregroundMark x1="36548" y1="14580" x2="46905" y2="16718"/>
                        <a14:foregroundMark x1="40119" y1="5649" x2="58810" y2="15878"/>
                        <a14:foregroundMark x1="58810" y1="15878" x2="44881" y2="13435"/>
                        <a14:foregroundMark x1="44881" y1="13435" x2="43095" y2="10382"/>
                        <a14:foregroundMark x1="45119" y1="23130" x2="42024" y2="24962"/>
                        <a14:foregroundMark x1="30238" y1="33664" x2="19405" y2="31603"/>
                        <a14:foregroundMark x1="19405" y1="31603" x2="19048" y2="32137"/>
                        <a14:foregroundMark x1="19762" y1="31756" x2="12262" y2="30611"/>
                        <a14:foregroundMark x1="53452" y1="40153" x2="57619" y2="34962"/>
                        <a14:foregroundMark x1="60000" y1="35802" x2="59286" y2="47176"/>
                        <a14:foregroundMark x1="24286" y1="84046" x2="15833" y2="80534"/>
                        <a14:foregroundMark x1="89286" y1="85344" x2="88214" y2="86031"/>
                        <a14:foregroundMark x1="89167" y1="86489" x2="90476" y2="87328"/>
                        <a14:foregroundMark x1="88214" y1="85496" x2="91786" y2="87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901"/>
          <a:stretch/>
        </p:blipFill>
        <p:spPr bwMode="auto">
          <a:xfrm>
            <a:off x="8846538" y="619409"/>
            <a:ext cx="879084" cy="7019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32" descr="At home | Baamboozle">
            <a:extLst>
              <a:ext uri="{FF2B5EF4-FFF2-40B4-BE49-F238E27FC236}">
                <a16:creationId xmlns:a16="http://schemas.microsoft.com/office/drawing/2014/main" id="{38590E8C-C803-4B8C-8C18-796B97B9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887" y="184885"/>
            <a:ext cx="1741183" cy="12933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0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4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0" grpId="1"/>
      <p:bldP spid="101" grpId="0"/>
      <p:bldP spid="102" grpId="0"/>
      <p:bldP spid="103" grpId="0"/>
      <p:bldP spid="104" grpId="0"/>
      <p:bldP spid="111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14" descr="Photographer PNG Images | Vector and PSD Files | Free Download on Pngtree">
            <a:extLst>
              <a:ext uri="{FF2B5EF4-FFF2-40B4-BE49-F238E27FC236}">
                <a16:creationId xmlns:a16="http://schemas.microsoft.com/office/drawing/2014/main" id="{FA860D27-04E7-449E-9777-0A258FE12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222" y1="66667" x2="37222" y2="79167"/>
                        <a14:foregroundMark x1="37222" y1="79167" x2="37222" y2="79657"/>
                        <a14:foregroundMark x1="58333" y1="67402" x2="51111" y2="78922"/>
                        <a14:foregroundMark x1="51111" y1="78922" x2="50278" y2="79657"/>
                        <a14:foregroundMark x1="44218" y1="29412" x2="43889" y2="31373"/>
                        <a14:foregroundMark x1="44424" y1="28186" x2="44218" y2="29412"/>
                        <a14:foregroundMark x1="45000" y1="24755" x2="44424" y2="28186"/>
                        <a14:backgroundMark x1="40833" y1="23039" x2="41667" y2="22794"/>
                        <a14:backgroundMark x1="41775" y1="24336" x2="45000" y2="21324"/>
                        <a14:backgroundMark x1="46389" y1="29412" x2="46389" y2="29412"/>
                        <a14:backgroundMark x1="47222" y1="28186" x2="47222" y2="28186"/>
                        <a14:backgroundMark x1="47222" y1="28186" x2="47222" y2="28186"/>
                        <a14:backgroundMark x1="45278" y1="28186" x2="45278" y2="28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6393" y="1380175"/>
            <a:ext cx="5740682" cy="65374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D190C7-413C-4916-AD19-D7E5F3EA1808}"/>
              </a:ext>
            </a:extLst>
          </p:cNvPr>
          <p:cNvSpPr/>
          <p:nvPr/>
        </p:nvSpPr>
        <p:spPr>
          <a:xfrm>
            <a:off x="7843679" y="3378067"/>
            <a:ext cx="4351865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fotografieren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F86229-82D5-4640-86EC-ADF2C1478D8F}"/>
              </a:ext>
            </a:extLst>
          </p:cNvPr>
          <p:cNvSpPr/>
          <p:nvPr/>
        </p:nvSpPr>
        <p:spPr>
          <a:xfrm>
            <a:off x="9440922" y="4383041"/>
            <a:ext cx="2746188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machen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5437BC-214B-49BE-92A9-ED4DC1E16457}"/>
              </a:ext>
            </a:extLst>
          </p:cNvPr>
          <p:cNvSpPr/>
          <p:nvPr/>
        </p:nvSpPr>
        <p:spPr>
          <a:xfrm>
            <a:off x="7352903" y="4328954"/>
            <a:ext cx="2315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Fotos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Piano Player png free download - Piano Cartoon - july piano player">
            <a:extLst>
              <a:ext uri="{FF2B5EF4-FFF2-40B4-BE49-F238E27FC236}">
                <a16:creationId xmlns:a16="http://schemas.microsoft.com/office/drawing/2014/main" id="{A3FC5884-263D-45B8-8FD9-904CCAF51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08" b="90000" l="10000" r="91154">
                        <a14:foregroundMark x1="13077" y1="30769" x2="10385" y2="25769"/>
                        <a14:foregroundMark x1="10769" y1="25769" x2="13462" y2="28462"/>
                        <a14:foregroundMark x1="85000" y1="39231" x2="91154" y2="50000"/>
                        <a14:foregroundMark x1="91154" y1="50000" x2="91154" y2="53462"/>
                        <a14:foregroundMark x1="47308" y1="10000" x2="62692" y2="7308"/>
                        <a14:foregroundMark x1="62692" y1="7308" x2="64231" y2="11154"/>
                        <a14:foregroundMark x1="37308" y1="53846" x2="59231" y2="56154"/>
                        <a14:foregroundMark x1="32692" y1="45385" x2="44615" y2="52308"/>
                        <a14:foregroundMark x1="29615" y1="51538" x2="39615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84" y="2794891"/>
            <a:ext cx="4545577" cy="45455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C17CA2A-4120-4A91-BB4B-6D876FDB2AA3}"/>
              </a:ext>
            </a:extLst>
          </p:cNvPr>
          <p:cNvSpPr/>
          <p:nvPr/>
        </p:nvSpPr>
        <p:spPr>
          <a:xfrm>
            <a:off x="7670041" y="5266005"/>
            <a:ext cx="26835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Klavier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182E58-F73E-4BB4-8D1F-DDD4EC4E5D6E}"/>
              </a:ext>
            </a:extLst>
          </p:cNvPr>
          <p:cNvSpPr/>
          <p:nvPr/>
        </p:nvSpPr>
        <p:spPr>
          <a:xfrm>
            <a:off x="10156826" y="5352844"/>
            <a:ext cx="2038718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078555" y="243522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0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4" grpId="0"/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078555" y="243522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7" name="Picture 6" descr="รูปการ์ตูนน่ารักขนมหวานออกแบบตัวละครพ่อครัว PNG , ขนม, การ์ตูน, น่ารักภาพ  PNG และ PSD สำหรับดาวน์โหลดฟรี">
            <a:extLst>
              <a:ext uri="{FF2B5EF4-FFF2-40B4-BE49-F238E27FC236}">
                <a16:creationId xmlns:a16="http://schemas.microsoft.com/office/drawing/2014/main" id="{B7B266E4-B2D7-42AD-AE3C-FA8F36A32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91406" l="10000" r="90000">
                        <a14:foregroundMark x1="32656" y1="12969" x2="45781" y2="9844"/>
                        <a14:foregroundMark x1="45781" y1="9844" x2="46719" y2="19531"/>
                        <a14:foregroundMark x1="46719" y1="19531" x2="46094" y2="20313"/>
                        <a14:foregroundMark x1="50469" y1="7656" x2="30469" y2="12656"/>
                        <a14:foregroundMark x1="51719" y1="5469" x2="46563" y2="7969"/>
                        <a14:foregroundMark x1="44531" y1="37344" x2="47969" y2="45313"/>
                        <a14:foregroundMark x1="47969" y1="45313" x2="45938" y2="54219"/>
                        <a14:foregroundMark x1="45938" y1="54219" x2="34688" y2="54531"/>
                        <a14:foregroundMark x1="34688" y1="54531" x2="49375" y2="59062"/>
                        <a14:foregroundMark x1="49375" y1="59062" x2="66875" y2="51094"/>
                        <a14:foregroundMark x1="66875" y1="51094" x2="67656" y2="52188"/>
                        <a14:foregroundMark x1="37344" y1="49219" x2="28594" y2="56875"/>
                        <a14:foregroundMark x1="28594" y1="56875" x2="39531" y2="58594"/>
                        <a14:foregroundMark x1="39531" y1="58594" x2="54375" y2="57656"/>
                        <a14:foregroundMark x1="39688" y1="54688" x2="63750" y2="51406"/>
                        <a14:foregroundMark x1="40313" y1="49844" x2="55781" y2="48438"/>
                        <a14:foregroundMark x1="55781" y1="48438" x2="51563" y2="57656"/>
                        <a14:foregroundMark x1="51563" y1="57656" x2="40781" y2="61250"/>
                        <a14:foregroundMark x1="40781" y1="61250" x2="66719" y2="60156"/>
                        <a14:foregroundMark x1="61875" y1="47500" x2="72344" y2="56250"/>
                        <a14:foregroundMark x1="72344" y1="56250" x2="73281" y2="58594"/>
                        <a14:foregroundMark x1="44063" y1="85938" x2="67656" y2="83281"/>
                        <a14:foregroundMark x1="59531" y1="82031" x2="43750" y2="90781"/>
                        <a14:foregroundMark x1="43750" y1="90781" x2="63438" y2="90938"/>
                        <a14:foregroundMark x1="64219" y1="84531" x2="69375" y2="84531"/>
                        <a14:foregroundMark x1="73281" y1="91406" x2="60781" y2="61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08238" y="3349200"/>
            <a:ext cx="3907392" cy="378163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3F8E384-13E2-473C-A93D-713715F9DCA8}"/>
              </a:ext>
            </a:extLst>
          </p:cNvPr>
          <p:cNvSpPr/>
          <p:nvPr/>
        </p:nvSpPr>
        <p:spPr>
          <a:xfrm>
            <a:off x="8739963" y="3342115"/>
            <a:ext cx="3483035" cy="830997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backen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1E0D8-0A97-4AEB-9F5F-CCDE5A951C9C}"/>
              </a:ext>
            </a:extLst>
          </p:cNvPr>
          <p:cNvSpPr/>
          <p:nvPr/>
        </p:nvSpPr>
        <p:spPr>
          <a:xfrm>
            <a:off x="9094367" y="4311515"/>
            <a:ext cx="3128631" cy="830997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singen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" name="Picture 12" descr="Boy Singing Stock Illustration - Download Image Now - iStock">
            <a:extLst>
              <a:ext uri="{FF2B5EF4-FFF2-40B4-BE49-F238E27FC236}">
                <a16:creationId xmlns:a16="http://schemas.microsoft.com/office/drawing/2014/main" id="{6D73E359-2634-4DB4-B6FA-D279C8059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14" b="89978" l="9896" r="98698">
                        <a14:foregroundMark x1="30469" y1="7127" x2="43750" y2="8018"/>
                        <a14:foregroundMark x1="36198" y1="1559" x2="43750" y2="2004"/>
                        <a14:foregroundMark x1="44010" y1="30958" x2="44271" y2="38085"/>
                        <a14:foregroundMark x1="46615" y1="35412" x2="50000" y2="32517"/>
                        <a14:foregroundMark x1="45573" y1="33853" x2="46354" y2="34298"/>
                        <a14:foregroundMark x1="77083" y1="27171" x2="77083" y2="27171"/>
                        <a14:foregroundMark x1="65885" y1="40089" x2="54427" y2="49889"/>
                        <a14:foregroundMark x1="54427" y1="49889" x2="52865" y2="64811"/>
                        <a14:foregroundMark x1="52865" y1="64811" x2="49479" y2="68597"/>
                        <a14:foregroundMark x1="82552" y1="23163" x2="82552" y2="23163"/>
                        <a14:foregroundMark x1="86458" y1="20490" x2="86458" y2="20490"/>
                        <a14:foregroundMark x1="73438" y1="35635" x2="75781" y2="33630"/>
                        <a14:foregroundMark x1="75521" y1="26726" x2="70313" y2="37862"/>
                        <a14:foregroundMark x1="70313" y1="37862" x2="69271" y2="38753"/>
                        <a14:foregroundMark x1="84115" y1="17817" x2="84115" y2="17817"/>
                        <a14:foregroundMark x1="82292" y1="20267" x2="82292" y2="20267"/>
                        <a14:foregroundMark x1="86719" y1="17595" x2="86719" y2="17595"/>
                        <a14:foregroundMark x1="74740" y1="11804" x2="74740" y2="11804"/>
                        <a14:foregroundMark x1="78646" y1="8686" x2="78646" y2="8686"/>
                        <a14:foregroundMark x1="75000" y1="8463" x2="75000" y2="8463"/>
                        <a14:foregroundMark x1="74479" y1="9354" x2="74479" y2="9354"/>
                        <a14:foregroundMark x1="97135" y1="6904" x2="97135" y2="6904"/>
                        <a14:foregroundMark x1="98698" y1="3786" x2="98698" y2="3786"/>
                        <a14:foregroundMark x1="97656" y1="3786" x2="96094" y2="4454"/>
                        <a14:foregroundMark x1="96875" y1="6459" x2="98698" y2="4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8968" y="2435227"/>
            <a:ext cx="2834823" cy="33146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0" descr="Friendship Clip Art - Friends Clipart Transparent Background, HD Png  Download - 1182x1050(#6933882) - PngFind">
            <a:extLst>
              <a:ext uri="{FF2B5EF4-FFF2-40B4-BE49-F238E27FC236}">
                <a16:creationId xmlns:a16="http://schemas.microsoft.com/office/drawing/2014/main" id="{5A86B715-331F-4B8F-9128-3078FB253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89" b="94275" l="3452" r="90000">
                        <a14:foregroundMark x1="23452" y1="9415" x2="30595" y2="6489"/>
                        <a14:foregroundMark x1="30595" y1="6489" x2="34881" y2="10687"/>
                        <a14:foregroundMark x1="12052" y1="29861" x2="12619" y2="31934"/>
                        <a14:foregroundMark x1="8929" y1="18448" x2="11353" y2="27307"/>
                        <a14:foregroundMark x1="15702" y1="35640" x2="17381" y2="37659"/>
                        <a14:foregroundMark x1="14552" y1="34258" x2="14870" y2="34640"/>
                        <a14:foregroundMark x1="12619" y1="31934" x2="14454" y2="34140"/>
                        <a14:foregroundMark x1="9959" y1="15285" x2="10476" y2="15776"/>
                        <a14:foregroundMark x1="7262" y1="12723" x2="9271" y2="14631"/>
                        <a14:foregroundMark x1="3571" y1="16285" x2="8333" y2="18193"/>
                        <a14:foregroundMark x1="89762" y1="21883" x2="88810" y2="35242"/>
                        <a14:foregroundMark x1="70714" y1="43257" x2="78452" y2="38550"/>
                        <a14:foregroundMark x1="73571" y1="45547" x2="80238" y2="44784"/>
                        <a14:foregroundMark x1="80238" y1="44784" x2="80119" y2="44020"/>
                        <a14:foregroundMark x1="71310" y1="71756" x2="66786" y2="94275"/>
                        <a14:foregroundMark x1="36905" y1="92366" x2="36905" y2="80407"/>
                        <a14:foregroundMark x1="23810" y1="80916" x2="23571" y2="93130"/>
                        <a14:backgroundMark x1="13452" y1="26081" x2="17143" y2="32570"/>
                        <a14:backgroundMark x1="17143" y1="32570" x2="18095" y2="33461"/>
                        <a14:backgroundMark x1="9167" y1="14631" x2="9167" y2="14631"/>
                        <a14:backgroundMark x1="6548" y1="14377" x2="7024" y2="161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931" y="3965744"/>
            <a:ext cx="3275255" cy="30645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D7E8E71-5B67-4D3C-98B6-CCE89B80DFBD}"/>
              </a:ext>
            </a:extLst>
          </p:cNvPr>
          <p:cNvSpPr/>
          <p:nvPr/>
        </p:nvSpPr>
        <p:spPr>
          <a:xfrm>
            <a:off x="4515965" y="5291000"/>
            <a:ext cx="6325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Freunde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21F7E1-221F-43C1-A874-E1FAE97D5269}"/>
              </a:ext>
            </a:extLst>
          </p:cNvPr>
          <p:cNvSpPr/>
          <p:nvPr/>
        </p:nvSpPr>
        <p:spPr>
          <a:xfrm>
            <a:off x="9093743" y="5354211"/>
            <a:ext cx="3129255" cy="769441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treffen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71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8" grpId="0" animBg="1"/>
      <p:bldP spid="19" grpId="0" animBg="1"/>
      <p:bldP spid="22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522297" y="246797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 Hobby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7" name="Picture 12" descr="Hobbies PNG Images | Vector and PSD Files | Free Download on Pngtree">
            <a:extLst>
              <a:ext uri="{FF2B5EF4-FFF2-40B4-BE49-F238E27FC236}">
                <a16:creationId xmlns:a16="http://schemas.microsoft.com/office/drawing/2014/main" id="{FAFE9B92-F889-42EA-958B-1A9DCFA66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389" y1="34363" x2="28333" y2="47490"/>
                        <a14:foregroundMark x1="36389" y1="39768" x2="20556" y2="54826"/>
                        <a14:foregroundMark x1="28611" y1="44015" x2="30833" y2="44015"/>
                        <a14:foregroundMark x1="28611" y1="35521" x2="36111" y2="32046"/>
                        <a14:foregroundMark x1="37500" y1="30116" x2="19722" y2="48649"/>
                        <a14:foregroundMark x1="19722" y1="48649" x2="28056" y2="32819"/>
                        <a14:foregroundMark x1="39444" y1="29344" x2="51111" y2="335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0982">
            <a:off x="-1106545" y="1999404"/>
            <a:ext cx="8170621" cy="61816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5EBA28-D680-4F98-A070-B5B2A3EF579A}"/>
              </a:ext>
            </a:extLst>
          </p:cNvPr>
          <p:cNvSpPr/>
          <p:nvPr/>
        </p:nvSpPr>
        <p:spPr>
          <a:xfrm>
            <a:off x="8612373" y="3905512"/>
            <a:ext cx="3579628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zeichnen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86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078555" y="243522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7" name="Picture 14" descr="Child Cartoon">
            <a:extLst>
              <a:ext uri="{FF2B5EF4-FFF2-40B4-BE49-F238E27FC236}">
                <a16:creationId xmlns:a16="http://schemas.microsoft.com/office/drawing/2014/main" id="{37490122-A554-4A7E-B80D-9EB507EB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00" b="96500" l="10000" r="90000">
                        <a14:foregroundMark x1="44667" y1="5667" x2="52000" y2="12333"/>
                        <a14:foregroundMark x1="52000" y1="12333" x2="47222" y2="4500"/>
                        <a14:foregroundMark x1="47222" y1="4500" x2="44667" y2="5500"/>
                        <a14:foregroundMark x1="38667" y1="72167" x2="42444" y2="77833"/>
                        <a14:foregroundMark x1="46000" y1="91000" x2="47444" y2="88000"/>
                        <a14:foregroundMark x1="43667" y1="96500" x2="49444" y2="96500"/>
                        <a14:foregroundMark x1="49444" y1="96500" x2="48222" y2="93667"/>
                        <a14:foregroundMark x1="62000" y1="58500" x2="62000" y2="58500"/>
                        <a14:foregroundMark x1="64556" y1="52667" x2="64556" y2="52667"/>
                        <a14:foregroundMark x1="67222" y1="80833" x2="67222" y2="80833"/>
                        <a14:foregroundMark x1="73444" y1="81000" x2="73444" y2="81000"/>
                        <a14:foregroundMark x1="72444" y1="72000" x2="72444" y2="7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6976">
            <a:off x="-552280" y="1975407"/>
            <a:ext cx="5750892" cy="40899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reating a music-on-hold appliance | Case studies - Yawarra Tiny Computers">
            <a:extLst>
              <a:ext uri="{FF2B5EF4-FFF2-40B4-BE49-F238E27FC236}">
                <a16:creationId xmlns:a16="http://schemas.microsoft.com/office/drawing/2014/main" id="{4EFB38B6-F3D6-434B-9D65-4C97CA367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66" b="94561" l="1896" r="93839">
                        <a14:foregroundMark x1="27962" y1="14226" x2="56398" y2="7950"/>
                        <a14:foregroundMark x1="56398" y1="7950" x2="76777" y2="9623"/>
                        <a14:foregroundMark x1="43128" y1="3766" x2="56398" y2="6276"/>
                        <a14:foregroundMark x1="5687" y1="54393" x2="13744" y2="58996"/>
                        <a14:foregroundMark x1="51185" y1="77824" x2="66351" y2="95397"/>
                        <a14:foregroundMark x1="85782" y1="60669" x2="82938" y2="38075"/>
                        <a14:foregroundMark x1="44076" y1="73640" x2="44550" y2="84100"/>
                        <a14:foregroundMark x1="54028" y1="75732" x2="58768" y2="71548"/>
                        <a14:foregroundMark x1="27014" y1="34310" x2="24645" y2="28033"/>
                        <a14:foregroundMark x1="71564" y1="36820" x2="66351" y2="27197"/>
                        <a14:foregroundMark x1="26540" y1="34310" x2="21327" y2="32218"/>
                        <a14:foregroundMark x1="8057" y1="18410" x2="8057" y2="18410"/>
                        <a14:foregroundMark x1="87678" y1="46862" x2="88152" y2="57322"/>
                        <a14:foregroundMark x1="91469" y1="48954" x2="93839" y2="56485"/>
                        <a14:foregroundMark x1="90521" y1="27197" x2="90521" y2="27197"/>
                        <a14:foregroundMark x1="2844" y1="18828" x2="2844" y2="18828"/>
                        <a14:foregroundMark x1="4265" y1="11715" x2="4265" y2="11715"/>
                        <a14:foregroundMark x1="7109" y1="12552" x2="7109" y2="12552"/>
                        <a14:foregroundMark x1="3318" y1="15481" x2="3318" y2="15900"/>
                        <a14:foregroundMark x1="9953" y1="15063" x2="9953" y2="15063"/>
                        <a14:foregroundMark x1="6635" y1="10460" x2="6635" y2="10460"/>
                        <a14:foregroundMark x1="1896" y1="52301" x2="5213" y2="548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5432">
            <a:off x="-122155" y="4169834"/>
            <a:ext cx="2466907" cy="27942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8E947FF-78C8-4A79-A5C2-E8A557185B38}"/>
              </a:ext>
            </a:extLst>
          </p:cNvPr>
          <p:cNvSpPr/>
          <p:nvPr/>
        </p:nvSpPr>
        <p:spPr>
          <a:xfrm>
            <a:off x="9675629" y="3384617"/>
            <a:ext cx="2516372" cy="830997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hören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D40B89-D61D-4A1B-B3D0-CCEB38A48B89}"/>
              </a:ext>
            </a:extLst>
          </p:cNvPr>
          <p:cNvSpPr/>
          <p:nvPr/>
        </p:nvSpPr>
        <p:spPr>
          <a:xfrm>
            <a:off x="7373126" y="3358557"/>
            <a:ext cx="221199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Musik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79B015-A331-4B6A-917C-7534487639E3}"/>
              </a:ext>
            </a:extLst>
          </p:cNvPr>
          <p:cNvSpPr/>
          <p:nvPr/>
        </p:nvSpPr>
        <p:spPr>
          <a:xfrm>
            <a:off x="9849259" y="4429081"/>
            <a:ext cx="2342741" cy="830997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tanzen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9" name="Picture 18" descr="Happy Cute Little Kid Boy Watch Movie Stock Vector - Illustration of  kawaii, enjoyment: 172423247">
            <a:extLst>
              <a:ext uri="{FF2B5EF4-FFF2-40B4-BE49-F238E27FC236}">
                <a16:creationId xmlns:a16="http://schemas.microsoft.com/office/drawing/2014/main" id="{4CB83F60-0E76-4438-B991-0D6617805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250" b="91625" l="10000" r="90000">
                        <a14:foregroundMark x1="38375" y1="18750" x2="48375" y2="9375"/>
                        <a14:foregroundMark x1="48375" y1="9375" x2="59375" y2="11375"/>
                        <a14:foregroundMark x1="59375" y1="11375" x2="65625" y2="21000"/>
                        <a14:foregroundMark x1="65625" y1="21000" x2="65750" y2="22125"/>
                        <a14:foregroundMark x1="36125" y1="25125" x2="51250" y2="28625"/>
                        <a14:foregroundMark x1="51250" y1="28625" x2="52625" y2="31750"/>
                        <a14:foregroundMark x1="38000" y1="91625" x2="43250" y2="85625"/>
                        <a14:foregroundMark x1="43250" y1="85625" x2="44625" y2="82375"/>
                        <a14:foregroundMark x1="64000" y1="91000" x2="57125" y2="85500"/>
                        <a14:foregroundMark x1="57125" y1="85500" x2="55875" y2="82000"/>
                        <a14:foregroundMark x1="64500" y1="41875" x2="64500" y2="41875"/>
                        <a14:foregroundMark x1="65750" y1="42375" x2="67500" y2="41875"/>
                        <a14:foregroundMark x1="63750" y1="43000" x2="62000" y2="48500"/>
                        <a14:foregroundMark x1="49625" y1="6250" x2="56625" y2="14250"/>
                        <a14:foregroundMark x1="55125" y1="16250" x2="57000" y2="23250"/>
                        <a14:foregroundMark x1="57000" y1="23250" x2="56250" y2="25875"/>
                        <a14:foregroundMark x1="64875" y1="23375" x2="61000" y2="29625"/>
                        <a14:foregroundMark x1="61000" y1="29625" x2="53500" y2="2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069" y="2991087"/>
            <a:ext cx="4191864" cy="41918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5CBCEF3-FEF2-4D59-9A3E-C03F0A2C8964}"/>
              </a:ext>
            </a:extLst>
          </p:cNvPr>
          <p:cNvSpPr/>
          <p:nvPr/>
        </p:nvSpPr>
        <p:spPr>
          <a:xfrm>
            <a:off x="6850749" y="5604014"/>
            <a:ext cx="34031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ins Kino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835607-C9FF-4FCF-85B5-E4C4BF137BD4}"/>
              </a:ext>
            </a:extLst>
          </p:cNvPr>
          <p:cNvSpPr/>
          <p:nvPr/>
        </p:nvSpPr>
        <p:spPr>
          <a:xfrm>
            <a:off x="9956931" y="5604014"/>
            <a:ext cx="2235069" cy="830997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47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5" grpId="0" animBg="1"/>
      <p:bldP spid="26" grpId="0"/>
      <p:bldP spid="28" grpId="0" animBg="1"/>
      <p:bldP spid="30" grpId="0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516958" y="2896415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 Hobby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Boy riding bicycle illustration, The Little Prince Child, Cycling Little  Prince, bicycle, sports Equipment png | PNGEgg">
            <a:extLst>
              <a:ext uri="{FF2B5EF4-FFF2-40B4-BE49-F238E27FC236}">
                <a16:creationId xmlns:a16="http://schemas.microsoft.com/office/drawing/2014/main" id="{2735B612-66C0-484B-949D-CC3CF5DA2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6" b="95450" l="10000" r="90000">
                        <a14:foregroundMark x1="41778" y1="7325" x2="61667" y2="7547"/>
                        <a14:foregroundMark x1="61667" y1="7547" x2="69111" y2="11099"/>
                        <a14:foregroundMark x1="69111" y1="11099" x2="69444" y2="11876"/>
                        <a14:foregroundMark x1="50667" y1="3996" x2="73000" y2="10211"/>
                        <a14:foregroundMark x1="73000" y1="10211" x2="73222" y2="10433"/>
                        <a14:foregroundMark x1="35111" y1="26859" x2="51333" y2="28746"/>
                        <a14:foregroundMark x1="45444" y1="29190" x2="48000" y2="29190"/>
                        <a14:foregroundMark x1="21889" y1="91454" x2="28556" y2="95450"/>
                        <a14:foregroundMark x1="28556" y1="95450" x2="38111" y2="95450"/>
                        <a14:foregroundMark x1="38111" y1="95450" x2="44556" y2="88679"/>
                        <a14:foregroundMark x1="44556" y1="88679" x2="44889" y2="87236"/>
                        <a14:foregroundMark x1="27333" y1="85794" x2="27333" y2="85794"/>
                        <a14:foregroundMark x1="30889" y1="85794" x2="30889" y2="85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5884" y="2266228"/>
            <a:ext cx="4821954" cy="482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D3CF7C-8870-41D4-982B-346C08AFDF64}"/>
              </a:ext>
            </a:extLst>
          </p:cNvPr>
          <p:cNvSpPr/>
          <p:nvPr/>
        </p:nvSpPr>
        <p:spPr>
          <a:xfrm>
            <a:off x="9599491" y="4108154"/>
            <a:ext cx="2592509" cy="923330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32E3A7-0A82-4A1A-8B3B-72BB390D5C4F}"/>
              </a:ext>
            </a:extLst>
          </p:cNvPr>
          <p:cNvSpPr/>
          <p:nvPr/>
        </p:nvSpPr>
        <p:spPr>
          <a:xfrm>
            <a:off x="6090662" y="4021494"/>
            <a:ext cx="350883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Fahrrad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99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078555" y="243522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8F63E4-50F6-43E3-99CF-4F4A60614465}"/>
              </a:ext>
            </a:extLst>
          </p:cNvPr>
          <p:cNvSpPr/>
          <p:nvPr/>
        </p:nvSpPr>
        <p:spPr>
          <a:xfrm>
            <a:off x="9274875" y="3564945"/>
            <a:ext cx="2997186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machen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A1FEF4-A346-4E89-A7E9-7E2335C056E2}"/>
              </a:ext>
            </a:extLst>
          </p:cNvPr>
          <p:cNvSpPr/>
          <p:nvPr/>
        </p:nvSpPr>
        <p:spPr>
          <a:xfrm>
            <a:off x="9718158" y="4759081"/>
            <a:ext cx="2553903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9" name="Picture 6" descr="Jay Pradhan - Professional Chess Coach in Mumbai - Youngbutterfly">
            <a:extLst>
              <a:ext uri="{FF2B5EF4-FFF2-40B4-BE49-F238E27FC236}">
                <a16:creationId xmlns:a16="http://schemas.microsoft.com/office/drawing/2014/main" id="{620601EF-B15F-4CAA-A5AD-C12F214B7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606" y="1835410"/>
            <a:ext cx="3555912" cy="379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E5A2C4F-2911-4BFA-9FC2-047819050DA2}"/>
              </a:ext>
            </a:extLst>
          </p:cNvPr>
          <p:cNvSpPr/>
          <p:nvPr/>
        </p:nvSpPr>
        <p:spPr>
          <a:xfrm>
            <a:off x="6209822" y="3526758"/>
            <a:ext cx="312720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Schach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1" name="Picture 2" descr="Download Sport HQ PNG Image | FreePNGImg">
            <a:extLst>
              <a:ext uri="{FF2B5EF4-FFF2-40B4-BE49-F238E27FC236}">
                <a16:creationId xmlns:a16="http://schemas.microsoft.com/office/drawing/2014/main" id="{5CDEFFAF-CB97-4854-9F71-76D97EDBC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141" y="2397497"/>
            <a:ext cx="5871659" cy="58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C524EE4-7393-41EE-B477-2794805E7D8D}"/>
              </a:ext>
            </a:extLst>
          </p:cNvPr>
          <p:cNvSpPr/>
          <p:nvPr/>
        </p:nvSpPr>
        <p:spPr>
          <a:xfrm>
            <a:off x="6961249" y="4672941"/>
            <a:ext cx="312720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Sport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9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7" grpId="0" animBg="1"/>
      <p:bldP spid="18" grpId="0" animBg="1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078555" y="243522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7" name="Picture 8" descr="Child Reading Clip Art - Kids Hobby - Free Transparent PNG Clipart Images  Download">
            <a:extLst>
              <a:ext uri="{FF2B5EF4-FFF2-40B4-BE49-F238E27FC236}">
                <a16:creationId xmlns:a16="http://schemas.microsoft.com/office/drawing/2014/main" id="{81BCD3A5-10B7-4A3C-BD26-4BBBA9B511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49" b="93588" l="5000" r="91786">
                        <a14:foregroundMark x1="33333" y1="6489" x2="34048" y2="14351"/>
                        <a14:foregroundMark x1="34048" y1="14351" x2="39643" y2="23435"/>
                        <a14:foregroundMark x1="26905" y1="20763" x2="22976" y2="23588"/>
                        <a14:foregroundMark x1="22976" y1="20916" x2="26071" y2="20611"/>
                        <a14:foregroundMark x1="5000" y1="32137" x2="17976" y2="45878"/>
                        <a14:foregroundMark x1="17976" y1="45878" x2="17976" y2="45878"/>
                        <a14:foregroundMark x1="41429" y1="56947" x2="35476" y2="76794"/>
                        <a14:foregroundMark x1="35476" y1="76794" x2="47143" y2="70840"/>
                        <a14:foregroundMark x1="47143" y1="70840" x2="52381" y2="73664"/>
                        <a14:foregroundMark x1="65000" y1="84198" x2="75714" y2="86031"/>
                        <a14:foregroundMark x1="75714" y1="86031" x2="48929" y2="86183"/>
                        <a14:foregroundMark x1="48929" y1="86183" x2="39762" y2="77176"/>
                        <a14:foregroundMark x1="39762" y1="77176" x2="42738" y2="68015"/>
                        <a14:foregroundMark x1="42738" y1="68015" x2="29286" y2="68015"/>
                        <a14:foregroundMark x1="29286" y1="68015" x2="24048" y2="75344"/>
                        <a14:foregroundMark x1="19881" y1="59618" x2="41786" y2="61298"/>
                        <a14:foregroundMark x1="41786" y1="61298" x2="47857" y2="78473"/>
                        <a14:foregroundMark x1="47857" y1="78473" x2="51905" y2="74122"/>
                        <a14:foregroundMark x1="41786" y1="63969" x2="22500" y2="57939"/>
                        <a14:foregroundMark x1="22500" y1="57939" x2="19762" y2="67939"/>
                        <a14:foregroundMark x1="19762" y1="67939" x2="19881" y2="68092"/>
                        <a14:foregroundMark x1="19286" y1="81527" x2="30357" y2="81221"/>
                        <a14:foregroundMark x1="30357" y1="81221" x2="59286" y2="82901"/>
                        <a14:foregroundMark x1="59286" y1="82901" x2="70595" y2="87023"/>
                        <a14:foregroundMark x1="70595" y1="87023" x2="80119" y2="87710"/>
                        <a14:foregroundMark x1="49286" y1="65954" x2="47500" y2="65420"/>
                        <a14:foregroundMark x1="20595" y1="57557" x2="19881" y2="63053"/>
                        <a14:foregroundMark x1="19048" y1="57557" x2="17738" y2="56412"/>
                        <a14:foregroundMark x1="18214" y1="57099" x2="36667" y2="84809"/>
                        <a14:foregroundMark x1="36667" y1="84809" x2="40119" y2="81145"/>
                        <a14:foregroundMark x1="66071" y1="87710" x2="80119" y2="87863"/>
                        <a14:foregroundMark x1="80119" y1="87863" x2="70000" y2="91221"/>
                        <a14:foregroundMark x1="70000" y1="91221" x2="58690" y2="86718"/>
                        <a14:foregroundMark x1="58690" y1="86718" x2="58690" y2="86718"/>
                        <a14:foregroundMark x1="79286" y1="86489" x2="89286" y2="85878"/>
                        <a14:foregroundMark x1="59524" y1="78168" x2="57976" y2="80687"/>
                        <a14:foregroundMark x1="48452" y1="69160" x2="60595" y2="82366"/>
                        <a14:foregroundMark x1="60595" y1="82366" x2="62024" y2="85496"/>
                        <a14:foregroundMark x1="20357" y1="65115" x2="19524" y2="65420"/>
                        <a14:foregroundMark x1="17976" y1="64733" x2="17738" y2="67939"/>
                        <a14:foregroundMark x1="17738" y1="63435" x2="17738" y2="63282"/>
                        <a14:foregroundMark x1="63452" y1="91221" x2="72024" y2="93740"/>
                        <a14:foregroundMark x1="74643" y1="91679" x2="82857" y2="87023"/>
                        <a14:foregroundMark x1="82857" y1="87023" x2="82143" y2="84046"/>
                        <a14:foregroundMark x1="86071" y1="83359" x2="89167" y2="86718"/>
                        <a14:foregroundMark x1="88214" y1="84046" x2="91071" y2="82977"/>
                        <a14:foregroundMark x1="52143" y1="84885" x2="36190" y2="88015"/>
                        <a14:foregroundMark x1="36190" y1="88015" x2="24286" y2="82443"/>
                        <a14:foregroundMark x1="24286" y1="82443" x2="23929" y2="72061"/>
                        <a14:foregroundMark x1="23929" y1="72061" x2="24524" y2="74656"/>
                        <a14:foregroundMark x1="19048" y1="73435" x2="24048" y2="65267"/>
                        <a14:foregroundMark x1="24048" y1="65267" x2="20119" y2="75115"/>
                        <a14:foregroundMark x1="54286" y1="59618" x2="53571" y2="68931"/>
                        <a14:foregroundMark x1="53571" y1="68931" x2="54048" y2="66412"/>
                        <a14:foregroundMark x1="56905" y1="60382" x2="58452" y2="68321"/>
                        <a14:foregroundMark x1="58452" y1="68321" x2="57381" y2="71603"/>
                        <a14:foregroundMark x1="53690" y1="70153" x2="56310" y2="73435"/>
                        <a14:foregroundMark x1="19048" y1="78702" x2="19048" y2="54427"/>
                        <a14:foregroundMark x1="33333" y1="15878" x2="34643" y2="27252"/>
                        <a14:foregroundMark x1="34643" y1="27252" x2="38810" y2="18550"/>
                        <a14:foregroundMark x1="38810" y1="18550" x2="38095" y2="16947"/>
                        <a14:foregroundMark x1="36548" y1="14580" x2="46905" y2="16718"/>
                        <a14:foregroundMark x1="40119" y1="5649" x2="58810" y2="15878"/>
                        <a14:foregroundMark x1="58810" y1="15878" x2="44881" y2="13435"/>
                        <a14:foregroundMark x1="44881" y1="13435" x2="43095" y2="10382"/>
                        <a14:foregroundMark x1="45119" y1="23130" x2="42024" y2="24962"/>
                        <a14:foregroundMark x1="30238" y1="33664" x2="19405" y2="31603"/>
                        <a14:foregroundMark x1="19405" y1="31603" x2="19048" y2="32137"/>
                        <a14:foregroundMark x1="19762" y1="31756" x2="12262" y2="30611"/>
                        <a14:foregroundMark x1="53452" y1="40153" x2="57619" y2="34962"/>
                        <a14:foregroundMark x1="60000" y1="35802" x2="59286" y2="47176"/>
                        <a14:foregroundMark x1="24286" y1="84046" x2="15833" y2="80534"/>
                        <a14:foregroundMark x1="89286" y1="85344" x2="88214" y2="86031"/>
                        <a14:foregroundMark x1="89167" y1="86489" x2="90476" y2="87328"/>
                        <a14:foregroundMark x1="88214" y1="85496" x2="91786" y2="87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069"/>
          <a:stretch/>
        </p:blipFill>
        <p:spPr bwMode="auto">
          <a:xfrm flipH="1">
            <a:off x="2083515" y="4075937"/>
            <a:ext cx="3233450" cy="28212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05F7CCE-8398-474D-A65C-5FA8E6C362BF}"/>
              </a:ext>
            </a:extLst>
          </p:cNvPr>
          <p:cNvSpPr/>
          <p:nvPr/>
        </p:nvSpPr>
        <p:spPr>
          <a:xfrm>
            <a:off x="10516924" y="5391355"/>
            <a:ext cx="1675076" cy="830997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lesen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9" name="Picture 4" descr="1,827 Eastern Magazine Illustrations &amp; Clip Art - iStock">
            <a:extLst>
              <a:ext uri="{FF2B5EF4-FFF2-40B4-BE49-F238E27FC236}">
                <a16:creationId xmlns:a16="http://schemas.microsoft.com/office/drawing/2014/main" id="{A09A7927-BC64-4A81-960E-4FEDC7A51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29" b="94769" l="6046" r="93954">
                        <a14:foregroundMark x1="10458" y1="23541" x2="14542" y2="51308"/>
                        <a14:foregroundMark x1="14542" y1="51308" x2="16176" y2="54326"/>
                        <a14:foregroundMark x1="15686" y1="23340" x2="32190" y2="29376"/>
                        <a14:foregroundMark x1="32190" y1="29376" x2="39706" y2="55131"/>
                        <a14:foregroundMark x1="39706" y1="55131" x2="40359" y2="67404"/>
                        <a14:foregroundMark x1="40359" y1="67404" x2="17157" y2="75050"/>
                        <a14:foregroundMark x1="17157" y1="75050" x2="9150" y2="44467"/>
                        <a14:foregroundMark x1="9150" y1="44467" x2="11111" y2="27565"/>
                        <a14:foregroundMark x1="11111" y1="27565" x2="15523" y2="26559"/>
                        <a14:foregroundMark x1="6046" y1="22133" x2="9641" y2="41247"/>
                        <a14:foregroundMark x1="39052" y1="8249" x2="39052" y2="26761"/>
                        <a14:foregroundMark x1="39052" y1="26761" x2="39052" y2="26761"/>
                        <a14:foregroundMark x1="39216" y1="5231" x2="56046" y2="12877"/>
                        <a14:foregroundMark x1="66503" y1="38632" x2="69118" y2="23944"/>
                        <a14:foregroundMark x1="69118" y1="23944" x2="66993" y2="47887"/>
                        <a14:foregroundMark x1="66993" y1="47887" x2="84804" y2="45070"/>
                        <a14:foregroundMark x1="84804" y1="45070" x2="84804" y2="71227"/>
                        <a14:foregroundMark x1="84804" y1="71227" x2="78105" y2="94769"/>
                        <a14:foregroundMark x1="78105" y1="94769" x2="67810" y2="84909"/>
                        <a14:foregroundMark x1="89052" y1="43863" x2="90359" y2="59557"/>
                        <a14:foregroundMark x1="90359" y1="59557" x2="87908" y2="61972"/>
                        <a14:foregroundMark x1="93954" y1="42455" x2="91013" y2="53924"/>
                        <a14:foregroundMark x1="69935" y1="16499" x2="57353" y2="53119"/>
                        <a14:foregroundMark x1="63889" y1="48692" x2="70752" y2="18310"/>
                        <a14:foregroundMark x1="70588" y1="15694" x2="68464" y2="26962"/>
                        <a14:foregroundMark x1="71405" y1="12877" x2="69608" y2="24346"/>
                        <a14:foregroundMark x1="15523" y1="76660" x2="29085" y2="73441"/>
                        <a14:foregroundMark x1="29085" y1="73441" x2="39542" y2="74849"/>
                        <a14:foregroundMark x1="51307" y1="85714" x2="69935" y2="90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77639" flipV="1">
            <a:off x="4174819" y="3499520"/>
            <a:ext cx="2267617" cy="187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3AA04DE-2360-467C-92EE-9D1A242D3807}"/>
              </a:ext>
            </a:extLst>
          </p:cNvPr>
          <p:cNvSpPr/>
          <p:nvPr/>
        </p:nvSpPr>
        <p:spPr>
          <a:xfrm>
            <a:off x="6402564" y="5309115"/>
            <a:ext cx="40488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Zeitschriften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1" name="Picture 16" descr="Search Engine Optimization Internet Google Search Google s, Google Search  Console, media, electronic Device, communication png | PNGWing">
            <a:extLst>
              <a:ext uri="{FF2B5EF4-FFF2-40B4-BE49-F238E27FC236}">
                <a16:creationId xmlns:a16="http://schemas.microsoft.com/office/drawing/2014/main" id="{837BA67E-9604-4D7F-9E8C-A78FBD76F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56" b="95129" l="3056" r="93889">
                        <a14:foregroundMark x1="9167" y1="36390" x2="10556" y2="51289"/>
                        <a14:foregroundMark x1="10556" y1="51289" x2="29722" y2="71920"/>
                        <a14:foregroundMark x1="29722" y1="71920" x2="45000" y2="53868"/>
                        <a14:foregroundMark x1="45000" y1="53868" x2="32778" y2="35817"/>
                        <a14:foregroundMark x1="32778" y1="35817" x2="15556" y2="34097"/>
                        <a14:foregroundMark x1="15556" y1="34097" x2="8889" y2="35817"/>
                        <a14:foregroundMark x1="8333" y1="37822" x2="9444" y2="64183"/>
                        <a14:foregroundMark x1="9444" y1="64183" x2="26389" y2="71060"/>
                        <a14:foregroundMark x1="26389" y1="71060" x2="56667" y2="69628"/>
                        <a14:foregroundMark x1="56667" y1="69628" x2="57778" y2="51003"/>
                        <a14:foregroundMark x1="57778" y1="51003" x2="8333" y2="41834"/>
                        <a14:foregroundMark x1="29444" y1="42120" x2="41111" y2="55014"/>
                        <a14:foregroundMark x1="41111" y1="55014" x2="45556" y2="39828"/>
                        <a14:foregroundMark x1="45556" y1="39828" x2="30556" y2="39542"/>
                        <a14:foregroundMark x1="30556" y1="39542" x2="29167" y2="41834"/>
                        <a14:foregroundMark x1="20000" y1="55301" x2="39722" y2="55587"/>
                        <a14:foregroundMark x1="39722" y1="55587" x2="35278" y2="52722"/>
                        <a14:foregroundMark x1="24167" y1="53009" x2="30000" y2="53295"/>
                        <a14:foregroundMark x1="31667" y1="38682" x2="31389" y2="52722"/>
                        <a14:foregroundMark x1="26389" y1="90831" x2="40278" y2="89112"/>
                        <a14:foregroundMark x1="40278" y1="89112" x2="55278" y2="89685"/>
                        <a14:foregroundMark x1="55278" y1="89685" x2="90556" y2="85960"/>
                        <a14:foregroundMark x1="90556" y1="85960" x2="93889" y2="90544"/>
                        <a14:foregroundMark x1="77500" y1="89685" x2="92500" y2="95129"/>
                        <a14:foregroundMark x1="92500" y1="95129" x2="60000" y2="67335"/>
                        <a14:foregroundMark x1="60000" y1="67335" x2="27500" y2="60745"/>
                        <a14:foregroundMark x1="27500" y1="60745" x2="18056" y2="63037"/>
                        <a14:foregroundMark x1="18889" y1="53295" x2="39722" y2="47851"/>
                        <a14:foregroundMark x1="39722" y1="47851" x2="51944" y2="56447"/>
                        <a14:foregroundMark x1="51944" y1="56447" x2="51944" y2="56734"/>
                        <a14:foregroundMark x1="36944" y1="57593" x2="20278" y2="56447"/>
                        <a14:foregroundMark x1="20278" y1="56447" x2="36667" y2="55587"/>
                        <a14:foregroundMark x1="36667" y1="55587" x2="30278" y2="55874"/>
                        <a14:foregroundMark x1="38611" y1="52722" x2="20278" y2="55014"/>
                        <a14:foregroundMark x1="20278" y1="55014" x2="23889" y2="61605"/>
                        <a14:foregroundMark x1="3056" y1="31519" x2="11667" y2="55587"/>
                        <a14:foregroundMark x1="75278" y1="80229" x2="91111" y2="85387"/>
                        <a14:foregroundMark x1="91111" y1="85387" x2="93333" y2="82235"/>
                        <a14:foregroundMark x1="90278" y1="78223" x2="75000" y2="89971"/>
                        <a14:foregroundMark x1="75000" y1="89971" x2="78333" y2="88539"/>
                        <a14:foregroundMark x1="92500" y1="83668" x2="73056" y2="88825"/>
                        <a14:foregroundMark x1="73056" y1="88825" x2="86389" y2="85673"/>
                        <a14:foregroundMark x1="77778" y1="90831" x2="91389" y2="922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131" y="3875307"/>
            <a:ext cx="3332155" cy="32303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930ED0E-E61B-4E8C-BC99-065D731457B0}"/>
              </a:ext>
            </a:extLst>
          </p:cNvPr>
          <p:cNvSpPr/>
          <p:nvPr/>
        </p:nvSpPr>
        <p:spPr>
          <a:xfrm>
            <a:off x="10399487" y="3326223"/>
            <a:ext cx="1792513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surfen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9056A9-7AC7-4A60-988E-6631BFA5969F}"/>
              </a:ext>
            </a:extLst>
          </p:cNvPr>
          <p:cNvSpPr/>
          <p:nvPr/>
        </p:nvSpPr>
        <p:spPr>
          <a:xfrm>
            <a:off x="6556685" y="3326223"/>
            <a:ext cx="34031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im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Internet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32" name="Picture 26" descr="Disco ball Vector icon Disco ball Vector icon Stock Vector Image &amp; Art -  Alamy">
            <a:extLst>
              <a:ext uri="{FF2B5EF4-FFF2-40B4-BE49-F238E27FC236}">
                <a16:creationId xmlns:a16="http://schemas.microsoft.com/office/drawing/2014/main" id="{A03B4E87-A5BC-453D-B21C-37BB55B1B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4312" y1="40185" x2="53311" y2="40741"/>
                        <a14:foregroundMark x1="53311" y1="40741" x2="40238" y2="48148"/>
                        <a14:foregroundMark x1="40238" y1="48148" x2="43124" y2="54259"/>
                        <a14:foregroundMark x1="43463" y1="40926" x2="60102" y2="52963"/>
                        <a14:foregroundMark x1="60102" y1="52963" x2="55008" y2="44259"/>
                        <a14:foregroundMark x1="55008" y1="44259" x2="55008" y2="50370"/>
                        <a14:foregroundMark x1="48217" y1="41481" x2="57555" y2="42593"/>
                        <a14:foregroundMark x1="57555" y1="42593" x2="46859" y2="43519"/>
                        <a14:foregroundMark x1="46859" y1="43519" x2="47878" y2="48704"/>
                        <a14:foregroundMark x1="48387" y1="37037" x2="51443" y2="47037"/>
                        <a14:foregroundMark x1="51443" y1="47037" x2="61800" y2="45000"/>
                        <a14:foregroundMark x1="61800" y1="45000" x2="61121" y2="43333"/>
                        <a14:foregroundMark x1="56197" y1="42037" x2="45331" y2="44630"/>
                        <a14:foregroundMark x1="45331" y1="44630" x2="47538" y2="59074"/>
                        <a14:foregroundMark x1="47538" y1="59074" x2="51104" y2="62963"/>
                        <a14:foregroundMark x1="55688" y1="47778" x2="47199" y2="54259"/>
                        <a14:foregroundMark x1="47199" y1="54259" x2="47029" y2="53889"/>
                        <a14:foregroundMark x1="55857" y1="42593" x2="52971" y2="54259"/>
                        <a14:foregroundMark x1="52971" y1="54259" x2="54499" y2="57593"/>
                        <a14:foregroundMark x1="52462" y1="36111" x2="60951" y2="40741"/>
                        <a14:foregroundMark x1="60951" y1="40741" x2="62818" y2="39630"/>
                        <a14:foregroundMark x1="66044" y1="43148" x2="65705" y2="52963"/>
                        <a14:foregroundMark x1="65705" y1="52963" x2="60611" y2="51296"/>
                        <a14:foregroundMark x1="40577" y1="38519" x2="39049" y2="47963"/>
                        <a14:foregroundMark x1="39049" y1="47963" x2="38540" y2="45926"/>
                        <a14:foregroundMark x1="26995" y1="24259" x2="32088" y2="19630"/>
                        <a14:foregroundMark x1="64856" y1="77407" x2="76740" y2="74630"/>
                        <a14:foregroundMark x1="76740" y1="74630" x2="86248" y2="66111"/>
                        <a14:foregroundMark x1="86248" y1="66111" x2="86587" y2="65370"/>
                        <a14:foregroundMark x1="78098" y1="68333" x2="70458" y2="76111"/>
                        <a14:foregroundMark x1="70458" y1="76111" x2="68930" y2="737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328" y="1072108"/>
            <a:ext cx="3630596" cy="332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4" descr="Set of cartoon style retro disco dancers, black - Stock Illustration  [31933501] - PIXTA">
            <a:extLst>
              <a:ext uri="{FF2B5EF4-FFF2-40B4-BE49-F238E27FC236}">
                <a16:creationId xmlns:a16="http://schemas.microsoft.com/office/drawing/2014/main" id="{AE377CA8-BE41-432D-B360-F78F318F7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0222" y1="27137" x2="39863" y2="40087"/>
                        <a14:foregroundMark x1="19556" y1="29060" x2="23111" y2="46795"/>
                        <a14:foregroundMark x1="23111" y1="46795" x2="21778" y2="60256"/>
                        <a14:foregroundMark x1="21778" y1="60256" x2="21556" y2="60684"/>
                        <a14:foregroundMark x1="23778" y1="52991" x2="27333" y2="64316"/>
                        <a14:foregroundMark x1="27333" y1="64316" x2="27111" y2="69231"/>
                        <a14:foregroundMark x1="27333" y1="46154" x2="34222" y2="48932"/>
                        <a14:foregroundMark x1="19333" y1="44017" x2="15778" y2="44017"/>
                        <a14:foregroundMark x1="28889" y1="54274" x2="33556" y2="53205"/>
                        <a14:foregroundMark x1="73333" y1="32051" x2="78444" y2="47222"/>
                        <a14:foregroundMark x1="78444" y1="47222" x2="74889" y2="57692"/>
                        <a14:foregroundMark x1="74889" y1="57692" x2="74222" y2="57906"/>
                        <a14:foregroundMark x1="79111" y1="61111" x2="78444" y2="66239"/>
                        <a14:backgroundMark x1="39778" y1="41239" x2="38222" y2="42521"/>
                        <a14:backgroundMark x1="39778" y1="39957" x2="38444" y2="39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75" y="1677123"/>
            <a:ext cx="3907675" cy="40639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838200" y="1391198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CED16E-E0BB-4B55-A108-1ADD5FA63C59}"/>
              </a:ext>
            </a:extLst>
          </p:cNvPr>
          <p:cNvSpPr/>
          <p:nvPr/>
        </p:nvSpPr>
        <p:spPr>
          <a:xfrm>
            <a:off x="6790883" y="4292157"/>
            <a:ext cx="34031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 die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Disko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128B9D5-6E80-42ED-981B-B35A1D60D66B}"/>
              </a:ext>
            </a:extLst>
          </p:cNvPr>
          <p:cNvSpPr/>
          <p:nvPr/>
        </p:nvSpPr>
        <p:spPr>
          <a:xfrm>
            <a:off x="10283470" y="4345606"/>
            <a:ext cx="1984744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gehen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24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20" grpId="0"/>
      <p:bldP spid="22" grpId="0" animBg="1"/>
      <p:bldP spid="23" grpId="0"/>
      <p:bldP spid="10" grpId="0"/>
      <p:bldP spid="34" grpId="0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522297" y="246797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 Hobby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3" name="Picture 28" descr="Volunteer Walking Dogs Clipart - Cartoon - Png Download - Full Size Clipart  (#5557232) - PinClipart">
            <a:extLst>
              <a:ext uri="{FF2B5EF4-FFF2-40B4-BE49-F238E27FC236}">
                <a16:creationId xmlns:a16="http://schemas.microsoft.com/office/drawing/2014/main" id="{366CE809-BEF5-4033-B23E-18C44F089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3192" y="1395961"/>
            <a:ext cx="7190978" cy="549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976C6E-13C8-4BF5-A280-93483289881A}"/>
              </a:ext>
            </a:extLst>
          </p:cNvPr>
          <p:cNvSpPr/>
          <p:nvPr/>
        </p:nvSpPr>
        <p:spPr>
          <a:xfrm>
            <a:off x="6481943" y="3609886"/>
            <a:ext cx="3473302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spazieren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7D4EF8-A9A6-4C65-A739-9A26F05D5265}"/>
              </a:ext>
            </a:extLst>
          </p:cNvPr>
          <p:cNvSpPr/>
          <p:nvPr/>
        </p:nvSpPr>
        <p:spPr>
          <a:xfrm>
            <a:off x="10122195" y="3609886"/>
            <a:ext cx="2054841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96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522297" y="246797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 Hobby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7" name="Picture 32" descr="At home | Baamboozle">
            <a:extLst>
              <a:ext uri="{FF2B5EF4-FFF2-40B4-BE49-F238E27FC236}">
                <a16:creationId xmlns:a16="http://schemas.microsoft.com/office/drawing/2014/main" id="{8B0BBC22-5E2F-428C-BC39-5581BF353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6797" y="1356923"/>
            <a:ext cx="8457053" cy="6281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7FCE54-AFF3-42C8-BC81-CBB48AF76B9E}"/>
              </a:ext>
            </a:extLst>
          </p:cNvPr>
          <p:cNvSpPr/>
          <p:nvPr/>
        </p:nvSpPr>
        <p:spPr>
          <a:xfrm>
            <a:off x="7395575" y="3740276"/>
            <a:ext cx="4796425" cy="1200329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fernsehen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10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078555" y="243522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E947FF-78C8-4A79-A5C2-E8A557185B38}"/>
              </a:ext>
            </a:extLst>
          </p:cNvPr>
          <p:cNvSpPr/>
          <p:nvPr/>
        </p:nvSpPr>
        <p:spPr>
          <a:xfrm>
            <a:off x="9032277" y="3694102"/>
            <a:ext cx="3159723" cy="1015663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D40B89-D61D-4A1B-B3D0-CCEB38A48B89}"/>
              </a:ext>
            </a:extLst>
          </p:cNvPr>
          <p:cNvSpPr/>
          <p:nvPr/>
        </p:nvSpPr>
        <p:spPr>
          <a:xfrm>
            <a:off x="5000809" y="3707431"/>
            <a:ext cx="390733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Basketball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835607-C9FF-4FCF-85B5-E4C4BF137BD4}"/>
              </a:ext>
            </a:extLst>
          </p:cNvPr>
          <p:cNvSpPr/>
          <p:nvPr/>
        </p:nvSpPr>
        <p:spPr>
          <a:xfrm>
            <a:off x="8771860" y="4999037"/>
            <a:ext cx="3420140" cy="1015663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kochen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7" name="Picture 4" descr="Cartoon Child Sport, PNG, 2814x2877px, Cartoon, Area, Artwork, Baseball,  Boy Download Free">
            <a:extLst>
              <a:ext uri="{FF2B5EF4-FFF2-40B4-BE49-F238E27FC236}">
                <a16:creationId xmlns:a16="http://schemas.microsoft.com/office/drawing/2014/main" id="{2EFA0801-B0CA-480B-B2D9-86D425892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13" b="99165" l="366" r="96463">
                        <a14:foregroundMark x1="30610" y1="4296" x2="37439" y2="8473"/>
                        <a14:foregroundMark x1="37439" y1="8473" x2="34024" y2="5489"/>
                        <a14:foregroundMark x1="14878" y1="31384" x2="3780" y2="34964"/>
                        <a14:foregroundMark x1="3780" y1="34964" x2="36220" y2="42959"/>
                        <a14:foregroundMark x1="35488" y1="1313" x2="38171" y2="8711"/>
                        <a14:foregroundMark x1="366" y1="33294" x2="2317" y2="35203"/>
                        <a14:foregroundMark x1="23171" y1="29594" x2="27561" y2="34487"/>
                        <a14:foregroundMark x1="76341" y1="10024" x2="86098" y2="25298"/>
                        <a14:foregroundMark x1="86098" y1="25298" x2="86463" y2="32458"/>
                        <a14:foregroundMark x1="86463" y1="32458" x2="89146" y2="39737"/>
                        <a14:foregroundMark x1="87805" y1="45227" x2="80610" y2="44630"/>
                        <a14:foregroundMark x1="80610" y1="44630" x2="94878" y2="43914"/>
                        <a14:foregroundMark x1="88415" y1="31384" x2="86098" y2="39737"/>
                        <a14:foregroundMark x1="86098" y1="39737" x2="79634" y2="43675"/>
                        <a14:foregroundMark x1="79634" y1="43675" x2="80122" y2="43795"/>
                        <a14:foregroundMark x1="92439" y1="44033" x2="79756" y2="41289"/>
                        <a14:foregroundMark x1="79756" y1="41289" x2="80366" y2="44391"/>
                        <a14:foregroundMark x1="86951" y1="40573" x2="95854" y2="44153"/>
                        <a14:foregroundMark x1="95854" y1="44153" x2="96341" y2="44749"/>
                        <a14:foregroundMark x1="82195" y1="42959" x2="86707" y2="25895"/>
                        <a14:foregroundMark x1="86707" y1="25895" x2="81341" y2="11933"/>
                        <a14:foregroundMark x1="81341" y1="11933" x2="73415" y2="5370"/>
                        <a14:foregroundMark x1="73415" y1="5370" x2="78902" y2="11695"/>
                        <a14:foregroundMark x1="81220" y1="42959" x2="80366" y2="42959"/>
                        <a14:foregroundMark x1="81707" y1="42243" x2="80122" y2="41527"/>
                        <a14:foregroundMark x1="77805" y1="43675" x2="85366" y2="39260"/>
                        <a14:foregroundMark x1="85366" y1="39260" x2="85366" y2="39141"/>
                        <a14:foregroundMark x1="30610" y1="55847" x2="29390" y2="65036"/>
                        <a14:foregroundMark x1="29390" y1="65036" x2="35122" y2="77327"/>
                        <a14:foregroundMark x1="35122" y1="77327" x2="34878" y2="95585"/>
                        <a14:foregroundMark x1="34878" y1="95585" x2="41220" y2="97136"/>
                        <a14:foregroundMark x1="11341" y1="89737" x2="12073" y2="90334"/>
                        <a14:foregroundMark x1="35000" y1="96897" x2="25366" y2="98210"/>
                        <a14:foregroundMark x1="25366" y1="98210" x2="33171" y2="99045"/>
                        <a14:foregroundMark x1="33171" y1="99045" x2="45732" y2="96420"/>
                        <a14:foregroundMark x1="45732" y1="96420" x2="33537" y2="94391"/>
                        <a14:foregroundMark x1="33537" y1="94391" x2="26463" y2="96420"/>
                        <a14:foregroundMark x1="33780" y1="93795" x2="25610" y2="93437"/>
                        <a14:foregroundMark x1="25610" y1="93437" x2="35000" y2="96897"/>
                        <a14:foregroundMark x1="35000" y1="96897" x2="43537" y2="96659"/>
                        <a14:foregroundMark x1="43537" y1="96659" x2="33293" y2="92721"/>
                        <a14:foregroundMark x1="33293" y1="92721" x2="31463" y2="92601"/>
                        <a14:foregroundMark x1="35244" y1="94988" x2="45366" y2="94749"/>
                        <a14:foregroundMark x1="45366" y1="94749" x2="35854" y2="97375"/>
                        <a14:foregroundMark x1="35854" y1="97375" x2="26463" y2="97136"/>
                        <a14:foregroundMark x1="26463" y1="97136" x2="36098" y2="95107"/>
                        <a14:foregroundMark x1="29146" y1="93795" x2="22195" y2="95704"/>
                        <a14:foregroundMark x1="22195" y1="95704" x2="46585" y2="97613"/>
                        <a14:foregroundMark x1="46585" y1="97613" x2="35854" y2="93079"/>
                        <a14:foregroundMark x1="35854" y1="93079" x2="27195" y2="94272"/>
                        <a14:foregroundMark x1="27195" y1="94272" x2="27195" y2="94511"/>
                        <a14:foregroundMark x1="25732" y1="95107" x2="35732" y2="98329"/>
                        <a14:foregroundMark x1="35732" y1="98329" x2="44878" y2="97852"/>
                        <a14:foregroundMark x1="44878" y1="97852" x2="32561" y2="93317"/>
                        <a14:foregroundMark x1="32561" y1="93317" x2="24146" y2="95346"/>
                        <a14:foregroundMark x1="7927" y1="71838" x2="8659" y2="73150"/>
                        <a14:foregroundMark x1="9390" y1="71480" x2="7683" y2="71718"/>
                        <a14:foregroundMark x1="5122" y1="71122" x2="8171" y2="71241"/>
                        <a14:foregroundMark x1="79512" y1="66826" x2="78049" y2="73986"/>
                        <a14:foregroundMark x1="78049" y1="73986" x2="78780" y2="82220"/>
                        <a14:foregroundMark x1="78780" y1="82220" x2="83659" y2="75776"/>
                        <a14:foregroundMark x1="83659" y1="75776" x2="82195" y2="66826"/>
                        <a14:foregroundMark x1="82195" y1="66826" x2="81098" y2="65871"/>
                        <a14:foregroundMark x1="80122" y1="91527" x2="77195" y2="98091"/>
                        <a14:foregroundMark x1="77195" y1="98091" x2="90488" y2="94988"/>
                        <a14:foregroundMark x1="90488" y1="94988" x2="81220" y2="93795"/>
                        <a14:foregroundMark x1="81220" y1="93795" x2="77805" y2="94630"/>
                        <a14:foregroundMark x1="88537" y1="93079" x2="78171" y2="97852"/>
                        <a14:foregroundMark x1="78171" y1="97852" x2="86098" y2="93675"/>
                        <a14:foregroundMark x1="86098" y1="93675" x2="89390" y2="92959"/>
                        <a14:foregroundMark x1="86707" y1="93795" x2="77805" y2="97255"/>
                        <a14:foregroundMark x1="77805" y1="97255" x2="86829" y2="93675"/>
                        <a14:foregroundMark x1="86829" y1="93675" x2="88415" y2="93556"/>
                        <a14:foregroundMark x1="81341" y1="92482" x2="72683" y2="95346"/>
                        <a14:foregroundMark x1="72683" y1="95346" x2="82805" y2="96897"/>
                        <a14:foregroundMark x1="82805" y1="96897" x2="80854" y2="92482"/>
                        <a14:foregroundMark x1="77073" y1="94033" x2="88049" y2="98091"/>
                        <a14:foregroundMark x1="88049" y1="98091" x2="79878" y2="93198"/>
                        <a14:foregroundMark x1="79878" y1="93198" x2="75976" y2="93795"/>
                        <a14:foregroundMark x1="74878" y1="93795" x2="83659" y2="97852"/>
                        <a14:foregroundMark x1="83659" y1="97852" x2="93780" y2="97494"/>
                        <a14:foregroundMark x1="93780" y1="97494" x2="72805" y2="94272"/>
                        <a14:foregroundMark x1="72805" y1="96539" x2="70488" y2="97017"/>
                        <a14:foregroundMark x1="87683" y1="93795" x2="94024" y2="97852"/>
                        <a14:foregroundMark x1="94024" y1="97852" x2="90976" y2="95704"/>
                        <a14:foregroundMark x1="89512" y1="93317" x2="88659" y2="93437"/>
                        <a14:foregroundMark x1="87805" y1="92601" x2="95122" y2="97017"/>
                        <a14:foregroundMark x1="95122" y1="97017" x2="88171" y2="93079"/>
                        <a14:foregroundMark x1="43049" y1="94272" x2="43659" y2="94511"/>
                        <a14:foregroundMark x1="28171" y1="95346" x2="20244" y2="97255"/>
                        <a14:foregroundMark x1="20244" y1="97255" x2="43537" y2="99284"/>
                        <a14:foregroundMark x1="43537" y1="99284" x2="36829" y2="93795"/>
                        <a14:foregroundMark x1="36829" y1="93795" x2="24878" y2="95465"/>
                        <a14:foregroundMark x1="46098" y1="88663" x2="49878" y2="89857"/>
                        <a14:foregroundMark x1="47073" y1="97852" x2="20854" y2="96181"/>
                        <a14:foregroundMark x1="20854" y1="96181" x2="35732" y2="97494"/>
                        <a14:foregroundMark x1="35732" y1="97494" x2="43049" y2="97255"/>
                        <a14:foregroundMark x1="43049" y1="97255" x2="35610" y2="94749"/>
                        <a14:foregroundMark x1="35610" y1="94749" x2="24878" y2="95465"/>
                        <a14:foregroundMark x1="41463" y1="94630" x2="48780" y2="94749"/>
                        <a14:foregroundMark x1="48780" y1="94749" x2="43171" y2="93914"/>
                        <a14:foregroundMark x1="42317" y1="93198" x2="49390" y2="94869"/>
                        <a14:foregroundMark x1="49390" y1="94869" x2="46707" y2="94749"/>
                        <a14:foregroundMark x1="48415" y1="93914" x2="48415" y2="94272"/>
                        <a14:foregroundMark x1="48415" y1="94153" x2="50244" y2="94272"/>
                        <a14:foregroundMark x1="7683" y1="72792" x2="10854" y2="72673"/>
                        <a14:foregroundMark x1="13780" y1="77327" x2="15976" y2="83652"/>
                        <a14:foregroundMark x1="20610" y1="96659" x2="26463" y2="98926"/>
                        <a14:foregroundMark x1="20366" y1="95585" x2="20000" y2="95585"/>
                        <a14:foregroundMark x1="78659" y1="42005" x2="78537" y2="42243"/>
                        <a14:foregroundMark x1="88293" y1="41408" x2="96463" y2="43914"/>
                        <a14:foregroundMark x1="96463" y1="43914" x2="88293" y2="42005"/>
                        <a14:foregroundMark x1="88293" y1="42005" x2="87683" y2="41289"/>
                        <a14:foregroundMark x1="77561" y1="43317" x2="76220" y2="436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316" t="49424" r="-2538" b="-745"/>
          <a:stretch/>
        </p:blipFill>
        <p:spPr bwMode="auto">
          <a:xfrm flipH="1">
            <a:off x="-390515" y="2579571"/>
            <a:ext cx="3498507" cy="43090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Baby Boy, Child, Drawing, Hobby, Cartoon, Orange, Toddler, Play, Child,  Drawing, Hobby png | PNGWing">
            <a:extLst>
              <a:ext uri="{FF2B5EF4-FFF2-40B4-BE49-F238E27FC236}">
                <a16:creationId xmlns:a16="http://schemas.microsoft.com/office/drawing/2014/main" id="{421F827C-26FC-499B-9A0F-DE2B1368C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1957" y1="40000" x2="35652" y2="49457"/>
                        <a14:foregroundMark x1="35652" y1="49457" x2="44348" y2="48478"/>
                        <a14:foregroundMark x1="44348" y1="48478" x2="47935" y2="52391"/>
                        <a14:foregroundMark x1="45978" y1="68370" x2="45652" y2="75761"/>
                        <a14:foregroundMark x1="45652" y1="75761" x2="45000" y2="76739"/>
                        <a14:foregroundMark x1="37500" y1="86739" x2="34348" y2="87283"/>
                        <a14:backgroundMark x1="61196" y1="41848" x2="62717" y2="38587"/>
                        <a14:backgroundMark x1="55109" y1="13587" x2="47609" y2="11522"/>
                        <a14:backgroundMark x1="47609" y1="11522" x2="42500" y2="11630"/>
                        <a14:backgroundMark x1="55870" y1="13370" x2="57717" y2="13804"/>
                        <a14:backgroundMark x1="40217" y1="11739" x2="42391" y2="11630"/>
                        <a14:backgroundMark x1="33804" y1="16957" x2="34348" y2="16087"/>
                        <a14:backgroundMark x1="62717" y1="16304" x2="69783" y2="21304"/>
                        <a14:backgroundMark x1="69783" y1="21304" x2="71848" y2="282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15" y="2561746"/>
            <a:ext cx="4670269" cy="46702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71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5" grpId="0" animBg="1"/>
      <p:bldP spid="26" grpId="0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398267" y="2551469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E947FF-78C8-4A79-A5C2-E8A557185B38}"/>
              </a:ext>
            </a:extLst>
          </p:cNvPr>
          <p:cNvSpPr/>
          <p:nvPr/>
        </p:nvSpPr>
        <p:spPr>
          <a:xfrm>
            <a:off x="9584332" y="3694102"/>
            <a:ext cx="2607668" cy="1015663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lesen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D40B89-D61D-4A1B-B3D0-CCEB38A48B89}"/>
              </a:ext>
            </a:extLst>
          </p:cNvPr>
          <p:cNvSpPr/>
          <p:nvPr/>
        </p:nvSpPr>
        <p:spPr>
          <a:xfrm>
            <a:off x="6386011" y="3704276"/>
            <a:ext cx="31597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Comics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835607-C9FF-4FCF-85B5-E4C4BF137BD4}"/>
              </a:ext>
            </a:extLst>
          </p:cNvPr>
          <p:cNvSpPr/>
          <p:nvPr/>
        </p:nvSpPr>
        <p:spPr>
          <a:xfrm>
            <a:off x="8771860" y="4999037"/>
            <a:ext cx="3420140" cy="1015663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9" name="Picture 8" descr="Child Reading Clip Art - Kids Hobby - Free Transparent PNG Clipart Images  Download">
            <a:extLst>
              <a:ext uri="{FF2B5EF4-FFF2-40B4-BE49-F238E27FC236}">
                <a16:creationId xmlns:a16="http://schemas.microsoft.com/office/drawing/2014/main" id="{C6A41825-C579-4C52-9DEE-2DA0B5B316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49" b="93588" l="5000" r="91786">
                        <a14:foregroundMark x1="33333" y1="6489" x2="34048" y2="14351"/>
                        <a14:foregroundMark x1="34048" y1="14351" x2="39643" y2="23435"/>
                        <a14:foregroundMark x1="26905" y1="20763" x2="22976" y2="23588"/>
                        <a14:foregroundMark x1="22976" y1="20916" x2="26071" y2="20611"/>
                        <a14:foregroundMark x1="5000" y1="32137" x2="17976" y2="45878"/>
                        <a14:foregroundMark x1="17976" y1="45878" x2="17976" y2="45878"/>
                        <a14:foregroundMark x1="41429" y1="56947" x2="35476" y2="76794"/>
                        <a14:foregroundMark x1="35476" y1="76794" x2="47143" y2="70840"/>
                        <a14:foregroundMark x1="47143" y1="70840" x2="52381" y2="73664"/>
                        <a14:foregroundMark x1="65000" y1="84198" x2="75714" y2="86031"/>
                        <a14:foregroundMark x1="75714" y1="86031" x2="48929" y2="86183"/>
                        <a14:foregroundMark x1="48929" y1="86183" x2="39762" y2="77176"/>
                        <a14:foregroundMark x1="39762" y1="77176" x2="42738" y2="68015"/>
                        <a14:foregroundMark x1="42738" y1="68015" x2="29286" y2="68015"/>
                        <a14:foregroundMark x1="29286" y1="68015" x2="24048" y2="75344"/>
                        <a14:foregroundMark x1="19881" y1="59618" x2="41786" y2="61298"/>
                        <a14:foregroundMark x1="41786" y1="61298" x2="47857" y2="78473"/>
                        <a14:foregroundMark x1="47857" y1="78473" x2="51905" y2="74122"/>
                        <a14:foregroundMark x1="41786" y1="63969" x2="22500" y2="57939"/>
                        <a14:foregroundMark x1="22500" y1="57939" x2="19762" y2="67939"/>
                        <a14:foregroundMark x1="19762" y1="67939" x2="19881" y2="68092"/>
                        <a14:foregroundMark x1="19286" y1="81527" x2="30357" y2="81221"/>
                        <a14:foregroundMark x1="30357" y1="81221" x2="59286" y2="82901"/>
                        <a14:foregroundMark x1="59286" y1="82901" x2="70595" y2="87023"/>
                        <a14:foregroundMark x1="70595" y1="87023" x2="80119" y2="87710"/>
                        <a14:foregroundMark x1="49286" y1="65954" x2="47500" y2="65420"/>
                        <a14:foregroundMark x1="20595" y1="57557" x2="19881" y2="63053"/>
                        <a14:foregroundMark x1="19048" y1="57557" x2="17738" y2="56412"/>
                        <a14:foregroundMark x1="18214" y1="57099" x2="36667" y2="84809"/>
                        <a14:foregroundMark x1="36667" y1="84809" x2="40119" y2="81145"/>
                        <a14:foregroundMark x1="66071" y1="87710" x2="80119" y2="87863"/>
                        <a14:foregroundMark x1="80119" y1="87863" x2="70000" y2="91221"/>
                        <a14:foregroundMark x1="70000" y1="91221" x2="58690" y2="86718"/>
                        <a14:foregroundMark x1="58690" y1="86718" x2="58690" y2="86718"/>
                        <a14:foregroundMark x1="79286" y1="86489" x2="89286" y2="85878"/>
                        <a14:foregroundMark x1="59524" y1="78168" x2="57976" y2="80687"/>
                        <a14:foregroundMark x1="48452" y1="69160" x2="60595" y2="82366"/>
                        <a14:foregroundMark x1="60595" y1="82366" x2="62024" y2="85496"/>
                        <a14:foregroundMark x1="20357" y1="65115" x2="19524" y2="65420"/>
                        <a14:foregroundMark x1="17976" y1="64733" x2="17738" y2="67939"/>
                        <a14:foregroundMark x1="17738" y1="63435" x2="17738" y2="63282"/>
                        <a14:foregroundMark x1="63452" y1="91221" x2="72024" y2="93740"/>
                        <a14:foregroundMark x1="74643" y1="91679" x2="82857" y2="87023"/>
                        <a14:foregroundMark x1="82857" y1="87023" x2="82143" y2="84046"/>
                        <a14:foregroundMark x1="86071" y1="83359" x2="89167" y2="86718"/>
                        <a14:foregroundMark x1="88214" y1="84046" x2="91071" y2="82977"/>
                        <a14:foregroundMark x1="52143" y1="84885" x2="36190" y2="88015"/>
                        <a14:foregroundMark x1="36190" y1="88015" x2="24286" y2="82443"/>
                        <a14:foregroundMark x1="24286" y1="82443" x2="23929" y2="72061"/>
                        <a14:foregroundMark x1="23929" y1="72061" x2="24524" y2="74656"/>
                        <a14:foregroundMark x1="19048" y1="73435" x2="24048" y2="65267"/>
                        <a14:foregroundMark x1="24048" y1="65267" x2="20119" y2="75115"/>
                        <a14:foregroundMark x1="54286" y1="59618" x2="53571" y2="68931"/>
                        <a14:foregroundMark x1="53571" y1="68931" x2="54048" y2="66412"/>
                        <a14:foregroundMark x1="56905" y1="60382" x2="58452" y2="68321"/>
                        <a14:foregroundMark x1="58452" y1="68321" x2="57381" y2="71603"/>
                        <a14:foregroundMark x1="53690" y1="70153" x2="56310" y2="73435"/>
                        <a14:foregroundMark x1="19048" y1="78702" x2="19048" y2="54427"/>
                        <a14:foregroundMark x1="33333" y1="15878" x2="34643" y2="27252"/>
                        <a14:foregroundMark x1="34643" y1="27252" x2="38810" y2="18550"/>
                        <a14:foregroundMark x1="38810" y1="18550" x2="38095" y2="16947"/>
                        <a14:foregroundMark x1="36548" y1="14580" x2="46905" y2="16718"/>
                        <a14:foregroundMark x1="40119" y1="5649" x2="58810" y2="15878"/>
                        <a14:foregroundMark x1="58810" y1="15878" x2="44881" y2="13435"/>
                        <a14:foregroundMark x1="44881" y1="13435" x2="43095" y2="10382"/>
                        <a14:foregroundMark x1="45119" y1="23130" x2="42024" y2="24962"/>
                        <a14:foregroundMark x1="30238" y1="33664" x2="19405" y2="31603"/>
                        <a14:foregroundMark x1="19405" y1="31603" x2="19048" y2="32137"/>
                        <a14:foregroundMark x1="19762" y1="31756" x2="12262" y2="30611"/>
                        <a14:foregroundMark x1="53452" y1="40153" x2="57619" y2="34962"/>
                        <a14:foregroundMark x1="60000" y1="35802" x2="59286" y2="47176"/>
                        <a14:foregroundMark x1="24286" y1="84046" x2="15833" y2="80534"/>
                        <a14:foregroundMark x1="89286" y1="85344" x2="88214" y2="86031"/>
                        <a14:foregroundMark x1="89167" y1="86489" x2="90476" y2="87328"/>
                        <a14:foregroundMark x1="88214" y1="85496" x2="91786" y2="87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112"/>
          <a:stretch/>
        </p:blipFill>
        <p:spPr bwMode="auto">
          <a:xfrm flipH="1">
            <a:off x="-1479591" y="3061130"/>
            <a:ext cx="4159293" cy="37928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Panel to Page: A Workshop Series for Tweens – Altadena Libraries">
            <a:extLst>
              <a:ext uri="{FF2B5EF4-FFF2-40B4-BE49-F238E27FC236}">
                <a16:creationId xmlns:a16="http://schemas.microsoft.com/office/drawing/2014/main" id="{B7043890-E09C-4607-9DAC-54FFC3F26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71" y="2176112"/>
            <a:ext cx="3324655" cy="347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Football icon black and white soccer ball Vector Image">
            <a:extLst>
              <a:ext uri="{FF2B5EF4-FFF2-40B4-BE49-F238E27FC236}">
                <a16:creationId xmlns:a16="http://schemas.microsoft.com/office/drawing/2014/main" id="{74DAA8AD-E93E-42B3-A03E-ACC852D88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4000" y1="22315" x2="55100" y2="30741"/>
                        <a14:foregroundMark x1="55100" y1="30741" x2="53900" y2="64722"/>
                        <a14:foregroundMark x1="53900" y1="64722" x2="31000" y2="40185"/>
                        <a14:foregroundMark x1="31000" y1="40185" x2="40600" y2="23333"/>
                        <a14:foregroundMark x1="40600" y1="23333" x2="44700" y2="23148"/>
                        <a14:foregroundMark x1="47200" y1="13519" x2="74900" y2="34352"/>
                        <a14:foregroundMark x1="74900" y1="34352" x2="75000" y2="51944"/>
                        <a14:foregroundMark x1="75000" y1="51944" x2="55100" y2="46389"/>
                        <a14:foregroundMark x1="55100" y1="46389" x2="59300" y2="17130"/>
                        <a14:foregroundMark x1="59300" y1="17130" x2="58900" y2="16296"/>
                        <a14:foregroundMark x1="31600" y1="21296" x2="22600" y2="27593"/>
                        <a14:foregroundMark x1="22600" y1="27593" x2="12540" y2="43519"/>
                        <a14:foregroundMark x1="13258" y1="50327" x2="21600" y2="58796"/>
                        <a14:foregroundMark x1="21600" y1="58796" x2="43400" y2="60648"/>
                        <a14:foregroundMark x1="43400" y1="60648" x2="41500" y2="32870"/>
                        <a14:foregroundMark x1="41500" y1="32870" x2="35800" y2="23426"/>
                        <a14:foregroundMark x1="35800" y1="23426" x2="29400" y2="22500"/>
                        <a14:foregroundMark x1="74800" y1="27685" x2="79400" y2="49352"/>
                        <a14:foregroundMark x1="79400" y1="49352" x2="78400" y2="56852"/>
                        <a14:foregroundMark x1="78400" y1="56852" x2="78400" y2="56852"/>
                        <a14:foregroundMark x1="47400" y1="12315" x2="60100" y2="18241"/>
                        <a14:foregroundMark x1="60100" y1="18241" x2="61600" y2="21667"/>
                        <a14:foregroundMark x1="44700" y1="12963" x2="53000" y2="15000"/>
                        <a14:foregroundMark x1="53000" y1="15000" x2="45600" y2="13333"/>
                        <a14:foregroundMark x1="50700" y1="13519" x2="60600" y2="14537"/>
                        <a14:foregroundMark x1="60600" y1="14537" x2="63600" y2="18796"/>
                        <a14:foregroundMark x1="42400" y1="12500" x2="50500" y2="12315"/>
                        <a14:foregroundMark x1="50500" y1="12315" x2="63400" y2="16852"/>
                        <a14:foregroundMark x1="63600" y1="14630" x2="54600" y2="12315"/>
                        <a14:foregroundMark x1="48700" y1="12315" x2="59100" y2="12778"/>
                        <a14:foregroundMark x1="59100" y1="12778" x2="79400" y2="24722"/>
                        <a14:foregroundMark x1="79400" y1="24722" x2="85900" y2="35648"/>
                        <a14:backgroundMark x1="10900" y1="45463" x2="10700" y2="50463"/>
                        <a14:backgroundMark x1="12100" y1="45000" x2="11800" y2="48148"/>
                        <a14:backgroundMark x1="11400" y1="43519" x2="11400" y2="4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116" y="4238955"/>
            <a:ext cx="2897481" cy="312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109FFEF-63B4-4451-A4F3-25CF1A25E52B}"/>
              </a:ext>
            </a:extLst>
          </p:cNvPr>
          <p:cNvSpPr/>
          <p:nvPr/>
        </p:nvSpPr>
        <p:spPr>
          <a:xfrm>
            <a:off x="5556172" y="4989671"/>
            <a:ext cx="312720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Fu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ball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50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5" grpId="0" animBg="1"/>
      <p:bldP spid="26" grpId="0"/>
      <p:bldP spid="31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078555" y="243522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5" name="Picture 12" descr="ว่ายน้ำ, วาด, ตูน png - png ว่ายน้ำ, วาด, ตูน icon vector">
            <a:extLst>
              <a:ext uri="{FF2B5EF4-FFF2-40B4-BE49-F238E27FC236}">
                <a16:creationId xmlns:a16="http://schemas.microsoft.com/office/drawing/2014/main" id="{1D7AAE7F-CAAC-4A25-9892-3E2C26D67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8111" r="92556">
                        <a14:foregroundMark x1="8222" y1="65811" x2="10333" y2="65676"/>
                        <a14:foregroundMark x1="10000" y1="73378" x2="76222" y2="49595"/>
                        <a14:foregroundMark x1="85889" y1="41486" x2="80333" y2="55541"/>
                        <a14:foregroundMark x1="80333" y1="55541" x2="58667" y2="57297"/>
                        <a14:foregroundMark x1="79556" y1="40405" x2="85778" y2="47297"/>
                        <a14:foregroundMark x1="85778" y1="47297" x2="81333" y2="59595"/>
                        <a14:foregroundMark x1="81333" y1="59595" x2="62778" y2="58378"/>
                        <a14:foregroundMark x1="83667" y1="42568" x2="84778" y2="54865"/>
                        <a14:foregroundMark x1="84778" y1="54865" x2="79333" y2="61892"/>
                        <a14:foregroundMark x1="79333" y1="61892" x2="76778" y2="63514"/>
                        <a14:foregroundMark x1="67556" y1="29595" x2="65667" y2="30676"/>
                        <a14:foregroundMark x1="75778" y1="30676" x2="72444" y2="32027"/>
                        <a14:foregroundMark x1="11556" y1="47703" x2="14444" y2="51081"/>
                        <a14:foregroundMark x1="12667" y1="55000" x2="14444" y2="56486"/>
                        <a14:foregroundMark x1="11667" y1="59595" x2="13556" y2="60270"/>
                        <a14:foregroundMark x1="19778" y1="57027" x2="28111" y2="69324"/>
                        <a14:foregroundMark x1="28111" y1="69324" x2="33889" y2="71216"/>
                        <a14:foregroundMark x1="33889" y1="71216" x2="38889" y2="69324"/>
                        <a14:foregroundMark x1="48667" y1="63514" x2="59778" y2="61216"/>
                        <a14:foregroundMark x1="84000" y1="39595" x2="89667" y2="45946"/>
                        <a14:foregroundMark x1="89667" y1="45946" x2="88444" y2="44595"/>
                        <a14:foregroundMark x1="92000" y1="43378" x2="92556" y2="4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70" flipH="1">
            <a:off x="1066983" y="3046074"/>
            <a:ext cx="6147963" cy="528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AFF5099-F59A-4407-8C7E-8F82DF0980DD}"/>
              </a:ext>
            </a:extLst>
          </p:cNvPr>
          <p:cNvSpPr/>
          <p:nvPr/>
        </p:nvSpPr>
        <p:spPr>
          <a:xfrm>
            <a:off x="8294542" y="4655568"/>
            <a:ext cx="3945281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schwimmen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C66CDE-5522-47CB-89D9-28B999DF8BC1}"/>
              </a:ext>
            </a:extLst>
          </p:cNvPr>
          <p:cNvSpPr/>
          <p:nvPr/>
        </p:nvSpPr>
        <p:spPr>
          <a:xfrm>
            <a:off x="6096000" y="3388840"/>
            <a:ext cx="354740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Gitarre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5" name="Picture 8" descr="Cartoon guitar png images | PNGEgg">
            <a:extLst>
              <a:ext uri="{FF2B5EF4-FFF2-40B4-BE49-F238E27FC236}">
                <a16:creationId xmlns:a16="http://schemas.microsoft.com/office/drawing/2014/main" id="{CF51178A-5693-44EA-AF91-B871D1608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5" b="96240" l="10000" r="90000">
                        <a14:foregroundMark x1="49000" y1="3123" x2="48667" y2="13321"/>
                        <a14:foregroundMark x1="46111" y1="1275" x2="57778" y2="5609"/>
                        <a14:foregroundMark x1="30889" y1="89994" x2="67667" y2="92734"/>
                        <a14:foregroundMark x1="67667" y1="92734" x2="42889" y2="94901"/>
                        <a14:foregroundMark x1="42889" y1="94901" x2="29333" y2="88464"/>
                        <a14:foregroundMark x1="29333" y1="88464" x2="29111" y2="87317"/>
                        <a14:foregroundMark x1="62111" y1="99363" x2="43667" y2="96240"/>
                        <a14:foregroundMark x1="43667" y1="96240" x2="42111" y2="962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64826" y="2435227"/>
            <a:ext cx="2475073" cy="432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AC34DF3-AECF-4DB1-A825-57078963D1C2}"/>
              </a:ext>
            </a:extLst>
          </p:cNvPr>
          <p:cNvSpPr/>
          <p:nvPr/>
        </p:nvSpPr>
        <p:spPr>
          <a:xfrm>
            <a:off x="9402486" y="3506108"/>
            <a:ext cx="2837337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3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3" grpId="0" animBg="1"/>
      <p:bldP spid="24" grpId="0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182881" y="1380175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522297" y="246797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 Hobby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FCE54-AFF3-42C8-BC81-CBB48AF76B9E}"/>
              </a:ext>
            </a:extLst>
          </p:cNvPr>
          <p:cNvSpPr/>
          <p:nvPr/>
        </p:nvSpPr>
        <p:spPr>
          <a:xfrm>
            <a:off x="7395575" y="3740276"/>
            <a:ext cx="4796425" cy="1200329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malen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3" name="Picture 6" descr="Hobby png images | PNGEgg">
            <a:extLst>
              <a:ext uri="{FF2B5EF4-FFF2-40B4-BE49-F238E27FC236}">
                <a16:creationId xmlns:a16="http://schemas.microsoft.com/office/drawing/2014/main" id="{502CDCE6-FD6B-4DE9-A2FA-C4194FBB2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4" b="89918" l="10000" r="94333">
                        <a14:foregroundMark x1="21889" y1="7620" x2="46889" y2="8792"/>
                        <a14:foregroundMark x1="75778" y1="19695" x2="73333" y2="25088"/>
                        <a14:foregroundMark x1="36889" y1="4924" x2="50111" y2="2814"/>
                        <a14:foregroundMark x1="75444" y1="9027" x2="79889" y2="14185"/>
                        <a14:foregroundMark x1="79889" y1="14185" x2="87333" y2="12192"/>
                        <a14:foregroundMark x1="87333" y1="12192" x2="90444" y2="8089"/>
                        <a14:foregroundMark x1="76667" y1="3517" x2="84667" y2="6213"/>
                        <a14:foregroundMark x1="84667" y1="6213" x2="93333" y2="12896"/>
                        <a14:foregroundMark x1="93333" y1="12896" x2="94333" y2="7972"/>
                        <a14:foregroundMark x1="25111" y1="12896" x2="29889" y2="22392"/>
                        <a14:foregroundMark x1="29889" y1="22392" x2="36889" y2="28839"/>
                        <a14:foregroundMark x1="36889" y1="28839" x2="33556" y2="36928"/>
                        <a14:foregroundMark x1="33556" y1="36928" x2="38333" y2="46190"/>
                        <a14:foregroundMark x1="38333" y1="46190" x2="38444" y2="54748"/>
                        <a14:foregroundMark x1="38444" y1="54748" x2="40000" y2="50059"/>
                        <a14:foregroundMark x1="69148" y1="40912" x2="70444" y2="52169"/>
                        <a14:foregroundMark x1="70444" y1="52169" x2="76444" y2="55217"/>
                        <a14:foregroundMark x1="76444" y1="55217" x2="78111" y2="65651"/>
                        <a14:foregroundMark x1="78111" y1="65651" x2="78111" y2="61313"/>
                        <a14:foregroundMark x1="78333" y1="52169" x2="88000" y2="46307"/>
                        <a14:foregroundMark x1="70603" y1="41223" x2="71556" y2="45369"/>
                        <a14:foregroundMark x1="69778" y1="37632" x2="70554" y2="41010"/>
                        <a14:foregroundMark x1="71556" y1="45369" x2="78333" y2="42556"/>
                        <a14:foregroundMark x1="78333" y1="42556" x2="81000" y2="46424"/>
                        <a14:foregroundMark x1="80556" y1="81594" x2="79000" y2="84525"/>
                        <a14:foregroundMark x1="73111" y1="76436" x2="74870" y2="78498"/>
                        <a14:foregroundMark x1="68444" y1="45018" x2="66667" y2="56975"/>
                        <a14:foregroundMark x1="70667" y1="44783" x2="68667" y2="53224"/>
                        <a14:foregroundMark x1="68667" y1="53224" x2="67111" y2="48652"/>
                        <a14:foregroundMark x1="80111" y1="71864" x2="81000" y2="82532"/>
                        <a14:foregroundMark x1="81000" y1="82532" x2="81000" y2="82532"/>
                        <a14:foregroundMark x1="66171" y1="39109" x2="68258" y2="39933"/>
                        <a14:foregroundMark x1="57667" y1="35756" x2="60934" y2="37044"/>
                        <a14:foregroundMark x1="71333" y1="80422" x2="75111" y2="76319"/>
                        <a14:backgroundMark x1="78111" y1="38921" x2="84444" y2="37866"/>
                        <a14:backgroundMark x1="75667" y1="38921" x2="81333" y2="39039"/>
                        <a14:backgroundMark x1="59889" y1="33411" x2="60601" y2="33894"/>
                        <a14:backgroundMark x1="76778" y1="69637" x2="78111" y2="77960"/>
                        <a14:backgroundMark x1="77835" y1="78705" x2="76333" y2="82767"/>
                        <a14:backgroundMark x1="57889" y1="42790" x2="61667" y2="44900"/>
                        <a14:backgroundMark x1="61556" y1="36108" x2="64667" y2="36577"/>
                        <a14:backgroundMark x1="57556" y1="40328" x2="59778" y2="44197"/>
                        <a14:backgroundMark x1="64333" y1="37163" x2="67000" y2="37984"/>
                        <a14:backgroundMark x1="69000" y1="38453" x2="67333" y2="38335"/>
                        <a14:backgroundMark x1="61556" y1="35053" x2="59556" y2="33998"/>
                        <a14:backgroundMark x1="57778" y1="30832" x2="59556" y2="32591"/>
                        <a14:backgroundMark x1="57000" y1="39273" x2="58778" y2="434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054" y="2551487"/>
            <a:ext cx="5041480" cy="47782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93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4106-F76E-4D0F-872F-2A2B5C1C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6236-B171-4071-8C82-C0BAC8A0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9BCE0-789C-4BD3-B758-6A65C46D3DE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828E80-06F2-4200-B9BF-050989F37A57}"/>
              </a:ext>
            </a:extLst>
          </p:cNvPr>
          <p:cNvSpPr/>
          <p:nvPr/>
        </p:nvSpPr>
        <p:spPr>
          <a:xfrm>
            <a:off x="927160" y="1356923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B6E763-DDDE-418E-9A92-0195169C54B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907E5D78-5ADD-4F4A-8FB1-A252E0D0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301EBE-439F-4127-9912-131062D5C8C5}"/>
              </a:ext>
            </a:extLst>
          </p:cNvPr>
          <p:cNvSpPr/>
          <p:nvPr/>
        </p:nvSpPr>
        <p:spPr>
          <a:xfrm>
            <a:off x="3522297" y="2467977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 Hobby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FCE54-AFF3-42C8-BC81-CBB48AF76B9E}"/>
              </a:ext>
            </a:extLst>
          </p:cNvPr>
          <p:cNvSpPr/>
          <p:nvPr/>
        </p:nvSpPr>
        <p:spPr>
          <a:xfrm>
            <a:off x="8713046" y="3740276"/>
            <a:ext cx="3478954" cy="1446550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lesen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14" name="Picture 8" descr="Child Reading Clip Art - Kids Hobby - Free Transparent PNG Clipart Images  Download">
            <a:extLst>
              <a:ext uri="{FF2B5EF4-FFF2-40B4-BE49-F238E27FC236}">
                <a16:creationId xmlns:a16="http://schemas.microsoft.com/office/drawing/2014/main" id="{B6346474-8050-4076-9973-36536C161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49" b="93588" l="5000" r="91786">
                        <a14:foregroundMark x1="33333" y1="6489" x2="34048" y2="14351"/>
                        <a14:foregroundMark x1="34048" y1="14351" x2="39643" y2="23435"/>
                        <a14:foregroundMark x1="26905" y1="20763" x2="22976" y2="23588"/>
                        <a14:foregroundMark x1="22976" y1="20916" x2="26071" y2="20611"/>
                        <a14:foregroundMark x1="5000" y1="32137" x2="17976" y2="45878"/>
                        <a14:foregroundMark x1="17976" y1="45878" x2="17976" y2="45878"/>
                        <a14:foregroundMark x1="41429" y1="56947" x2="35476" y2="76794"/>
                        <a14:foregroundMark x1="35476" y1="76794" x2="47143" y2="70840"/>
                        <a14:foregroundMark x1="47143" y1="70840" x2="52381" y2="73664"/>
                        <a14:foregroundMark x1="65000" y1="84198" x2="75714" y2="86031"/>
                        <a14:foregroundMark x1="75714" y1="86031" x2="48929" y2="86183"/>
                        <a14:foregroundMark x1="48929" y1="86183" x2="39762" y2="77176"/>
                        <a14:foregroundMark x1="39762" y1="77176" x2="42738" y2="68015"/>
                        <a14:foregroundMark x1="42738" y1="68015" x2="29286" y2="68015"/>
                        <a14:foregroundMark x1="29286" y1="68015" x2="24048" y2="75344"/>
                        <a14:foregroundMark x1="19881" y1="59618" x2="41786" y2="61298"/>
                        <a14:foregroundMark x1="41786" y1="61298" x2="47857" y2="78473"/>
                        <a14:foregroundMark x1="47857" y1="78473" x2="51905" y2="74122"/>
                        <a14:foregroundMark x1="41786" y1="63969" x2="22500" y2="57939"/>
                        <a14:foregroundMark x1="22500" y1="57939" x2="19762" y2="67939"/>
                        <a14:foregroundMark x1="19762" y1="67939" x2="19881" y2="68092"/>
                        <a14:foregroundMark x1="19286" y1="81527" x2="30357" y2="81221"/>
                        <a14:foregroundMark x1="30357" y1="81221" x2="59286" y2="82901"/>
                        <a14:foregroundMark x1="59286" y1="82901" x2="70595" y2="87023"/>
                        <a14:foregroundMark x1="70595" y1="87023" x2="80119" y2="87710"/>
                        <a14:foregroundMark x1="49286" y1="65954" x2="47500" y2="65420"/>
                        <a14:foregroundMark x1="20595" y1="57557" x2="19881" y2="63053"/>
                        <a14:foregroundMark x1="19048" y1="57557" x2="17738" y2="56412"/>
                        <a14:foregroundMark x1="18214" y1="57099" x2="36667" y2="84809"/>
                        <a14:foregroundMark x1="36667" y1="84809" x2="40119" y2="81145"/>
                        <a14:foregroundMark x1="66071" y1="87710" x2="80119" y2="87863"/>
                        <a14:foregroundMark x1="80119" y1="87863" x2="70000" y2="91221"/>
                        <a14:foregroundMark x1="70000" y1="91221" x2="58690" y2="86718"/>
                        <a14:foregroundMark x1="58690" y1="86718" x2="58690" y2="86718"/>
                        <a14:foregroundMark x1="79286" y1="86489" x2="89286" y2="85878"/>
                        <a14:foregroundMark x1="59524" y1="78168" x2="57976" y2="80687"/>
                        <a14:foregroundMark x1="48452" y1="69160" x2="60595" y2="82366"/>
                        <a14:foregroundMark x1="60595" y1="82366" x2="62024" y2="85496"/>
                        <a14:foregroundMark x1="20357" y1="65115" x2="19524" y2="65420"/>
                        <a14:foregroundMark x1="17976" y1="64733" x2="17738" y2="67939"/>
                        <a14:foregroundMark x1="17738" y1="63435" x2="17738" y2="63282"/>
                        <a14:foregroundMark x1="63452" y1="91221" x2="72024" y2="93740"/>
                        <a14:foregroundMark x1="74643" y1="91679" x2="82857" y2="87023"/>
                        <a14:foregroundMark x1="82857" y1="87023" x2="82143" y2="84046"/>
                        <a14:foregroundMark x1="86071" y1="83359" x2="89167" y2="86718"/>
                        <a14:foregroundMark x1="88214" y1="84046" x2="91071" y2="82977"/>
                        <a14:foregroundMark x1="52143" y1="84885" x2="36190" y2="88015"/>
                        <a14:foregroundMark x1="36190" y1="88015" x2="24286" y2="82443"/>
                        <a14:foregroundMark x1="24286" y1="82443" x2="23929" y2="72061"/>
                        <a14:foregroundMark x1="23929" y1="72061" x2="24524" y2="74656"/>
                        <a14:foregroundMark x1="19048" y1="73435" x2="24048" y2="65267"/>
                        <a14:foregroundMark x1="24048" y1="65267" x2="20119" y2="75115"/>
                        <a14:foregroundMark x1="54286" y1="59618" x2="53571" y2="68931"/>
                        <a14:foregroundMark x1="53571" y1="68931" x2="54048" y2="66412"/>
                        <a14:foregroundMark x1="56905" y1="60382" x2="58452" y2="68321"/>
                        <a14:foregroundMark x1="58452" y1="68321" x2="57381" y2="71603"/>
                        <a14:foregroundMark x1="53690" y1="70153" x2="56310" y2="73435"/>
                        <a14:foregroundMark x1="19048" y1="78702" x2="19048" y2="54427"/>
                        <a14:foregroundMark x1="33333" y1="15878" x2="34643" y2="27252"/>
                        <a14:foregroundMark x1="34643" y1="27252" x2="38810" y2="18550"/>
                        <a14:foregroundMark x1="38810" y1="18550" x2="38095" y2="16947"/>
                        <a14:foregroundMark x1="36548" y1="14580" x2="46905" y2="16718"/>
                        <a14:foregroundMark x1="40119" y1="5649" x2="58810" y2="15878"/>
                        <a14:foregroundMark x1="58810" y1="15878" x2="44881" y2="13435"/>
                        <a14:foregroundMark x1="44881" y1="13435" x2="43095" y2="10382"/>
                        <a14:foregroundMark x1="45119" y1="23130" x2="42024" y2="24962"/>
                        <a14:foregroundMark x1="30238" y1="33664" x2="19405" y2="31603"/>
                        <a14:foregroundMark x1="19405" y1="31603" x2="19048" y2="32137"/>
                        <a14:foregroundMark x1="19762" y1="31756" x2="12262" y2="30611"/>
                        <a14:foregroundMark x1="53452" y1="40153" x2="57619" y2="34962"/>
                        <a14:foregroundMark x1="60000" y1="35802" x2="59286" y2="47176"/>
                        <a14:foregroundMark x1="24286" y1="84046" x2="15833" y2="80534"/>
                        <a14:foregroundMark x1="89286" y1="85344" x2="88214" y2="86031"/>
                        <a14:foregroundMark x1="89167" y1="86489" x2="90476" y2="87328"/>
                        <a14:foregroundMark x1="88214" y1="85496" x2="91786" y2="87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18666" y="1690688"/>
            <a:ext cx="3478954" cy="54993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ED11363-1743-41E8-ACF6-E7A05712AD22}"/>
              </a:ext>
            </a:extLst>
          </p:cNvPr>
          <p:cNvSpPr/>
          <p:nvPr/>
        </p:nvSpPr>
        <p:spPr>
          <a:xfrm>
            <a:off x="4589003" y="3801831"/>
            <a:ext cx="385961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Bücher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58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8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12FB4-BF44-47B6-9F6D-9A28DA133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33BB6-C425-4E9E-8574-B388B3F2D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3D438F-0C94-4BBE-A483-C3E4EA376FA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7E0EC5-2DA5-49EA-ADDC-768E14DBC7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567" t="54225" r="2750" b="12200"/>
          <a:stretch/>
        </p:blipFill>
        <p:spPr>
          <a:xfrm>
            <a:off x="126724" y="145895"/>
            <a:ext cx="12009120" cy="27360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5E2428-76F6-439E-B325-96AEAC98C9E9}"/>
              </a:ext>
            </a:extLst>
          </p:cNvPr>
          <p:cNvSpPr/>
          <p:nvPr/>
        </p:nvSpPr>
        <p:spPr>
          <a:xfrm>
            <a:off x="4785113" y="219372"/>
            <a:ext cx="84818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Freizeitaktivitäten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321656-65C3-4F5E-8B46-C68EA7D5D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026" t="29000" r="1963" b="24800"/>
          <a:stretch/>
        </p:blipFill>
        <p:spPr>
          <a:xfrm>
            <a:off x="126724" y="2643306"/>
            <a:ext cx="12079689" cy="377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7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308</Words>
  <Application>Microsoft Office PowerPoint</Application>
  <PresentationFormat>แบบจอกว้าง</PresentationFormat>
  <Paragraphs>166</Paragraphs>
  <Slides>16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1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41</cp:revision>
  <dcterms:created xsi:type="dcterms:W3CDTF">2022-04-17T05:28:06Z</dcterms:created>
  <dcterms:modified xsi:type="dcterms:W3CDTF">2024-01-24T09:43:53Z</dcterms:modified>
</cp:coreProperties>
</file>