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82" r:id="rId3"/>
    <p:sldId id="273" r:id="rId4"/>
    <p:sldId id="274" r:id="rId5"/>
    <p:sldId id="275" r:id="rId6"/>
    <p:sldId id="276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6273"/>
    <a:srgbClr val="F78996"/>
    <a:srgbClr val="FBC5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1C796-01CD-4E95-A412-2A6AADE258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9528EF-2A66-482F-8CA4-9CACCD40B6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1A4C5-0A49-45DF-AF71-648A55BF9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D070-0ACD-4106-A831-8F9BF6AF2929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9926BA-3DAB-4ECB-A87E-0A02EF59D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23990-491E-4124-81FA-AD7853CEB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D776-53BE-493F-B3AF-A73119F71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074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FB693-658F-4478-83B2-ED18710B6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F43B7-D7A2-4EEA-B287-6EB7518402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B62361-079D-4C59-AB19-4CC4FE4CD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D070-0ACD-4106-A831-8F9BF6AF2929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471360-5AAD-41AA-9695-E4D8DB9E4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DE1BE9-895B-4D87-A0B9-5DAC17772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D776-53BE-493F-B3AF-A73119F71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546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F2B2B-32E0-4D96-AE02-38AE47BAF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EB7C7-CFE2-48E8-A49B-F84DFE16F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C462A5-4184-4900-B662-89B617CE6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D070-0ACD-4106-A831-8F9BF6AF2929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0C133-8A94-476A-9A81-3E3794654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5299D-39D3-42AF-BA80-621CD3914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D776-53BE-493F-B3AF-A73119F71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744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E2FBC-C454-4A9E-A5C6-277CF502D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E7637-735A-4227-89B7-A374E25F40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16BD24-845A-46FA-9D54-5B2678BBEC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4A23E0-985E-4ECC-A7F0-2A52438CE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D070-0ACD-4106-A831-8F9BF6AF2929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A707C1-4DAA-4D8C-A8A3-987CAAB8A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A4333A-D216-4DD6-ABD5-C03B84912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D776-53BE-493F-B3AF-A73119F71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467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F5CFC-C7A1-41EA-BE01-193262B87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61A3D7-F94C-4539-9DBF-638AE9B0F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D91815-48E3-4DF4-A541-F96C39B8F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C813B6-E687-4D8E-B085-5B0E056AF6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18E3D4-DC36-478D-8F26-AB5AEC3191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C5C0D3-D46C-4122-B37F-375DB3172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D070-0ACD-4106-A831-8F9BF6AF2929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BE4ECE-0222-45C4-87D4-A165D8DC7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551FC5-A739-4DE1-B2B2-7B81C893F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D776-53BE-493F-B3AF-A73119F71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115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F742A-A949-40ED-9F06-0DFA9C4DD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03F847-7C0B-4AC0-B7CB-723A97AF8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D070-0ACD-4106-A831-8F9BF6AF2929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7CD496-06C8-402F-ACBF-AF5B79F9A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24BCE8-67CA-413A-B830-71E03EF96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D776-53BE-493F-B3AF-A73119F71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929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2EE4A3-621A-478C-925C-99A07DAE9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D070-0ACD-4106-A831-8F9BF6AF2929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FFB20-BB65-49B4-817C-004ABA3FC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612610-E642-4F50-9566-2A4D0E1AE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D776-53BE-493F-B3AF-A73119F71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685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E3832-DAE0-4592-9C85-13DE9ADA5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0041B-EA12-4149-9027-092834EE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EA1261-895D-41D2-8778-3E08EC8DD2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2A6F4C-08BA-407B-98F9-AC6F1E436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D070-0ACD-4106-A831-8F9BF6AF2929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8CDAAE-3C8C-46C6-9700-3538BE759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5B43D4-1E49-4664-96FC-FA8D7C3DB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D776-53BE-493F-B3AF-A73119F71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093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54678-9BB1-4A92-97E4-88DA39E1D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D1AFC3-A091-47D8-A8E4-9765742CDC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DACE50-3751-4B50-93BE-E97DB511E1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56D71F-651E-4743-9490-7EECEBBCC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D070-0ACD-4106-A831-8F9BF6AF2929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F0A4D-9013-491C-8480-1A2A8CACB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26BF-E546-4EB2-A296-8B081E578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D776-53BE-493F-B3AF-A73119F71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236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54664-7F34-4A66-B665-69CD2606D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86A38-0875-49D0-8474-B92211C2E5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F8EC7D-E0DE-40D5-A5C6-7A68B8E48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D070-0ACD-4106-A831-8F9BF6AF2929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2BC5D1-FCBE-4D49-B225-39EE6B343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FDD2F-2F34-490A-915A-F573F08FC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D776-53BE-493F-B3AF-A73119F71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288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5C9C78-5D1B-4863-9101-1070C3DEA1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378D5C-6A23-4D1A-8F3B-9FED828FD7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D909F-E9F7-4E73-A31E-A8033928D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D070-0ACD-4106-A831-8F9BF6AF2929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E70B8-6761-40F8-AD89-6D3FAF444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17DD23-F637-4327-961D-108D5A71F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D776-53BE-493F-B3AF-A73119F71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303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C9C363-B9BE-4DE4-B475-C4D5D2923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AED0E-D6C0-4447-8780-B4324A1AE6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200341-FDC9-49B7-A71C-61982F1BCC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6D070-0ACD-4106-A831-8F9BF6AF2929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9E3E1-B1ED-4FAF-A299-5BD0F4DFDE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BA20EA-18E2-46E8-89A5-9C76FF2F1A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9D776-53BE-493F-B3AF-A73119F71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318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.th/url?sa=i&amp;rct=j&amp;q=&amp;esrc=s&amp;source=images&amp;cd=&amp;cad=rja&amp;uact=8&amp;ved=0ahUKEwiy3-K4sJ3QAhVLPo8KHXnXAMQQjRwIBw&amp;url=http%3A%2F%2Ftherecordingrevolution.com%2Fthe-power-of-matching-the-perfect-vocal-mic-with-your-singer%2F&amp;bvm=bv.138169073,d.c2I&amp;psig=AFQjCNHIdi2yBolBXGkpG_i7Gxsec6DcBQ&amp;ust=1478839448506922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.th/url?sa=i&amp;rct=j&amp;q=&amp;esrc=s&amp;source=images&amp;cd=&amp;cad=rja&amp;uact=8&amp;ved=0ahUKEwiRnejbsJ3QAhUUSo8KHdcpCS4QjRwIBw&amp;url=http%3A%2F%2Fwww.disco-heaven.co.uk%2F&amp;bvm=bv.138169073,d.c2I&amp;psig=AFQjCNHBgRit5Q5xjIg5Oz1hOcqCUWdCIQ&amp;ust=1478839499581631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.th/url?sa=i&amp;rct=j&amp;q=&amp;esrc=s&amp;source=images&amp;cd=&amp;cad=rja&amp;uact=8&amp;ved=0ahUKEwjQrfTysJ3QAhVBK48KHbVRDbkQjRwIBw&amp;url=http%3A%2F%2Fphotographyglobe.com%2Ftag%2Fphotography-tips%2F&amp;bvm=bv.138169073,d.c2I&amp;psig=AFQjCNEjKJwQMrtI6f_PMHqpHZaLoLvs4w&amp;ust=1478839579354750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.th/url?sa=i&amp;rct=j&amp;q=&amp;esrc=s&amp;source=images&amp;cd=&amp;cad=rja&amp;uact=8&amp;ved=0ahUKEwjypcSgsZ3QAhXFp48KHbceAY0QjRwIBw&amp;url=http%3A%2F%2Fwww.wikihow.com%2FAvoid-Food-Poisoning&amp;bvm=bv.138169073,d.c2I&amp;psig=AFQjCNGA-F1nHNuyS4Y0tVBXkbH6QwB9hQ&amp;ust=1478839656962903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google.co.th/url?sa=i&amp;rct=j&amp;q=&amp;esrc=s&amp;source=images&amp;cd=&amp;cad=rja&amp;uact=8&amp;ved=0ahUKEwjWy6TesZ3QAhWKLI8KHS-aAtwQjRwIBw&amp;url=https%3A%2F%2Fwww.tumblr.com%2Ftagged%2Fbatman-comic-book-covers&amp;bvm=bv.138169073,d.c2I&amp;psig=AFQjCNFO0fQ1lYWVN4Rr2qEcBVzgIvKC0A&amp;ust=1478839746021939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.th/url?sa=i&amp;rct=j&amp;q=&amp;esrc=s&amp;source=images&amp;cd=&amp;cad=rja&amp;uact=8&amp;ved=0ahUKEwjHyIawsp3QAhUOR48KHeMPCSgQjRwIBw&amp;url=http%3A%2F%2Fwww.shutterstock.com%2Fvideo%2Fclip-12370205-stock-footage-happy-young-family-is-having-fun-in-the-autumn-park-outdoors-on-a-sunny-day-mother-father-and.html&amp;bvm=bv.138169073,d.c2I&amp;psig=AFQjCNGwGAdhisouem1t4ziQ2y4D-nDcww&amp;ust=1478839957775026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28674" name="Picture 2" descr="Image result for singer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04858" y="-768343"/>
            <a:ext cx="12685463" cy="7626343"/>
          </a:xfrm>
          <a:prstGeom prst="rect">
            <a:avLst/>
          </a:prstGeom>
          <a:noFill/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B53947D-3829-49C0-813A-76A61BC88FB7}"/>
              </a:ext>
            </a:extLst>
          </p:cNvPr>
          <p:cNvGrpSpPr/>
          <p:nvPr/>
        </p:nvGrpSpPr>
        <p:grpSpPr>
          <a:xfrm>
            <a:off x="685801" y="191116"/>
            <a:ext cx="1744579" cy="1684421"/>
            <a:chOff x="685801" y="191116"/>
            <a:chExt cx="1744579" cy="1684421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ECC423F-94A0-4B28-8F47-EC363D39ECD2}"/>
                </a:ext>
              </a:extLst>
            </p:cNvPr>
            <p:cNvSpPr/>
            <p:nvPr/>
          </p:nvSpPr>
          <p:spPr>
            <a:xfrm>
              <a:off x="685801" y="191116"/>
              <a:ext cx="1744579" cy="168442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E6779DD-908D-4F13-991D-EEAA19D89546}"/>
                </a:ext>
              </a:extLst>
            </p:cNvPr>
            <p:cNvSpPr/>
            <p:nvPr/>
          </p:nvSpPr>
          <p:spPr>
            <a:xfrm>
              <a:off x="947987" y="479328"/>
              <a:ext cx="1220207" cy="110799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66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Sie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B86A4A0F-BA48-4F6C-B128-895BADDF5201}"/>
              </a:ext>
            </a:extLst>
          </p:cNvPr>
          <p:cNvSpPr/>
          <p:nvPr/>
        </p:nvSpPr>
        <p:spPr>
          <a:xfrm>
            <a:off x="4283242" y="191116"/>
            <a:ext cx="757570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Singen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Sie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gern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?</a:t>
            </a:r>
            <a:endParaRPr lang="th-TH" sz="5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BFF7D2-A967-4E27-A684-82728C8742EF}"/>
              </a:ext>
            </a:extLst>
          </p:cNvPr>
          <p:cNvSpPr/>
          <p:nvPr/>
        </p:nvSpPr>
        <p:spPr>
          <a:xfrm>
            <a:off x="1551127" y="4645798"/>
            <a:ext cx="1071530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Ja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, ich singe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gern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.</a:t>
            </a:r>
            <a:endParaRPr lang="th-TH" sz="5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A410F2-CC1C-41E4-97C4-5D77AE2597F0}"/>
              </a:ext>
            </a:extLst>
          </p:cNvPr>
          <p:cNvSpPr/>
          <p:nvPr/>
        </p:nvSpPr>
        <p:spPr>
          <a:xfrm>
            <a:off x="2099590" y="5426454"/>
            <a:ext cx="1071530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Nein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, ich singe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nicht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gern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.</a:t>
            </a:r>
            <a:endParaRPr lang="th-TH" sz="5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29698" name="Picture 2" descr="Image result for disc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27590" y="-1140663"/>
            <a:ext cx="12319590" cy="8508461"/>
          </a:xfrm>
          <a:prstGeom prst="rect">
            <a:avLst/>
          </a:prstGeom>
          <a:noFill/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DF582FC-7AFC-4B38-87D5-B59E8FB3014B}"/>
              </a:ext>
            </a:extLst>
          </p:cNvPr>
          <p:cNvGrpSpPr/>
          <p:nvPr/>
        </p:nvGrpSpPr>
        <p:grpSpPr>
          <a:xfrm>
            <a:off x="469233" y="462797"/>
            <a:ext cx="1744579" cy="1684421"/>
            <a:chOff x="697832" y="-360947"/>
            <a:chExt cx="1744579" cy="1684421"/>
          </a:xfrm>
          <a:solidFill>
            <a:srgbClr val="FBC5CB"/>
          </a:solidFill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A79647C-6EFC-416B-84D3-87BCD8EE7B16}"/>
                </a:ext>
              </a:extLst>
            </p:cNvPr>
            <p:cNvSpPr/>
            <p:nvPr/>
          </p:nvSpPr>
          <p:spPr>
            <a:xfrm>
              <a:off x="697832" y="-360947"/>
              <a:ext cx="1744579" cy="1684421"/>
            </a:xfrm>
            <a:prstGeom prst="ellipse">
              <a:avLst/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72466ED-BC1E-49C3-A708-D9A576B294EF}"/>
                </a:ext>
              </a:extLst>
            </p:cNvPr>
            <p:cNvSpPr/>
            <p:nvPr/>
          </p:nvSpPr>
          <p:spPr>
            <a:xfrm>
              <a:off x="991276" y="-179055"/>
              <a:ext cx="1157689" cy="1107996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6600" b="1" cap="none" spc="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sie</a:t>
              </a:r>
              <a:endParaRPr lang="en-US" sz="66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E69F6608-3592-4466-9EB5-090012427E0A}"/>
              </a:ext>
            </a:extLst>
          </p:cNvPr>
          <p:cNvSpPr/>
          <p:nvPr/>
        </p:nvSpPr>
        <p:spPr>
          <a:xfrm>
            <a:off x="2673506" y="915530"/>
            <a:ext cx="944202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Geht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sie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gern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in die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Disko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?</a:t>
            </a:r>
            <a:endParaRPr lang="th-TH" sz="5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6F67D5-3F3C-4928-BF97-4B6D04F932C7}"/>
              </a:ext>
            </a:extLst>
          </p:cNvPr>
          <p:cNvSpPr/>
          <p:nvPr/>
        </p:nvSpPr>
        <p:spPr>
          <a:xfrm>
            <a:off x="1551127" y="4645798"/>
            <a:ext cx="1071530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Ja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,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sie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geht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gern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in die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Disko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.</a:t>
            </a:r>
            <a:endParaRPr lang="th-TH" sz="5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1AC5DD-5C73-4B59-B4BA-CE10C7239319}"/>
              </a:ext>
            </a:extLst>
          </p:cNvPr>
          <p:cNvSpPr/>
          <p:nvPr/>
        </p:nvSpPr>
        <p:spPr>
          <a:xfrm>
            <a:off x="-297711" y="5419051"/>
            <a:ext cx="1294248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Nein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,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geht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nicht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gern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in die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Disko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.</a:t>
            </a:r>
            <a:endParaRPr lang="th-TH" sz="5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0722" name="Picture 2" descr="Image result for photography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5272" y="-148856"/>
            <a:ext cx="12382544" cy="7595200"/>
          </a:xfrm>
          <a:prstGeom prst="rect">
            <a:avLst/>
          </a:prstGeom>
          <a:noFill/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617894D-3474-4758-ADE1-4917F1583C0B}"/>
              </a:ext>
            </a:extLst>
          </p:cNvPr>
          <p:cNvGrpSpPr/>
          <p:nvPr/>
        </p:nvGrpSpPr>
        <p:grpSpPr>
          <a:xfrm>
            <a:off x="333051" y="294480"/>
            <a:ext cx="1744579" cy="1684421"/>
            <a:chOff x="697832" y="-360947"/>
            <a:chExt cx="1744579" cy="1684421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E77C395-68DF-4AB5-B172-620B4DCD7197}"/>
                </a:ext>
              </a:extLst>
            </p:cNvPr>
            <p:cNvSpPr/>
            <p:nvPr/>
          </p:nvSpPr>
          <p:spPr>
            <a:xfrm>
              <a:off x="697832" y="-360947"/>
              <a:ext cx="1744579" cy="1684421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E99C401-C37C-42C5-ADFF-A8A57F338CFE}"/>
                </a:ext>
              </a:extLst>
            </p:cNvPr>
            <p:cNvSpPr/>
            <p:nvPr/>
          </p:nvSpPr>
          <p:spPr>
            <a:xfrm>
              <a:off x="991276" y="-72735"/>
              <a:ext cx="1157689" cy="110799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6600" b="1" cap="none" spc="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sie</a:t>
              </a:r>
              <a:endParaRPr lang="en-US" sz="6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605E250-1B99-432E-8902-FB9EFCA608C5}"/>
              </a:ext>
            </a:extLst>
          </p:cNvPr>
          <p:cNvSpPr/>
          <p:nvPr/>
        </p:nvSpPr>
        <p:spPr>
          <a:xfrm>
            <a:off x="3625703" y="736580"/>
            <a:ext cx="856629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Fotografieren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sie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gern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?</a:t>
            </a:r>
            <a:endParaRPr lang="th-TH" sz="5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327A4A-02CF-4891-B287-7843D3897E45}"/>
              </a:ext>
            </a:extLst>
          </p:cNvPr>
          <p:cNvSpPr/>
          <p:nvPr/>
        </p:nvSpPr>
        <p:spPr>
          <a:xfrm>
            <a:off x="1551127" y="4645798"/>
            <a:ext cx="1071530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Ja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,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sie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fotografieren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gern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. </a:t>
            </a:r>
            <a:endParaRPr lang="th-TH" sz="5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55BC69-420F-41EE-BD0E-8FE0F9E1EA6E}"/>
              </a:ext>
            </a:extLst>
          </p:cNvPr>
          <p:cNvSpPr/>
          <p:nvPr/>
        </p:nvSpPr>
        <p:spPr>
          <a:xfrm>
            <a:off x="-95272" y="5419536"/>
            <a:ext cx="1294248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Nein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,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fotografieren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nicht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gern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.</a:t>
            </a:r>
            <a:endParaRPr lang="th-TH" sz="5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1746" name="Picture 2" descr="Image result for cooking food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74428" y="-1064887"/>
            <a:ext cx="12535916" cy="8351539"/>
          </a:xfrm>
          <a:prstGeom prst="rect">
            <a:avLst/>
          </a:prstGeom>
          <a:noFill/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45DBE5B-9311-4893-9378-4DF0B963EE5D}"/>
              </a:ext>
            </a:extLst>
          </p:cNvPr>
          <p:cNvGrpSpPr/>
          <p:nvPr/>
        </p:nvGrpSpPr>
        <p:grpSpPr>
          <a:xfrm>
            <a:off x="529390" y="481263"/>
            <a:ext cx="1744579" cy="1684421"/>
            <a:chOff x="697832" y="-360947"/>
            <a:chExt cx="1744579" cy="1684421"/>
          </a:xfrm>
          <a:solidFill>
            <a:schemeClr val="accent2"/>
          </a:solidFill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E680F63-CCF5-42E0-9827-ED17FD61B56A}"/>
                </a:ext>
              </a:extLst>
            </p:cNvPr>
            <p:cNvSpPr/>
            <p:nvPr/>
          </p:nvSpPr>
          <p:spPr>
            <a:xfrm>
              <a:off x="697832" y="-360947"/>
              <a:ext cx="1744579" cy="1684421"/>
            </a:xfrm>
            <a:prstGeom prst="ellipse">
              <a:avLst/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8CA9B73-7869-4D5F-8ADF-932B6E606626}"/>
                </a:ext>
              </a:extLst>
            </p:cNvPr>
            <p:cNvSpPr/>
            <p:nvPr/>
          </p:nvSpPr>
          <p:spPr>
            <a:xfrm>
              <a:off x="996085" y="-72735"/>
              <a:ext cx="1148071" cy="1107996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6600" b="1" cap="none" spc="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ihr</a:t>
              </a:r>
              <a:endParaRPr lang="en-US" sz="6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F6DF305D-EA48-4586-ACA8-87623E2BD29E}"/>
              </a:ext>
            </a:extLst>
          </p:cNvPr>
          <p:cNvSpPr/>
          <p:nvPr/>
        </p:nvSpPr>
        <p:spPr>
          <a:xfrm>
            <a:off x="4812630" y="923363"/>
            <a:ext cx="757570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Kocht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ihr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gern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?</a:t>
            </a:r>
            <a:endParaRPr lang="th-TH" sz="5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6AA31A-AD3B-4DBC-89AE-C5E38158C90D}"/>
              </a:ext>
            </a:extLst>
          </p:cNvPr>
          <p:cNvSpPr/>
          <p:nvPr/>
        </p:nvSpPr>
        <p:spPr>
          <a:xfrm>
            <a:off x="1551127" y="4645798"/>
            <a:ext cx="1071530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Ja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,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wir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kochen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gern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. </a:t>
            </a:r>
            <a:endParaRPr lang="th-TH" sz="5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F96A6-7BE0-479F-990D-5D18C8CA3518}"/>
              </a:ext>
            </a:extLst>
          </p:cNvPr>
          <p:cNvSpPr/>
          <p:nvPr/>
        </p:nvSpPr>
        <p:spPr>
          <a:xfrm>
            <a:off x="680905" y="5431884"/>
            <a:ext cx="1294248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Nein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,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wir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kochen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nicht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gern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.</a:t>
            </a:r>
            <a:endParaRPr lang="th-TH" sz="5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2770" name="Picture 2" descr="Image result for comic book art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855575"/>
            <a:ext cx="13739867" cy="7713575"/>
          </a:xfrm>
          <a:prstGeom prst="rect">
            <a:avLst/>
          </a:prstGeom>
          <a:noFill/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2C84EA6-6A73-4A45-AF09-B58089BBF0D0}"/>
              </a:ext>
            </a:extLst>
          </p:cNvPr>
          <p:cNvGrpSpPr/>
          <p:nvPr/>
        </p:nvGrpSpPr>
        <p:grpSpPr>
          <a:xfrm>
            <a:off x="483366" y="527782"/>
            <a:ext cx="1744579" cy="1684421"/>
            <a:chOff x="697830" y="-49733"/>
            <a:chExt cx="1744579" cy="1684421"/>
          </a:xfrm>
          <a:solidFill>
            <a:schemeClr val="accent2"/>
          </a:solidFill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018580F-7B74-440F-8972-0242296DD047}"/>
                </a:ext>
              </a:extLst>
            </p:cNvPr>
            <p:cNvSpPr/>
            <p:nvPr/>
          </p:nvSpPr>
          <p:spPr>
            <a:xfrm>
              <a:off x="697830" y="-49733"/>
              <a:ext cx="1744579" cy="1684421"/>
            </a:xfrm>
            <a:prstGeom prst="ellipse">
              <a:avLst/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658F87C-8DA5-476E-A6F2-7E232B114EFA}"/>
                </a:ext>
              </a:extLst>
            </p:cNvPr>
            <p:cNvSpPr/>
            <p:nvPr/>
          </p:nvSpPr>
          <p:spPr>
            <a:xfrm>
              <a:off x="1024135" y="229056"/>
              <a:ext cx="1091967" cy="1107996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66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du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C5A97AC8-B3C7-4525-81DF-2DBF6D4398DD}"/>
              </a:ext>
            </a:extLst>
          </p:cNvPr>
          <p:cNvSpPr/>
          <p:nvPr/>
        </p:nvSpPr>
        <p:spPr>
          <a:xfrm>
            <a:off x="4553951" y="415884"/>
            <a:ext cx="757570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Liest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du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gern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Comics?</a:t>
            </a:r>
            <a:endParaRPr lang="th-TH" sz="5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38171C-5E2A-4DAC-9261-3FE967C67950}"/>
              </a:ext>
            </a:extLst>
          </p:cNvPr>
          <p:cNvSpPr/>
          <p:nvPr/>
        </p:nvSpPr>
        <p:spPr>
          <a:xfrm>
            <a:off x="1551127" y="4645798"/>
            <a:ext cx="1071530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Ja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, ich lese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gern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Comics.</a:t>
            </a:r>
            <a:endParaRPr lang="th-TH" sz="5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DE2633-06C3-46A6-9877-D92F6DDF7C0E}"/>
              </a:ext>
            </a:extLst>
          </p:cNvPr>
          <p:cNvSpPr/>
          <p:nvPr/>
        </p:nvSpPr>
        <p:spPr>
          <a:xfrm>
            <a:off x="801872" y="5464076"/>
            <a:ext cx="1139012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Nein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, ich lese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nicht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gern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Comics.</a:t>
            </a:r>
            <a:endParaRPr lang="th-TH" sz="5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3794" name="Picture 2" descr="Image result for walk in the park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770" y="-357214"/>
            <a:ext cx="12807002" cy="7215214"/>
          </a:xfrm>
          <a:prstGeom prst="rect">
            <a:avLst/>
          </a:prstGeom>
          <a:noFill/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03A0AFA-FC7E-4760-9303-DA2FAA00CC26}"/>
              </a:ext>
            </a:extLst>
          </p:cNvPr>
          <p:cNvGrpSpPr/>
          <p:nvPr/>
        </p:nvGrpSpPr>
        <p:grpSpPr>
          <a:xfrm>
            <a:off x="483366" y="527782"/>
            <a:ext cx="1744579" cy="1684421"/>
            <a:chOff x="697830" y="-49733"/>
            <a:chExt cx="1744579" cy="1684421"/>
          </a:xfrm>
          <a:solidFill>
            <a:schemeClr val="accent2"/>
          </a:solidFill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F54384E-0503-48BA-9DF6-AC04FB92BFA5}"/>
                </a:ext>
              </a:extLst>
            </p:cNvPr>
            <p:cNvSpPr/>
            <p:nvPr/>
          </p:nvSpPr>
          <p:spPr>
            <a:xfrm>
              <a:off x="697830" y="-49733"/>
              <a:ext cx="1744579" cy="1684421"/>
            </a:xfrm>
            <a:prstGeom prst="ellipse">
              <a:avLst/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3FE96C4-6631-4C37-BC74-3D333A380350}"/>
                </a:ext>
              </a:extLst>
            </p:cNvPr>
            <p:cNvSpPr/>
            <p:nvPr/>
          </p:nvSpPr>
          <p:spPr>
            <a:xfrm>
              <a:off x="1024135" y="229056"/>
              <a:ext cx="1091967" cy="1107996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66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du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DD9B328F-B374-4ADF-B283-1422945EA076}"/>
              </a:ext>
            </a:extLst>
          </p:cNvPr>
          <p:cNvSpPr/>
          <p:nvPr/>
        </p:nvSpPr>
        <p:spPr>
          <a:xfrm>
            <a:off x="2892057" y="415884"/>
            <a:ext cx="923760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Gehst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du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gern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spazieren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?</a:t>
            </a:r>
            <a:endParaRPr lang="th-TH" sz="5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8CA082-A6D0-49D2-978B-FA02BC528B45}"/>
              </a:ext>
            </a:extLst>
          </p:cNvPr>
          <p:cNvSpPr/>
          <p:nvPr/>
        </p:nvSpPr>
        <p:spPr>
          <a:xfrm>
            <a:off x="1551127" y="4645798"/>
            <a:ext cx="1071530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Ja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, ich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gehe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gern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spazieren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.</a:t>
            </a:r>
            <a:endParaRPr lang="th-TH" sz="5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6A577F-892E-4668-B270-9A8725B95B36}"/>
              </a:ext>
            </a:extLst>
          </p:cNvPr>
          <p:cNvSpPr/>
          <p:nvPr/>
        </p:nvSpPr>
        <p:spPr>
          <a:xfrm>
            <a:off x="-116958" y="5464076"/>
            <a:ext cx="1230895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Nein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, ich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gehe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nicht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gern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spazieren</a:t>
            </a:r>
            <a:r>
              <a:rPr lang="en-US" sz="5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.</a:t>
            </a:r>
            <a:endParaRPr lang="th-TH" sz="5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95EE7BC-130C-4962-AA77-AEAB43142554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BE16B-26CE-4BCB-AEEB-774FAE239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E5D1F-4AAC-407B-A51B-9FE7DB299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8688B1-8316-493C-A4E8-7AD3F4FC4C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6080" t="26200" r="9050" b="22000"/>
          <a:stretch/>
        </p:blipFill>
        <p:spPr>
          <a:xfrm>
            <a:off x="182879" y="540462"/>
            <a:ext cx="11847111" cy="423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273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141</Words>
  <Application>Microsoft Office PowerPoint</Application>
  <PresentationFormat>แบบจอกว้าง</PresentationFormat>
  <Paragraphs>24</Paragraphs>
  <Slides>7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7</vt:i4>
      </vt:variant>
    </vt:vector>
  </HeadingPairs>
  <TitlesOfParts>
    <vt:vector size="12" baseType="lpstr">
      <vt:lpstr>Arial</vt:lpstr>
      <vt:lpstr>Berlin Sans FB Demi</vt:lpstr>
      <vt:lpstr>Calibri</vt:lpstr>
      <vt:lpstr>Calibri Light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12</cp:revision>
  <dcterms:created xsi:type="dcterms:W3CDTF">2022-04-17T15:24:27Z</dcterms:created>
  <dcterms:modified xsi:type="dcterms:W3CDTF">2024-01-25T02:39:16Z</dcterms:modified>
</cp:coreProperties>
</file>