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86" r:id="rId2"/>
    <p:sldId id="256" r:id="rId3"/>
    <p:sldId id="690" r:id="rId4"/>
    <p:sldId id="689" r:id="rId5"/>
    <p:sldId id="691" r:id="rId6"/>
    <p:sldId id="696" r:id="rId7"/>
    <p:sldId id="688" r:id="rId8"/>
    <p:sldId id="692" r:id="rId9"/>
    <p:sldId id="693" r:id="rId10"/>
    <p:sldId id="694" r:id="rId11"/>
    <p:sldId id="695" r:id="rId12"/>
    <p:sldId id="697" r:id="rId13"/>
    <p:sldId id="698" r:id="rId14"/>
    <p:sldId id="687" r:id="rId15"/>
    <p:sldId id="699" r:id="rId16"/>
    <p:sldId id="701" r:id="rId17"/>
    <p:sldId id="712" r:id="rId18"/>
    <p:sldId id="711" r:id="rId19"/>
    <p:sldId id="702" r:id="rId20"/>
    <p:sldId id="708" r:id="rId21"/>
    <p:sldId id="707" r:id="rId22"/>
    <p:sldId id="706" r:id="rId23"/>
    <p:sldId id="705" r:id="rId24"/>
    <p:sldId id="704" r:id="rId25"/>
    <p:sldId id="703" r:id="rId26"/>
    <p:sldId id="710" r:id="rId27"/>
    <p:sldId id="709" r:id="rId28"/>
    <p:sldId id="713" r:id="rId29"/>
    <p:sldId id="71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98E0"/>
    <a:srgbClr val="DEC8EE"/>
    <a:srgbClr val="FF66CC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4660"/>
  </p:normalViewPr>
  <p:slideViewPr>
    <p:cSldViewPr snapToGrid="0">
      <p:cViewPr>
        <p:scale>
          <a:sx n="50" d="100"/>
          <a:sy n="50" d="100"/>
        </p:scale>
        <p:origin x="720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CAF1E-25A7-47C6-B21E-736F2A5E71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B76E19-DA26-4035-8FA7-E937C8224E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624F72-630F-4694-B891-B625A5A3C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7FAD-2898-4C67-9F9F-2AB03E62057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D4E9E9-CF83-40F6-AD65-8188766C0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55280-92B2-4739-B775-384EAB4D0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3EB16-5ADD-4684-8568-F5809839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12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E19EA-8341-412D-ABA1-6B1C36AD3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84DE7-67E0-4D0B-AD19-D40C52977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0140A-D595-4405-B3A6-8454B2FEF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7FAD-2898-4C67-9F9F-2AB03E62057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EAA778-A9DE-408E-A41D-1D0714959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80704-B236-40BC-A04C-483E4BFE5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3EB16-5ADD-4684-8568-F5809839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68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B66AD-E3BE-4466-9916-8079BC2F0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022264-C8C9-46AC-8D5B-5FD8092096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0A4CC-A684-4C20-8AAE-96EBB28D1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7FAD-2898-4C67-9F9F-2AB03E62057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D9BCC-B871-49FA-92CB-7E404A418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B2676-6E64-458A-8FF2-82912012E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3EB16-5ADD-4684-8568-F5809839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62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D419D-9DF6-44FE-B757-CA49A8C4A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4126C-F9CF-481C-A0CD-80F8725E06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88255C-B6C4-4D29-8633-313D6DE9BB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3ACEBD-A9E0-4A4D-976E-1196D68D4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7FAD-2898-4C67-9F9F-2AB03E62057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E3B9C5-267F-4CC0-890A-C946FBED5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D8FA08-945A-484A-9164-E68E71B4C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3EB16-5ADD-4684-8568-F5809839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044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EECD6-5D43-4AA3-BCAB-E13A3BA2E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0C164-FA34-4FB5-B375-6591AFCADC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FF8F8F-2C27-46EB-ACEF-10DDD10BD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ECC1D0-6ECE-464C-A4A4-9E2B4B4A14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1D679E-744C-45A6-B4A9-3895C0D7F2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0D30F3-53A1-4204-B798-DE9B26B6F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7FAD-2898-4C67-9F9F-2AB03E62057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ECA14E-D580-453C-B652-AB30F6E06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637FEB-32CB-4341-8E89-C9A0583CC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3EB16-5ADD-4684-8568-F5809839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199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940B8-7F91-4032-BDA4-BB0D8A026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AFF5FA-060A-4EA4-A697-7FA6EFD15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7FAD-2898-4C67-9F9F-2AB03E62057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FCE733-6EC5-419C-97B8-869C78B69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0C22C2-D73F-4E28-981F-118F25F7D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3EB16-5ADD-4684-8568-F5809839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0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E490A0-B10C-4F0C-8171-716DF6A18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7FAD-2898-4C67-9F9F-2AB03E62057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B3A8F6-FAA2-4CDD-800B-EA053FDF4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0A2F8-9F10-4ECE-AAE2-7880DFB59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3EB16-5ADD-4684-8568-F5809839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090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4294E-F7FD-4D75-B6C0-BA7A4BAD2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B0419-E87B-42C8-861D-DF8C33516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0A1953-36E1-4E89-A7E9-B557B4B9DB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544C06-CC68-48BC-8C55-DFCBEA302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7FAD-2898-4C67-9F9F-2AB03E62057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C821C9-7FA0-4116-8D0D-74073A24B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11970-FF62-4D7C-87A3-D84A4122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3EB16-5ADD-4684-8568-F5809839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971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D69DB-8876-4670-9919-9E85CD6FE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2D443E-3FF7-4DC2-9D38-C2628EDB5C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DA6A6-42C4-4768-89F9-0C37B040F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65DCC7-25E3-499A-B638-472E83374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7FAD-2898-4C67-9F9F-2AB03E62057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DDE9FA-2DC7-419F-88F4-56DC901C2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9B3C5B-F091-4DD0-9810-B76A63101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3EB16-5ADD-4684-8568-F5809839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95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73566-C71D-4241-86C3-EDD291AB4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B68DFD-B1D2-4B60-A300-1B4B046AE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96E90-6128-489C-B05B-8643F8082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7FAD-2898-4C67-9F9F-2AB03E62057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21EC0-8863-4135-AFF4-B3E89F3F0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5989F-D7A0-4BF1-93F7-8D1441FC9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3EB16-5ADD-4684-8568-F5809839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448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1AAB5E-C3A9-44B1-89D2-96CF0F0AD3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E26CE6-34DC-4B03-B46E-93CB8235B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D7BC1F-8E20-463D-A442-FC74DEFF0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7FAD-2898-4C67-9F9F-2AB03E62057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B14A3-0638-4384-B27D-F1037E4F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E7515-497B-43DD-8DA7-78FC92F1C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3EB16-5ADD-4684-8568-F5809839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903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AB6345-49DF-4E30-A0D3-E76F0B085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1FD633-DA62-46D9-99F7-611773C792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E438DF-F77D-4B52-948B-C3FC730C56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D7FAD-2898-4C67-9F9F-2AB03E62057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F86DF-2B36-4705-8CB8-A8BB2118FB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723089-551E-43AE-9715-662EB4550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3EB16-5ADD-4684-8568-F5809839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157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microsoft.com/office/2007/relationships/hdphoto" Target="../media/hdphoto5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microsoft.com/office/2007/relationships/hdphoto" Target="../media/hdphoto5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microsoft.com/office/2007/relationships/hdphoto" Target="../media/hdphoto2.wdp"/><Relationship Id="rId10" Type="http://schemas.microsoft.com/office/2007/relationships/hdphoto" Target="../media/hdphoto6.wdp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microsoft.com/office/2007/relationships/hdphoto" Target="../media/hdphoto5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microsoft.com/office/2007/relationships/hdphoto" Target="../media/hdphoto2.wdp"/><Relationship Id="rId10" Type="http://schemas.microsoft.com/office/2007/relationships/hdphoto" Target="../media/hdphoto7.wdp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2.wdp"/><Relationship Id="rId3" Type="http://schemas.microsoft.com/office/2007/relationships/hdphoto" Target="../media/hdphoto8.wdp"/><Relationship Id="rId7" Type="http://schemas.microsoft.com/office/2007/relationships/hdphoto" Target="../media/hdphoto9.wdp"/><Relationship Id="rId12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microsoft.com/office/2007/relationships/hdphoto" Target="../media/hdphoto10.wdp"/><Relationship Id="rId5" Type="http://schemas.microsoft.com/office/2007/relationships/hdphoto" Target="../media/hdphoto3.wdp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2.wdp"/><Relationship Id="rId3" Type="http://schemas.microsoft.com/office/2007/relationships/hdphoto" Target="../media/hdphoto8.wdp"/><Relationship Id="rId7" Type="http://schemas.microsoft.com/office/2007/relationships/hdphoto" Target="../media/hdphoto9.wdp"/><Relationship Id="rId12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microsoft.com/office/2007/relationships/hdphoto" Target="../media/hdphoto10.wdp"/><Relationship Id="rId5" Type="http://schemas.microsoft.com/office/2007/relationships/hdphoto" Target="../media/hdphoto3.wdp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2.wdp"/><Relationship Id="rId3" Type="http://schemas.microsoft.com/office/2007/relationships/hdphoto" Target="../media/hdphoto8.wdp"/><Relationship Id="rId7" Type="http://schemas.microsoft.com/office/2007/relationships/hdphoto" Target="../media/hdphoto9.wdp"/><Relationship Id="rId12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microsoft.com/office/2007/relationships/hdphoto" Target="../media/hdphoto10.wdp"/><Relationship Id="rId5" Type="http://schemas.microsoft.com/office/2007/relationships/hdphoto" Target="../media/hdphoto3.wdp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2.wdp"/><Relationship Id="rId3" Type="http://schemas.microsoft.com/office/2007/relationships/hdphoto" Target="../media/hdphoto8.wdp"/><Relationship Id="rId7" Type="http://schemas.microsoft.com/office/2007/relationships/hdphoto" Target="../media/hdphoto9.wdp"/><Relationship Id="rId12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microsoft.com/office/2007/relationships/hdphoto" Target="../media/hdphoto10.wdp"/><Relationship Id="rId5" Type="http://schemas.microsoft.com/office/2007/relationships/hdphoto" Target="../media/hdphoto3.wdp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2.wdp"/><Relationship Id="rId3" Type="http://schemas.microsoft.com/office/2007/relationships/hdphoto" Target="../media/hdphoto8.wdp"/><Relationship Id="rId7" Type="http://schemas.microsoft.com/office/2007/relationships/hdphoto" Target="../media/hdphoto9.wdp"/><Relationship Id="rId12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microsoft.com/office/2007/relationships/hdphoto" Target="../media/hdphoto10.wdp"/><Relationship Id="rId5" Type="http://schemas.microsoft.com/office/2007/relationships/hdphoto" Target="../media/hdphoto3.wdp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microsoft.com/office/2007/relationships/hdphoto" Target="../media/hdphoto10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hyperlink" Target="http://www.google.co.th/url?sa=i&amp;rct=j&amp;q=&amp;esrc=s&amp;source=images&amp;cd=&amp;cad=rja&amp;uact=8&amp;ved=0ahUKEwjHyIawsp3QAhUOR48KHeMPCSgQjRwIBw&amp;url=http%3A%2F%2Fwww.shutterstock.com%2Fvideo%2Fclip-12370205-stock-footage-happy-young-family-is-having-fun-in-the-autumn-park-outdoors-on-a-sunny-day-mother-father-and.html&amp;bvm=bv.138169073,d.c2I&amp;psig=AFQjCNGwGAdhisouem1t4ziQ2y4D-nDcww&amp;ust=1478839957775026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www.google.co.th/url?sa=i&amp;rct=j&amp;q=&amp;esrc=s&amp;source=images&amp;cd=&amp;cad=rja&amp;uact=8&amp;ved=0ahUKEwjWy6TesZ3QAhWKLI8KHS-aAtwQjRwIBw&amp;url=https%3A%2F%2Fwww.tumblr.com%2Ftagged%2Fbatman-comic-book-covers&amp;bvm=bv.138169073,d.c2I&amp;psig=AFQjCNFO0fQ1lYWVN4Rr2qEcBVzgIvKC0A&amp;ust=1478839746021939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11.wdp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1.wdp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hyperlink" Target="http://www.google.co.th/url?sa=i&amp;rct=j&amp;q=&amp;esrc=s&amp;source=images&amp;cd=&amp;cad=rja&amp;uact=8&amp;ved=0ahUKEwjypcSgsZ3QAhXFp48KHbceAY0QjRwIBw&amp;url=http%3A%2F%2Fwww.wikihow.com%2FAvoid-Food-Poisoning&amp;bvm=bv.138169073,d.c2I&amp;psig=AFQjCNGA-F1nHNuyS4Y0tVBXkbH6QwB9hQ&amp;ust=1478839656962903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hyperlink" Target="http://www.google.co.th/url?sa=i&amp;rct=j&amp;q=&amp;esrc=s&amp;source=images&amp;cd=&amp;cad=rja&amp;uact=8&amp;ved=0ahUKEwjQrfTysJ3QAhVBK48KHbVRDbkQjRwIBw&amp;url=http%3A%2F%2Fphotographyglobe.com%2Ftag%2Fphotography-tips%2F&amp;bvm=bv.138169073,d.c2I&amp;psig=AFQjCNEjKJwQMrtI6f_PMHqpHZaLoLvs4w&amp;ust=1478839579354750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www.google.co.th/url?sa=i&amp;rct=j&amp;q=&amp;esrc=s&amp;source=images&amp;cd=&amp;cad=rja&amp;uact=8&amp;ved=0ahUKEwiRnejbsJ3QAhUUSo8KHdcpCS4QjRwIBw&amp;url=http%3A%2F%2Fwww.disco-heaven.co.uk%2F&amp;bvm=bv.138169073,d.c2I&amp;psig=AFQjCNHBgRit5Q5xjIg5Oz1hOcqCUWdCIQ&amp;ust=1478839499581631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11.wdp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hyperlink" Target="http://www.google.co.th/url?sa=i&amp;rct=j&amp;q=&amp;esrc=s&amp;source=images&amp;cd=&amp;cad=rja&amp;uact=8&amp;ved=0ahUKEwiy3-K4sJ3QAhVLPo8KHXnXAMQQjRwIBw&amp;url=http%3A%2F%2Ftherecordingrevolution.com%2Fthe-power-of-matching-the-perfect-vocal-mic-with-your-singer%2F&amp;bvm=bv.138169073,d.c2I&amp;psig=AFQjCNHIdi2yBolBXGkpG_i7Gxsec6DcBQ&amp;ust=1478839448506922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hyperlink" Target="http://www.google.co.th/url?sa=i&amp;rct=j&amp;q=&amp;esrc=s&amp;source=images&amp;cd=&amp;cad=rja&amp;uact=8&amp;ved=0ahUKEwjHtPqbsJ3QAhWKvY8KHSbADB8QjRwIBw&amp;url=http%3A%2F%2Fcenterforabusedpersonscharlescounty.org%2Fwordpress%2F%3Fp%3D324&amp;bvm=bv.138169073,d.c2I&amp;psig=AFQjCNFdcrA3Xr9rbNIvPDluc7FUPYpepQ&amp;ust=1478839393553650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www.google.co.th/url?sa=i&amp;rct=j&amp;q=&amp;esrc=s&amp;source=images&amp;cd=&amp;cad=rja&amp;uact=8&amp;ved=0ahUKEwii4Pe6r53QAhWLPY8KHYMzCXMQjRwIBw&amp;url=http%3A%2F%2Fwww.keyword-suggestions.com%2FZ3JvdXAgb2YgZnJpZW5kcyB0YWxraW5n%2F&amp;bvm=bv.138169073,d.c2I&amp;psig=AFQjCNHSmRfajIAwEW8xzHSoLsTs9-3hyQ&amp;ust=1478839186653938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11.wdp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www.google.co.th/url?sa=i&amp;rct=j&amp;q=&amp;esrc=s&amp;source=images&amp;cd=&amp;cad=rja&amp;uact=8&amp;ved=0ahUKEwiqvOqWr53QAhUHNI8KHVozA4oQjRwIBw&amp;url=http%3A%2F%2Fwww.tux.at%2Fsommer%2Fsommer-aktiv%2Fradfahren-mountainbiken.html&amp;bvm=bv.138169073,d.c2I&amp;psig=AFQjCNH39zhL0epX1qgcsKvmTTuWGojKBg&amp;ust=1478839118592167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11.wdp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1.wdp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10" Type="http://schemas.openxmlformats.org/officeDocument/2006/relationships/image" Target="../media/image35.png"/><Relationship Id="rId4" Type="http://schemas.openxmlformats.org/officeDocument/2006/relationships/audio" Target="../media/media2.mp3"/><Relationship Id="rId9" Type="http://schemas.microsoft.com/office/2007/relationships/hdphoto" Target="../media/hdphoto13.wd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35.png"/><Relationship Id="rId5" Type="http://schemas.microsoft.com/office/2007/relationships/media" Target="../media/media3.mp3"/><Relationship Id="rId10" Type="http://schemas.openxmlformats.org/officeDocument/2006/relationships/image" Target="../media/image36.png"/><Relationship Id="rId4" Type="http://schemas.openxmlformats.org/officeDocument/2006/relationships/audio" Target="../media/media2.mp3"/><Relationship Id="rId9" Type="http://schemas.microsoft.com/office/2007/relationships/hdphoto" Target="../media/hdphoto1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C1647-CAEA-4268-B79A-BBD9BB787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DC6B9-F877-4EDA-9C72-266C4EE0C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1E5C97-AFB1-4B4F-974B-3E7BCB340057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0329BD-BC20-4C19-AC78-5097002929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36" t="28837" r="28575" b="12403"/>
          <a:stretch/>
        </p:blipFill>
        <p:spPr>
          <a:xfrm>
            <a:off x="406001" y="479353"/>
            <a:ext cx="6162793" cy="45887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EA0021-E01C-4DF9-90A0-32C8FC0C2E82}"/>
              </a:ext>
            </a:extLst>
          </p:cNvPr>
          <p:cNvSpPr txBox="1"/>
          <p:nvPr/>
        </p:nvSpPr>
        <p:spPr>
          <a:xfrm>
            <a:off x="7591744" y="2022944"/>
            <a:ext cx="376205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Lektion</a:t>
            </a:r>
            <a:r>
              <a:rPr lang="en-US" sz="6600" dirty="0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 7.3</a:t>
            </a:r>
            <a:endParaRPr lang="th-TH" sz="5400" dirty="0">
              <a:solidFill>
                <a:sysClr val="windowText" lastClr="00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27A979-6252-4F4B-B5D2-43F63DA616CE}"/>
              </a:ext>
            </a:extLst>
          </p:cNvPr>
          <p:cNvSpPr txBox="1"/>
          <p:nvPr/>
        </p:nvSpPr>
        <p:spPr>
          <a:xfrm>
            <a:off x="6568794" y="2943617"/>
            <a:ext cx="56232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rgbClr val="7030A0"/>
                </a:solidFill>
                <a:latin typeface="Franklin Gothic Demi Cond" panose="020B0706030402020204" pitchFamily="34" charset="0"/>
                <a:cs typeface="Aharoni" pitchFamily="2" charset="-79"/>
              </a:rPr>
              <a:t>Wie oft </a:t>
            </a:r>
            <a:r>
              <a:rPr lang="en-US" sz="4400" dirty="0" err="1">
                <a:solidFill>
                  <a:srgbClr val="7030A0"/>
                </a:solidFill>
                <a:latin typeface="Franklin Gothic Demi Cond" panose="020B0706030402020204" pitchFamily="34" charset="0"/>
                <a:cs typeface="Aharoni" pitchFamily="2" charset="-79"/>
              </a:rPr>
              <a:t>spielst</a:t>
            </a:r>
            <a:r>
              <a:rPr lang="en-US" sz="4400" dirty="0">
                <a:solidFill>
                  <a:srgbClr val="7030A0"/>
                </a:solidFill>
                <a:latin typeface="Franklin Gothic Demi Cond" panose="020B0706030402020204" pitchFamily="34" charset="0"/>
                <a:cs typeface="Aharoni" pitchFamily="2" charset="-79"/>
              </a:rPr>
              <a:t> du </a:t>
            </a:r>
            <a:r>
              <a:rPr lang="en-US" sz="4000" dirty="0">
                <a:solidFill>
                  <a:srgbClr val="7030A0"/>
                </a:solidFill>
                <a:latin typeface="Franklin Gothic Demi Cond" panose="020B0706030402020204" pitchFamily="34" charset="0"/>
                <a:cs typeface="Aharoni" pitchFamily="2" charset="-79"/>
              </a:rPr>
              <a:t>Tennis</a:t>
            </a:r>
            <a:r>
              <a:rPr lang="en-US" sz="4400" dirty="0">
                <a:solidFill>
                  <a:srgbClr val="7030A0"/>
                </a:solidFill>
                <a:latin typeface="Franklin Gothic Demi Cond" panose="020B0706030402020204" pitchFamily="34" charset="0"/>
                <a:cs typeface="Aharoni" pitchFamily="2" charset="-79"/>
              </a:rPr>
              <a:t>?</a:t>
            </a:r>
            <a:endParaRPr lang="th-TH" sz="3600" dirty="0">
              <a:solidFill>
                <a:srgbClr val="7030A0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560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82F76-2297-4914-88EB-3D94A657BE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30215B-82D3-4539-B623-D41A43A284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53CBD0-4079-410B-B67F-6363E1042BC2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hildren Drawing Png - Running Girl Cartoon Drawing, Transparent Png -  722x953(#3082030) - PngFind">
            <a:extLst>
              <a:ext uri="{FF2B5EF4-FFF2-40B4-BE49-F238E27FC236}">
                <a16:creationId xmlns:a16="http://schemas.microsoft.com/office/drawing/2014/main" id="{508609B7-1574-4386-A0CA-91BADF1D3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47" b="92933" l="7381" r="90714">
                        <a14:foregroundMark x1="19881" y1="9390" x2="29524" y2="12488"/>
                        <a14:foregroundMark x1="20000" y1="4937" x2="20000" y2="4937"/>
                        <a14:foregroundMark x1="8810" y1="17135" x2="8810" y2="17135"/>
                        <a14:foregroundMark x1="7381" y1="11907" x2="8929" y2="9971"/>
                        <a14:foregroundMark x1="90952" y1="30784" x2="87143" y2="34269"/>
                        <a14:foregroundMark x1="33333" y1="23427" x2="36429" y2="17812"/>
                        <a14:foregroundMark x1="65476" y1="90223" x2="65119" y2="90223"/>
                        <a14:foregroundMark x1="64762" y1="92643" x2="65119" y2="92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368" y="2945390"/>
            <a:ext cx="3267064" cy="401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hild Background clipart - Cartoon, Child, Drawing, transparent clip art">
            <a:extLst>
              <a:ext uri="{FF2B5EF4-FFF2-40B4-BE49-F238E27FC236}">
                <a16:creationId xmlns:a16="http://schemas.microsoft.com/office/drawing/2014/main" id="{0367536D-DA32-43A3-AD4F-95A5FCA9B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2222" y1="26222" x2="31889" y2="27556"/>
                        <a14:foregroundMark x1="31111" y1="24000" x2="28778" y2="25667"/>
                        <a14:foregroundMark x1="27444" y1="27222" x2="30000" y2="30444"/>
                        <a14:foregroundMark x1="67333" y1="37222" x2="71111" y2="33778"/>
                        <a14:foregroundMark x1="33222" y1="69222" x2="34111" y2="66222"/>
                        <a14:foregroundMark x1="34333" y1="64889" x2="38889" y2="55556"/>
                        <a14:foregroundMark x1="38889" y1="55556" x2="39000" y2="55444"/>
                        <a14:foregroundMark x1="34000" y1="68778" x2="35222" y2="70889"/>
                        <a14:foregroundMark x1="33222" y1="70333" x2="32778" y2="72111"/>
                        <a14:foregroundMark x1="68333" y1="68111" x2="69778" y2="70444"/>
                        <a14:foregroundMark x1="68667" y1="67778" x2="65667" y2="54778"/>
                        <a14:foregroundMark x1="66111" y1="69889" x2="68111" y2="68778"/>
                        <a14:foregroundMark x1="60222" y1="85889" x2="60222" y2="86333"/>
                        <a14:foregroundMark x1="59111" y1="82778" x2="59889" y2="74778"/>
                        <a14:foregroundMark x1="59889" y1="74778" x2="59889" y2="74778"/>
                        <a14:foregroundMark x1="44222" y1="75000" x2="43556" y2="82667"/>
                        <a14:foregroundMark x1="43556" y1="82667" x2="43333" y2="83111"/>
                        <a14:foregroundMark x1="62444" y1="88889" x2="66111" y2="8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690" y="2372226"/>
            <a:ext cx="4972251" cy="497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C35DDCB0-F9BA-429C-A714-3401F98CB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7184" y="-705507"/>
            <a:ext cx="7735834" cy="466898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7CE7A11-DBA6-400B-AFA3-6A3CED48D90D}"/>
              </a:ext>
            </a:extLst>
          </p:cNvPr>
          <p:cNvSpPr/>
          <p:nvPr/>
        </p:nvSpPr>
        <p:spPr>
          <a:xfrm>
            <a:off x="-279189" y="480772"/>
            <a:ext cx="778363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Wie oft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spielst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</a:p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du Tennis pro Monat?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9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575C3448-2E74-43CB-AFB0-1C1D8159C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60" y="1841926"/>
            <a:ext cx="1211272" cy="15180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6FF699FD-BC88-449E-BD17-9CF1BBB94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228" y="2720428"/>
            <a:ext cx="703454" cy="8816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84C256F8-C0FD-446E-9B32-5E58B39D9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05269" y="-467056"/>
            <a:ext cx="4536308" cy="499981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lay Tennis transparent background PNG cliparts free download | HiClipart">
            <a:extLst>
              <a:ext uri="{FF2B5EF4-FFF2-40B4-BE49-F238E27FC236}">
                <a16:creationId xmlns:a16="http://schemas.microsoft.com/office/drawing/2014/main" id="{960B7B28-4F5F-4D26-9105-B4D39B994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625" b="96750" l="10000" r="92875">
                        <a14:foregroundMark x1="29375" y1="90500" x2="29000" y2="90875"/>
                        <a14:foregroundMark x1="28625" y1="93125" x2="28625" y2="87625"/>
                        <a14:foregroundMark x1="57125" y1="94375" x2="57250" y2="94125"/>
                        <a14:foregroundMark x1="92000" y1="62375" x2="92875" y2="71500"/>
                        <a14:foregroundMark x1="92875" y1="71500" x2="90750" y2="76000"/>
                        <a14:foregroundMark x1="46000" y1="8625" x2="53875" y2="15250"/>
                        <a14:foregroundMark x1="53875" y1="15250" x2="54000" y2="15500"/>
                        <a14:foregroundMark x1="28000" y1="75750" x2="30000" y2="76750"/>
                        <a14:foregroundMark x1="58125" y1="76125" x2="46625" y2="88375"/>
                        <a14:foregroundMark x1="46625" y1="88375" x2="42500" y2="96750"/>
                        <a14:foregroundMark x1="42500" y1="96750" x2="38125" y2="83375"/>
                        <a14:foregroundMark x1="29000" y1="50125" x2="29250" y2="41875"/>
                        <a14:backgroundMark x1="57125" y1="56000" x2="55500" y2="64125"/>
                        <a14:backgroundMark x1="55500" y1="64125" x2="56875" y2="57125"/>
                        <a14:backgroundMark x1="56875" y1="57125" x2="56875" y2="57125"/>
                        <a14:backgroundMark x1="56625" y1="64000" x2="57125" y2="60250"/>
                        <a14:backgroundMark x1="29944" y1="39715" x2="21125" y2="38625"/>
                        <a14:backgroundMark x1="43375" y1="41375" x2="30199" y2="39746"/>
                        <a14:backgroundMark x1="54875" y1="42625" x2="58625" y2="40625"/>
                        <a14:backgroundMark x1="28125" y1="91500" x2="29000" y2="91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713" y="434904"/>
            <a:ext cx="2300571" cy="2300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FC12E44-73BE-429C-92AF-C4E5609629C6}"/>
              </a:ext>
            </a:extLst>
          </p:cNvPr>
          <p:cNvSpPr/>
          <p:nvPr/>
        </p:nvSpPr>
        <p:spPr>
          <a:xfrm>
            <a:off x="3968641" y="3831873"/>
            <a:ext cx="587741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Viermal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 pro Monat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spiele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 ich Tennis.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034" name="Picture 10" descr="Every Week - Week Clipart (#557469) - PinClipart">
            <a:extLst>
              <a:ext uri="{FF2B5EF4-FFF2-40B4-BE49-F238E27FC236}">
                <a16:creationId xmlns:a16="http://schemas.microsoft.com/office/drawing/2014/main" id="{CB2D168E-6FA2-4662-B040-3F9AB4523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316" b="95088" l="5938" r="90000">
                        <a14:foregroundMark x1="7813" y1="18947" x2="27187" y2="25263"/>
                        <a14:foregroundMark x1="5938" y1="17193" x2="8750" y2="32982"/>
                        <a14:foregroundMark x1="11250" y1="25614" x2="23125" y2="63860"/>
                        <a14:foregroundMark x1="23125" y1="63860" x2="38438" y2="85263"/>
                        <a14:foregroundMark x1="38438" y1="85263" x2="68750" y2="74737"/>
                        <a14:foregroundMark x1="68750" y1="74737" x2="48750" y2="27719"/>
                        <a14:foregroundMark x1="48750" y1="27719" x2="29063" y2="21754"/>
                        <a14:foregroundMark x1="29063" y1="21754" x2="10938" y2="25614"/>
                        <a14:foregroundMark x1="10938" y1="25614" x2="10938" y2="26667"/>
                        <a14:foregroundMark x1="19063" y1="17544" x2="31875" y2="7368"/>
                        <a14:foregroundMark x1="54688" y1="25263" x2="66250" y2="10526"/>
                        <a14:foregroundMark x1="66250" y1="10526" x2="63125" y2="21754"/>
                        <a14:foregroundMark x1="58750" y1="28421" x2="79375" y2="32281"/>
                        <a14:foregroundMark x1="79375" y1="32281" x2="75000" y2="50175"/>
                        <a14:foregroundMark x1="75000" y1="50175" x2="81250" y2="79298"/>
                        <a14:foregroundMark x1="81250" y1="79298" x2="18125" y2="93333"/>
                        <a14:foregroundMark x1="18125" y1="93333" x2="12500" y2="75439"/>
                        <a14:foregroundMark x1="12500" y1="75439" x2="16250" y2="33333"/>
                        <a14:foregroundMark x1="34063" y1="6316" x2="34063" y2="6316"/>
                        <a14:foregroundMark x1="34063" y1="6316" x2="34063" y2="6316"/>
                        <a14:foregroundMark x1="22813" y1="32982" x2="50313" y2="26316"/>
                        <a14:foregroundMark x1="50313" y1="26316" x2="29375" y2="43509"/>
                        <a14:foregroundMark x1="29375" y1="43509" x2="49688" y2="42456"/>
                        <a14:foregroundMark x1="49688" y1="42456" x2="35625" y2="51228"/>
                        <a14:foregroundMark x1="35625" y1="51228" x2="42500" y2="67719"/>
                        <a14:foregroundMark x1="42500" y1="67719" x2="26250" y2="68421"/>
                        <a14:foregroundMark x1="26250" y1="68421" x2="41563" y2="90526"/>
                        <a14:foregroundMark x1="41563" y1="90526" x2="66250" y2="95088"/>
                        <a14:foregroundMark x1="66250" y1="95088" x2="71875" y2="940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4480">
            <a:off x="6963595" y="1466735"/>
            <a:ext cx="2450236" cy="2182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78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82F76-2297-4914-88EB-3D94A657BE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30215B-82D3-4539-B623-D41A43A284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53CBD0-4079-410B-B67F-6363E1042BC2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hildren Drawing Png - Running Girl Cartoon Drawing, Transparent Png -  722x953(#3082030) - PngFind">
            <a:extLst>
              <a:ext uri="{FF2B5EF4-FFF2-40B4-BE49-F238E27FC236}">
                <a16:creationId xmlns:a16="http://schemas.microsoft.com/office/drawing/2014/main" id="{508609B7-1574-4386-A0CA-91BADF1D3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47" b="92933" l="7381" r="90714">
                        <a14:foregroundMark x1="19881" y1="9390" x2="29524" y2="12488"/>
                        <a14:foregroundMark x1="20000" y1="4937" x2="20000" y2="4937"/>
                        <a14:foregroundMark x1="8810" y1="17135" x2="8810" y2="17135"/>
                        <a14:foregroundMark x1="7381" y1="11907" x2="8929" y2="9971"/>
                        <a14:foregroundMark x1="90952" y1="30784" x2="87143" y2="34269"/>
                        <a14:foregroundMark x1="33333" y1="23427" x2="36429" y2="17812"/>
                        <a14:foregroundMark x1="65476" y1="90223" x2="65119" y2="90223"/>
                        <a14:foregroundMark x1="64762" y1="92643" x2="65119" y2="92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014618" y="2765514"/>
            <a:ext cx="3495179" cy="429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hild Background clipart - Cartoon, Child, Drawing, transparent clip art">
            <a:extLst>
              <a:ext uri="{FF2B5EF4-FFF2-40B4-BE49-F238E27FC236}">
                <a16:creationId xmlns:a16="http://schemas.microsoft.com/office/drawing/2014/main" id="{0367536D-DA32-43A3-AD4F-95A5FCA9B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2222" y1="26222" x2="31889" y2="27556"/>
                        <a14:foregroundMark x1="31111" y1="24000" x2="28778" y2="25667"/>
                        <a14:foregroundMark x1="27444" y1="27222" x2="30000" y2="30444"/>
                        <a14:foregroundMark x1="67333" y1="37222" x2="71111" y2="33778"/>
                        <a14:foregroundMark x1="33222" y1="69222" x2="34111" y2="66222"/>
                        <a14:foregroundMark x1="34333" y1="64889" x2="38889" y2="55556"/>
                        <a14:foregroundMark x1="38889" y1="55556" x2="39000" y2="55444"/>
                        <a14:foregroundMark x1="34000" y1="68778" x2="35222" y2="70889"/>
                        <a14:foregroundMark x1="33222" y1="70333" x2="32778" y2="72111"/>
                        <a14:foregroundMark x1="68333" y1="68111" x2="69778" y2="70444"/>
                        <a14:foregroundMark x1="68667" y1="67778" x2="65667" y2="54778"/>
                        <a14:foregroundMark x1="66111" y1="69889" x2="68111" y2="68778"/>
                        <a14:foregroundMark x1="60222" y1="85889" x2="60222" y2="86333"/>
                        <a14:foregroundMark x1="59111" y1="82778" x2="59889" y2="74778"/>
                        <a14:foregroundMark x1="59889" y1="74778" x2="59889" y2="74778"/>
                        <a14:foregroundMark x1="44222" y1="75000" x2="43556" y2="82667"/>
                        <a14:foregroundMark x1="43556" y1="82667" x2="43333" y2="83111"/>
                        <a14:foregroundMark x1="62444" y1="88889" x2="66111" y2="8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097282" y="2049096"/>
            <a:ext cx="5060695" cy="529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C35DDCB0-F9BA-429C-A714-3401F98CB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0879" y="-649520"/>
            <a:ext cx="7735834" cy="466898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7CE7A11-DBA6-400B-AFA3-6A3CED48D90D}"/>
              </a:ext>
            </a:extLst>
          </p:cNvPr>
          <p:cNvSpPr/>
          <p:nvPr/>
        </p:nvSpPr>
        <p:spPr>
          <a:xfrm>
            <a:off x="1210752" y="293068"/>
            <a:ext cx="4486093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Wie oft </a:t>
            </a:r>
          </a:p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kochst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du </a:t>
            </a:r>
          </a:p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pro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Woche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?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9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575C3448-2E74-43CB-AFB0-1C1D8159C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25" y="1594773"/>
            <a:ext cx="1211272" cy="15180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6FF699FD-BC88-449E-BD17-9CF1BBB94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82" y="2557855"/>
            <a:ext cx="703454" cy="8816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84C256F8-C0FD-446E-9B32-5E58B39D9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05269" y="-467056"/>
            <a:ext cx="4536308" cy="499981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FC12E44-73BE-429C-92AF-C4E5609629C6}"/>
              </a:ext>
            </a:extLst>
          </p:cNvPr>
          <p:cNvSpPr/>
          <p:nvPr/>
        </p:nvSpPr>
        <p:spPr>
          <a:xfrm>
            <a:off x="4785359" y="3831873"/>
            <a:ext cx="506069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Einmal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 pro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Woche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koche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 ich.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3074" name="Picture 2" descr="French cuisine 調理師 Cooking Chef, cooking, food, recipe, cook png | PNGWing">
            <a:extLst>
              <a:ext uri="{FF2B5EF4-FFF2-40B4-BE49-F238E27FC236}">
                <a16:creationId xmlns:a16="http://schemas.microsoft.com/office/drawing/2014/main" id="{CD0EAA26-35EF-4ABC-BF0D-5E7634FEA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750" b="93250" l="8696" r="90000">
                        <a14:foregroundMark x1="47391" y1="7250" x2="54348" y2="9000"/>
                        <a14:foregroundMark x1="54348" y1="9000" x2="54565" y2="10000"/>
                        <a14:foregroundMark x1="49348" y1="3750" x2="50435" y2="13375"/>
                        <a14:foregroundMark x1="25543" y1="35625" x2="25217" y2="35750"/>
                        <a14:foregroundMark x1="17826" y1="42375" x2="17935" y2="42750"/>
                        <a14:foregroundMark x1="26522" y1="56625" x2="26630" y2="57125"/>
                        <a14:foregroundMark x1="27174" y1="46125" x2="27935" y2="46125"/>
                        <a14:foregroundMark x1="14891" y1="50750" x2="15326" y2="48875"/>
                        <a14:foregroundMark x1="9783" y1="63125" x2="8913" y2="69625"/>
                        <a14:foregroundMark x1="23478" y1="65625" x2="22826" y2="72250"/>
                        <a14:foregroundMark x1="30435" y1="60250" x2="36739" y2="61375"/>
                        <a14:foregroundMark x1="36739" y1="61375" x2="30326" y2="61375"/>
                        <a14:foregroundMark x1="30326" y1="61375" x2="30435" y2="60625"/>
                        <a14:foregroundMark x1="47174" y1="60875" x2="50761" y2="66625"/>
                        <a14:foregroundMark x1="50761" y1="66625" x2="56304" y2="72000"/>
                        <a14:foregroundMark x1="56304" y1="72000" x2="59891" y2="82125"/>
                        <a14:foregroundMark x1="59891" y1="82125" x2="67935" y2="79500"/>
                        <a14:foregroundMark x1="67935" y1="79500" x2="67500" y2="74250"/>
                        <a14:foregroundMark x1="48804" y1="61000" x2="53913" y2="67000"/>
                        <a14:foregroundMark x1="53913" y1="67000" x2="70870" y2="69750"/>
                        <a14:foregroundMark x1="70870" y1="69750" x2="75217" y2="78125"/>
                        <a14:foregroundMark x1="75217" y1="78125" x2="65543" y2="83000"/>
                        <a14:foregroundMark x1="65543" y1="83000" x2="61304" y2="80250"/>
                        <a14:foregroundMark x1="58261" y1="71500" x2="63043" y2="76875"/>
                        <a14:foregroundMark x1="63043" y1="76875" x2="66522" y2="85125"/>
                        <a14:foregroundMark x1="66522" y1="85125" x2="61848" y2="77250"/>
                        <a14:foregroundMark x1="61848" y1="77250" x2="46522" y2="62625"/>
                        <a14:foregroundMark x1="46522" y1="62625" x2="46087" y2="62500"/>
                        <a14:foregroundMark x1="62717" y1="68000" x2="66304" y2="62125"/>
                        <a14:foregroundMark x1="66304" y1="62125" x2="63587" y2="73750"/>
                        <a14:foregroundMark x1="63587" y1="73750" x2="56957" y2="75625"/>
                        <a14:foregroundMark x1="56957" y1="75625" x2="67174" y2="86500"/>
                        <a14:foregroundMark x1="65109" y1="71000" x2="60543" y2="76000"/>
                        <a14:foregroundMark x1="60543" y1="76000" x2="55000" y2="75250"/>
                        <a14:foregroundMark x1="54565" y1="75000" x2="53587" y2="77750"/>
                        <a14:foregroundMark x1="54348" y1="90125" x2="67391" y2="90000"/>
                        <a14:foregroundMark x1="67391" y1="90000" x2="72391" y2="85750"/>
                        <a14:foregroundMark x1="69674" y1="89500" x2="66630" y2="68000"/>
                        <a14:foregroundMark x1="66630" y1="68000" x2="67174" y2="75750"/>
                        <a14:foregroundMark x1="67174" y1="75750" x2="65217" y2="71625"/>
                        <a14:foregroundMark x1="52935" y1="88875" x2="62174" y2="88125"/>
                        <a14:foregroundMark x1="62174" y1="88125" x2="67935" y2="88250"/>
                        <a14:foregroundMark x1="70109" y1="89875" x2="63913" y2="91500"/>
                        <a14:foregroundMark x1="63913" y1="91500" x2="54565" y2="90875"/>
                        <a14:foregroundMark x1="54565" y1="90875" x2="65000" y2="93250"/>
                        <a14:foregroundMark x1="65000" y1="93250" x2="70761" y2="92250"/>
                        <a14:foregroundMark x1="69457" y1="23250" x2="74022" y2="18375"/>
                        <a14:foregroundMark x1="74022" y1="18375" x2="78913" y2="29375"/>
                        <a14:foregroundMark x1="78913" y1="29375" x2="79130" y2="27625"/>
                        <a14:foregroundMark x1="70109" y1="16750" x2="74022" y2="28375"/>
                        <a14:foregroundMark x1="74022" y1="28375" x2="80109" y2="28000"/>
                        <a14:foregroundMark x1="80109" y1="28000" x2="81739" y2="16750"/>
                        <a14:foregroundMark x1="81739" y1="16750" x2="72283" y2="13500"/>
                        <a14:foregroundMark x1="72283" y1="13500" x2="67065" y2="19000"/>
                        <a14:foregroundMark x1="67065" y1="19000" x2="69891" y2="23250"/>
                        <a14:foregroundMark x1="24674" y1="37250" x2="22609" y2="3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899" y="423592"/>
            <a:ext cx="2614349" cy="2273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60C4F00-3DAB-4D07-8870-073AB85CD4B6}"/>
              </a:ext>
            </a:extLst>
          </p:cNvPr>
          <p:cNvGrpSpPr/>
          <p:nvPr/>
        </p:nvGrpSpPr>
        <p:grpSpPr>
          <a:xfrm>
            <a:off x="6963595" y="1466735"/>
            <a:ext cx="2450236" cy="2182241"/>
            <a:chOff x="6963595" y="1466735"/>
            <a:chExt cx="2450236" cy="2182241"/>
          </a:xfrm>
        </p:grpSpPr>
        <p:pic>
          <p:nvPicPr>
            <p:cNvPr id="1034" name="Picture 10" descr="Every Week - Week Clipart (#557469) - PinClipart">
              <a:extLst>
                <a:ext uri="{FF2B5EF4-FFF2-40B4-BE49-F238E27FC236}">
                  <a16:creationId xmlns:a16="http://schemas.microsoft.com/office/drawing/2014/main" id="{CB2D168E-6FA2-4662-B040-3F9AB45230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6316" b="95088" l="5938" r="90000">
                          <a14:foregroundMark x1="7813" y1="18947" x2="27187" y2="25263"/>
                          <a14:foregroundMark x1="5938" y1="17193" x2="8750" y2="32982"/>
                          <a14:foregroundMark x1="11250" y1="25614" x2="23125" y2="63860"/>
                          <a14:foregroundMark x1="23125" y1="63860" x2="38438" y2="85263"/>
                          <a14:foregroundMark x1="38438" y1="85263" x2="68750" y2="74737"/>
                          <a14:foregroundMark x1="68750" y1="74737" x2="48750" y2="27719"/>
                          <a14:foregroundMark x1="48750" y1="27719" x2="29063" y2="21754"/>
                          <a14:foregroundMark x1="29063" y1="21754" x2="10938" y2="25614"/>
                          <a14:foregroundMark x1="10938" y1="25614" x2="10938" y2="26667"/>
                          <a14:foregroundMark x1="19063" y1="17544" x2="31875" y2="7368"/>
                          <a14:foregroundMark x1="54688" y1="25263" x2="66250" y2="10526"/>
                          <a14:foregroundMark x1="66250" y1="10526" x2="63125" y2="21754"/>
                          <a14:foregroundMark x1="58750" y1="28421" x2="79375" y2="32281"/>
                          <a14:foregroundMark x1="79375" y1="32281" x2="75000" y2="50175"/>
                          <a14:foregroundMark x1="75000" y1="50175" x2="81250" y2="79298"/>
                          <a14:foregroundMark x1="81250" y1="79298" x2="18125" y2="93333"/>
                          <a14:foregroundMark x1="18125" y1="93333" x2="12500" y2="75439"/>
                          <a14:foregroundMark x1="12500" y1="75439" x2="16250" y2="33333"/>
                          <a14:foregroundMark x1="34063" y1="6316" x2="34063" y2="6316"/>
                          <a14:foregroundMark x1="34063" y1="6316" x2="34063" y2="6316"/>
                          <a14:foregroundMark x1="22813" y1="32982" x2="50313" y2="26316"/>
                          <a14:foregroundMark x1="50313" y1="26316" x2="29375" y2="43509"/>
                          <a14:foregroundMark x1="29375" y1="43509" x2="49688" y2="42456"/>
                          <a14:foregroundMark x1="49688" y1="42456" x2="35625" y2="51228"/>
                          <a14:foregroundMark x1="35625" y1="51228" x2="42500" y2="67719"/>
                          <a14:foregroundMark x1="42500" y1="67719" x2="26250" y2="68421"/>
                          <a14:foregroundMark x1="26250" y1="68421" x2="41563" y2="90526"/>
                          <a14:foregroundMark x1="41563" y1="90526" x2="66250" y2="95088"/>
                          <a14:foregroundMark x1="66250" y1="95088" x2="71875" y2="9403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044480">
              <a:off x="6963595" y="1466735"/>
              <a:ext cx="2450236" cy="2182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B0FD838-CD46-43F2-B496-48852ACFB576}"/>
                </a:ext>
              </a:extLst>
            </p:cNvPr>
            <p:cNvSpPr/>
            <p:nvPr/>
          </p:nvSpPr>
          <p:spPr>
            <a:xfrm rot="20652798">
              <a:off x="8518406" y="2652383"/>
              <a:ext cx="189287" cy="2262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764A6F1-CB65-4A74-87CF-D3384EC1AE7D}"/>
                </a:ext>
              </a:extLst>
            </p:cNvPr>
            <p:cNvSpPr/>
            <p:nvPr/>
          </p:nvSpPr>
          <p:spPr>
            <a:xfrm rot="20652798">
              <a:off x="8430173" y="2379977"/>
              <a:ext cx="189287" cy="2262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5BC50C5-E1E8-48DC-AF34-4C3E66C2A61A}"/>
                </a:ext>
              </a:extLst>
            </p:cNvPr>
            <p:cNvSpPr/>
            <p:nvPr/>
          </p:nvSpPr>
          <p:spPr>
            <a:xfrm rot="20652798">
              <a:off x="8626689" y="2944714"/>
              <a:ext cx="189287" cy="2262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1397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82F76-2297-4914-88EB-3D94A657BE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30215B-82D3-4539-B623-D41A43A284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53CBD0-4079-410B-B67F-6363E1042BC2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hildren Drawing Png - Running Girl Cartoon Drawing, Transparent Png -  722x953(#3082030) - PngFind">
            <a:extLst>
              <a:ext uri="{FF2B5EF4-FFF2-40B4-BE49-F238E27FC236}">
                <a16:creationId xmlns:a16="http://schemas.microsoft.com/office/drawing/2014/main" id="{508609B7-1574-4386-A0CA-91BADF1D3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47" b="92933" l="7381" r="90714">
                        <a14:foregroundMark x1="19881" y1="9390" x2="29524" y2="12488"/>
                        <a14:foregroundMark x1="20000" y1="4937" x2="20000" y2="4937"/>
                        <a14:foregroundMark x1="8810" y1="17135" x2="8810" y2="17135"/>
                        <a14:foregroundMark x1="7381" y1="11907" x2="8929" y2="9971"/>
                        <a14:foregroundMark x1="90952" y1="30784" x2="87143" y2="34269"/>
                        <a14:foregroundMark x1="33333" y1="23427" x2="36429" y2="17812"/>
                        <a14:foregroundMark x1="65476" y1="90223" x2="65119" y2="90223"/>
                        <a14:foregroundMark x1="64762" y1="92643" x2="65119" y2="92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368" y="2945390"/>
            <a:ext cx="3267064" cy="401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hild Background clipart - Cartoon, Child, Drawing, transparent clip art">
            <a:extLst>
              <a:ext uri="{FF2B5EF4-FFF2-40B4-BE49-F238E27FC236}">
                <a16:creationId xmlns:a16="http://schemas.microsoft.com/office/drawing/2014/main" id="{0367536D-DA32-43A3-AD4F-95A5FCA9B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2222" y1="26222" x2="31889" y2="27556"/>
                        <a14:foregroundMark x1="31111" y1="24000" x2="28778" y2="25667"/>
                        <a14:foregroundMark x1="27444" y1="27222" x2="30000" y2="30444"/>
                        <a14:foregroundMark x1="67333" y1="37222" x2="71111" y2="33778"/>
                        <a14:foregroundMark x1="33222" y1="69222" x2="34111" y2="66222"/>
                        <a14:foregroundMark x1="34333" y1="64889" x2="38889" y2="55556"/>
                        <a14:foregroundMark x1="38889" y1="55556" x2="39000" y2="55444"/>
                        <a14:foregroundMark x1="34000" y1="68778" x2="35222" y2="70889"/>
                        <a14:foregroundMark x1="33222" y1="70333" x2="32778" y2="72111"/>
                        <a14:foregroundMark x1="68333" y1="68111" x2="69778" y2="70444"/>
                        <a14:foregroundMark x1="68667" y1="67778" x2="65667" y2="54778"/>
                        <a14:foregroundMark x1="66111" y1="69889" x2="68111" y2="68778"/>
                        <a14:foregroundMark x1="60222" y1="85889" x2="60222" y2="86333"/>
                        <a14:foregroundMark x1="59111" y1="82778" x2="59889" y2="74778"/>
                        <a14:foregroundMark x1="59889" y1="74778" x2="59889" y2="74778"/>
                        <a14:foregroundMark x1="44222" y1="75000" x2="43556" y2="82667"/>
                        <a14:foregroundMark x1="43556" y1="82667" x2="43333" y2="83111"/>
                        <a14:foregroundMark x1="62444" y1="88889" x2="66111" y2="8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690" y="2372226"/>
            <a:ext cx="4972251" cy="497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C35DDCB0-F9BA-429C-A714-3401F98CB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7184" y="-705507"/>
            <a:ext cx="7735834" cy="466898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7CE7A11-DBA6-400B-AFA3-6A3CED48D90D}"/>
              </a:ext>
            </a:extLst>
          </p:cNvPr>
          <p:cNvSpPr/>
          <p:nvPr/>
        </p:nvSpPr>
        <p:spPr>
          <a:xfrm>
            <a:off x="1144333" y="505301"/>
            <a:ext cx="472784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Wie oft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gehst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du ins Kino pro Monat?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9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575C3448-2E74-43CB-AFB0-1C1D8159C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60" y="1841926"/>
            <a:ext cx="1211272" cy="15180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6FF699FD-BC88-449E-BD17-9CF1BBB94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228" y="2720428"/>
            <a:ext cx="703454" cy="8816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84C256F8-C0FD-446E-9B32-5E58B39D9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05267" y="-467056"/>
            <a:ext cx="4972251" cy="535644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FC12E44-73BE-429C-92AF-C4E5609629C6}"/>
              </a:ext>
            </a:extLst>
          </p:cNvPr>
          <p:cNvSpPr/>
          <p:nvPr/>
        </p:nvSpPr>
        <p:spPr>
          <a:xfrm>
            <a:off x="3968641" y="3831873"/>
            <a:ext cx="587741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Zweimal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 pro Monat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spiele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Berlin Sans FB Demi" pitchFamily="34" charset="0"/>
              </a:rPr>
              <a:t> ich Tennis.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rgbClr val="7030A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050" name="Picture 2" descr="Watching Movies And Eating Popcorn PNG Image and PSD File For Free Download  - Lovepik | 401776447">
            <a:extLst>
              <a:ext uri="{FF2B5EF4-FFF2-40B4-BE49-F238E27FC236}">
                <a16:creationId xmlns:a16="http://schemas.microsoft.com/office/drawing/2014/main" id="{10105B89-470B-4D2D-8AAA-F5B042BF7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26395" y1="54767" x2="39070" y2="43605"/>
                        <a14:foregroundMark x1="25349" y1="56395" x2="34419" y2="48721"/>
                        <a14:foregroundMark x1="26395" y1="54302" x2="35465" y2="45465"/>
                        <a14:foregroundMark x1="29186" y1="57791" x2="37093" y2="54186"/>
                        <a14:foregroundMark x1="37093" y1="54186" x2="36628" y2="53953"/>
                        <a14:foregroundMark x1="30581" y1="55814" x2="40349" y2="51977"/>
                        <a14:foregroundMark x1="34186" y1="63488" x2="41047" y2="60233"/>
                        <a14:foregroundMark x1="41047" y1="60233" x2="36860" y2="67442"/>
                        <a14:foregroundMark x1="36860" y1="67442" x2="36860" y2="674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774" y="329673"/>
            <a:ext cx="2926290" cy="292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AD31B4BB-13F2-40CC-AC52-6B54D82A3B7D}"/>
              </a:ext>
            </a:extLst>
          </p:cNvPr>
          <p:cNvGrpSpPr/>
          <p:nvPr/>
        </p:nvGrpSpPr>
        <p:grpSpPr>
          <a:xfrm>
            <a:off x="6953905" y="1467520"/>
            <a:ext cx="2460748" cy="2191603"/>
            <a:chOff x="6953905" y="1467520"/>
            <a:chExt cx="2460748" cy="2191603"/>
          </a:xfrm>
        </p:grpSpPr>
        <p:pic>
          <p:nvPicPr>
            <p:cNvPr id="1034" name="Picture 10" descr="Every Week - Week Clipart (#557469) - PinClipart">
              <a:extLst>
                <a:ext uri="{FF2B5EF4-FFF2-40B4-BE49-F238E27FC236}">
                  <a16:creationId xmlns:a16="http://schemas.microsoft.com/office/drawing/2014/main" id="{CB2D168E-6FA2-4662-B040-3F9AB45230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6316" b="95088" l="5938" r="90000">
                          <a14:foregroundMark x1="7813" y1="18947" x2="27187" y2="25263"/>
                          <a14:foregroundMark x1="5938" y1="17193" x2="8750" y2="32982"/>
                          <a14:foregroundMark x1="11250" y1="25614" x2="23125" y2="63860"/>
                          <a14:foregroundMark x1="23125" y1="63860" x2="38438" y2="85263"/>
                          <a14:foregroundMark x1="38438" y1="85263" x2="68750" y2="74737"/>
                          <a14:foregroundMark x1="68750" y1="74737" x2="48750" y2="27719"/>
                          <a14:foregroundMark x1="48750" y1="27719" x2="29063" y2="21754"/>
                          <a14:foregroundMark x1="29063" y1="21754" x2="10938" y2="25614"/>
                          <a14:foregroundMark x1="10938" y1="25614" x2="10938" y2="26667"/>
                          <a14:foregroundMark x1="19063" y1="17544" x2="31875" y2="7368"/>
                          <a14:foregroundMark x1="54688" y1="25263" x2="66250" y2="10526"/>
                          <a14:foregroundMark x1="66250" y1="10526" x2="63125" y2="21754"/>
                          <a14:foregroundMark x1="58750" y1="28421" x2="79375" y2="32281"/>
                          <a14:foregroundMark x1="79375" y1="32281" x2="75000" y2="50175"/>
                          <a14:foregroundMark x1="75000" y1="50175" x2="81250" y2="79298"/>
                          <a14:foregroundMark x1="81250" y1="79298" x2="18125" y2="93333"/>
                          <a14:foregroundMark x1="18125" y1="93333" x2="12500" y2="75439"/>
                          <a14:foregroundMark x1="12500" y1="75439" x2="16250" y2="33333"/>
                          <a14:foregroundMark x1="34063" y1="6316" x2="34063" y2="6316"/>
                          <a14:foregroundMark x1="34063" y1="6316" x2="34063" y2="6316"/>
                          <a14:foregroundMark x1="22813" y1="32982" x2="50313" y2="26316"/>
                          <a14:foregroundMark x1="50313" y1="26316" x2="29375" y2="43509"/>
                          <a14:foregroundMark x1="29375" y1="43509" x2="49688" y2="42456"/>
                          <a14:foregroundMark x1="49688" y1="42456" x2="35625" y2="51228"/>
                          <a14:foregroundMark x1="35625" y1="51228" x2="42500" y2="67719"/>
                          <a14:foregroundMark x1="42500" y1="67719" x2="26250" y2="68421"/>
                          <a14:foregroundMark x1="26250" y1="68421" x2="41563" y2="90526"/>
                          <a14:foregroundMark x1="41563" y1="90526" x2="66250" y2="95088"/>
                          <a14:foregroundMark x1="66250" y1="95088" x2="71875" y2="9403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044480">
              <a:off x="6953905" y="1467520"/>
              <a:ext cx="2460748" cy="2191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62B9AAB-EE50-4958-894D-D687B7478274}"/>
                </a:ext>
              </a:extLst>
            </p:cNvPr>
            <p:cNvSpPr/>
            <p:nvPr/>
          </p:nvSpPr>
          <p:spPr>
            <a:xfrm rot="20652798">
              <a:off x="8429683" y="2384166"/>
              <a:ext cx="189287" cy="2262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B72175B-72D6-40CB-A7A4-4C81089E3CE6}"/>
                </a:ext>
              </a:extLst>
            </p:cNvPr>
            <p:cNvSpPr/>
            <p:nvPr/>
          </p:nvSpPr>
          <p:spPr>
            <a:xfrm rot="20652798">
              <a:off x="8629586" y="2967827"/>
              <a:ext cx="189287" cy="2262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015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82F76-2297-4914-88EB-3D94A657BE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30215B-82D3-4539-B623-D41A43A284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53CBD0-4079-410B-B67F-6363E1042BC2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hildren Drawing Png - Running Girl Cartoon Drawing, Transparent Png -  722x953(#3082030) - PngFind">
            <a:extLst>
              <a:ext uri="{FF2B5EF4-FFF2-40B4-BE49-F238E27FC236}">
                <a16:creationId xmlns:a16="http://schemas.microsoft.com/office/drawing/2014/main" id="{508609B7-1574-4386-A0CA-91BADF1D3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47" b="92933" l="7381" r="90714">
                        <a14:foregroundMark x1="19881" y1="9390" x2="29524" y2="12488"/>
                        <a14:foregroundMark x1="20000" y1="4937" x2="20000" y2="4937"/>
                        <a14:foregroundMark x1="8810" y1="17135" x2="8810" y2="17135"/>
                        <a14:foregroundMark x1="7381" y1="11907" x2="8929" y2="9971"/>
                        <a14:foregroundMark x1="90952" y1="30784" x2="87143" y2="34269"/>
                        <a14:foregroundMark x1="33333" y1="23427" x2="36429" y2="17812"/>
                        <a14:foregroundMark x1="65476" y1="90223" x2="65119" y2="90223"/>
                        <a14:foregroundMark x1="64762" y1="92643" x2="65119" y2="92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014618" y="2765514"/>
            <a:ext cx="3495179" cy="429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hild Background clipart - Cartoon, Child, Drawing, transparent clip art">
            <a:extLst>
              <a:ext uri="{FF2B5EF4-FFF2-40B4-BE49-F238E27FC236}">
                <a16:creationId xmlns:a16="http://schemas.microsoft.com/office/drawing/2014/main" id="{0367536D-DA32-43A3-AD4F-95A5FCA9B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2222" y1="26222" x2="31889" y2="27556"/>
                        <a14:foregroundMark x1="31111" y1="24000" x2="28778" y2="25667"/>
                        <a14:foregroundMark x1="27444" y1="27222" x2="30000" y2="30444"/>
                        <a14:foregroundMark x1="67333" y1="37222" x2="71111" y2="33778"/>
                        <a14:foregroundMark x1="33222" y1="69222" x2="34111" y2="66222"/>
                        <a14:foregroundMark x1="34333" y1="64889" x2="38889" y2="55556"/>
                        <a14:foregroundMark x1="38889" y1="55556" x2="39000" y2="55444"/>
                        <a14:foregroundMark x1="34000" y1="68778" x2="35222" y2="70889"/>
                        <a14:foregroundMark x1="33222" y1="70333" x2="32778" y2="72111"/>
                        <a14:foregroundMark x1="68333" y1="68111" x2="69778" y2="70444"/>
                        <a14:foregroundMark x1="68667" y1="67778" x2="65667" y2="54778"/>
                        <a14:foregroundMark x1="66111" y1="69889" x2="68111" y2="68778"/>
                        <a14:foregroundMark x1="60222" y1="85889" x2="60222" y2="86333"/>
                        <a14:foregroundMark x1="59111" y1="82778" x2="59889" y2="74778"/>
                        <a14:foregroundMark x1="59889" y1="74778" x2="59889" y2="74778"/>
                        <a14:foregroundMark x1="44222" y1="75000" x2="43556" y2="82667"/>
                        <a14:foregroundMark x1="43556" y1="82667" x2="43333" y2="83111"/>
                        <a14:foregroundMark x1="62444" y1="88889" x2="66111" y2="8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097282" y="2049096"/>
            <a:ext cx="5060695" cy="529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C35DDCB0-F9BA-429C-A714-3401F98CB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0879" y="-649520"/>
            <a:ext cx="7735834" cy="466898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7CE7A11-DBA6-400B-AFA3-6A3CED48D90D}"/>
              </a:ext>
            </a:extLst>
          </p:cNvPr>
          <p:cNvSpPr/>
          <p:nvPr/>
        </p:nvSpPr>
        <p:spPr>
          <a:xfrm>
            <a:off x="1144333" y="505301"/>
            <a:ext cx="472784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Wie oft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isst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du pro Tag?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9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575C3448-2E74-43CB-AFB0-1C1D8159C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25" y="1594773"/>
            <a:ext cx="1211272" cy="15180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6FF699FD-BC88-449E-BD17-9CF1BBB94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82" y="2557855"/>
            <a:ext cx="703454" cy="8816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84C256F8-C0FD-446E-9B32-5E58B39D9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05269" y="-467056"/>
            <a:ext cx="4536308" cy="499981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FC12E44-73BE-429C-92AF-C4E5609629C6}"/>
              </a:ext>
            </a:extLst>
          </p:cNvPr>
          <p:cNvSpPr/>
          <p:nvPr/>
        </p:nvSpPr>
        <p:spPr>
          <a:xfrm>
            <a:off x="4785359" y="3831873"/>
            <a:ext cx="506069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Dreimal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 pro Tag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esse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 ich.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BC50C5-E1E8-48DC-AF34-4C3E66C2A61A}"/>
              </a:ext>
            </a:extLst>
          </p:cNvPr>
          <p:cNvSpPr/>
          <p:nvPr/>
        </p:nvSpPr>
        <p:spPr>
          <a:xfrm rot="20652798">
            <a:off x="8626689" y="2944714"/>
            <a:ext cx="189287" cy="226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44 คำศัพท์ภาษาอังกฤษเกี่ยวกับ คำกริยา (E)">
            <a:extLst>
              <a:ext uri="{FF2B5EF4-FFF2-40B4-BE49-F238E27FC236}">
                <a16:creationId xmlns:a16="http://schemas.microsoft.com/office/drawing/2014/main" id="{7B644A62-7159-45EB-B3A9-FD31D2CFF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5281" y="618349"/>
            <a:ext cx="2067560" cy="206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A4A93FA7-97A7-41EB-A6E5-892B48245C73}"/>
              </a:ext>
            </a:extLst>
          </p:cNvPr>
          <p:cNvGrpSpPr/>
          <p:nvPr/>
        </p:nvGrpSpPr>
        <p:grpSpPr>
          <a:xfrm>
            <a:off x="6963595" y="1466735"/>
            <a:ext cx="2450236" cy="2182241"/>
            <a:chOff x="6963595" y="1466735"/>
            <a:chExt cx="2450236" cy="218224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6929443-1C55-4DE4-B1CC-B98D63A34F4D}"/>
                </a:ext>
              </a:extLst>
            </p:cNvPr>
            <p:cNvGrpSpPr/>
            <p:nvPr/>
          </p:nvGrpSpPr>
          <p:grpSpPr>
            <a:xfrm>
              <a:off x="6963595" y="1466735"/>
              <a:ext cx="2450236" cy="2182241"/>
              <a:chOff x="6963595" y="1466735"/>
              <a:chExt cx="2450236" cy="2182241"/>
            </a:xfrm>
          </p:grpSpPr>
          <p:pic>
            <p:nvPicPr>
              <p:cNvPr id="1034" name="Picture 10" descr="Every Week - Week Clipart (#557469) - PinClipart">
                <a:extLst>
                  <a:ext uri="{FF2B5EF4-FFF2-40B4-BE49-F238E27FC236}">
                    <a16:creationId xmlns:a16="http://schemas.microsoft.com/office/drawing/2014/main" id="{CB2D168E-6FA2-4662-B040-3F9AB45230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6316" b="95088" l="5938" r="90000">
                            <a14:foregroundMark x1="7813" y1="18947" x2="27187" y2="25263"/>
                            <a14:foregroundMark x1="5938" y1="17193" x2="8750" y2="32982"/>
                            <a14:foregroundMark x1="11250" y1="25614" x2="23125" y2="63860"/>
                            <a14:foregroundMark x1="23125" y1="63860" x2="38438" y2="85263"/>
                            <a14:foregroundMark x1="38438" y1="85263" x2="68750" y2="74737"/>
                            <a14:foregroundMark x1="68750" y1="74737" x2="48750" y2="27719"/>
                            <a14:foregroundMark x1="48750" y1="27719" x2="29063" y2="21754"/>
                            <a14:foregroundMark x1="29063" y1="21754" x2="10938" y2="25614"/>
                            <a14:foregroundMark x1="10938" y1="25614" x2="10938" y2="26667"/>
                            <a14:foregroundMark x1="19063" y1="17544" x2="31875" y2="7368"/>
                            <a14:foregroundMark x1="54688" y1="25263" x2="66250" y2="10526"/>
                            <a14:foregroundMark x1="66250" y1="10526" x2="63125" y2="21754"/>
                            <a14:foregroundMark x1="58750" y1="28421" x2="79375" y2="32281"/>
                            <a14:foregroundMark x1="79375" y1="32281" x2="75000" y2="50175"/>
                            <a14:foregroundMark x1="75000" y1="50175" x2="81250" y2="79298"/>
                            <a14:foregroundMark x1="81250" y1="79298" x2="18125" y2="93333"/>
                            <a14:foregroundMark x1="18125" y1="93333" x2="12500" y2="75439"/>
                            <a14:foregroundMark x1="12500" y1="75439" x2="16250" y2="33333"/>
                            <a14:foregroundMark x1="34063" y1="6316" x2="34063" y2="6316"/>
                            <a14:foregroundMark x1="34063" y1="6316" x2="34063" y2="6316"/>
                            <a14:foregroundMark x1="22813" y1="32982" x2="50313" y2="26316"/>
                            <a14:foregroundMark x1="50313" y1="26316" x2="29375" y2="43509"/>
                            <a14:foregroundMark x1="29375" y1="43509" x2="49688" y2="42456"/>
                            <a14:foregroundMark x1="49688" y1="42456" x2="35625" y2="51228"/>
                            <a14:foregroundMark x1="35625" y1="51228" x2="42500" y2="67719"/>
                            <a14:foregroundMark x1="42500" y1="67719" x2="26250" y2="68421"/>
                            <a14:foregroundMark x1="26250" y1="68421" x2="41563" y2="90526"/>
                            <a14:foregroundMark x1="41563" y1="90526" x2="66250" y2="95088"/>
                            <a14:foregroundMark x1="66250" y1="95088" x2="71875" y2="940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1044480">
                <a:off x="6963595" y="1466735"/>
                <a:ext cx="2450236" cy="21822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B0FD838-CD46-43F2-B496-48852ACFB576}"/>
                  </a:ext>
                </a:extLst>
              </p:cNvPr>
              <p:cNvSpPr/>
              <p:nvPr/>
            </p:nvSpPr>
            <p:spPr>
              <a:xfrm rot="20652798">
                <a:off x="8518406" y="2652383"/>
                <a:ext cx="189287" cy="22626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764A6F1-CB65-4A74-87CF-D3384EC1AE7D}"/>
                  </a:ext>
                </a:extLst>
              </p:cNvPr>
              <p:cNvSpPr/>
              <p:nvPr/>
            </p:nvSpPr>
            <p:spPr>
              <a:xfrm rot="20652798">
                <a:off x="8430173" y="2379977"/>
                <a:ext cx="189287" cy="22626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0" name="Picture 10" descr="Every Week - Week Clipart (#557469) - PinClipart">
                <a:extLst>
                  <a:ext uri="{FF2B5EF4-FFF2-40B4-BE49-F238E27FC236}">
                    <a16:creationId xmlns:a16="http://schemas.microsoft.com/office/drawing/2014/main" id="{B4B7B66B-5389-41F3-9FC5-440ABF36D7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6316" b="95088" l="5938" r="90000">
                            <a14:foregroundMark x1="7813" y1="18947" x2="27187" y2="25263"/>
                            <a14:foregroundMark x1="5938" y1="17193" x2="8750" y2="32982"/>
                            <a14:foregroundMark x1="11250" y1="25614" x2="23125" y2="63860"/>
                            <a14:foregroundMark x1="23125" y1="63860" x2="38438" y2="85263"/>
                            <a14:foregroundMark x1="38438" y1="85263" x2="68750" y2="74737"/>
                            <a14:foregroundMark x1="68750" y1="74737" x2="48750" y2="27719"/>
                            <a14:foregroundMark x1="48750" y1="27719" x2="29063" y2="21754"/>
                            <a14:foregroundMark x1="29063" y1="21754" x2="10938" y2="25614"/>
                            <a14:foregroundMark x1="10938" y1="25614" x2="10938" y2="26667"/>
                            <a14:foregroundMark x1="19063" y1="17544" x2="31875" y2="7368"/>
                            <a14:foregroundMark x1="54688" y1="25263" x2="66250" y2="10526"/>
                            <a14:foregroundMark x1="66250" y1="10526" x2="63125" y2="21754"/>
                            <a14:foregroundMark x1="58750" y1="28421" x2="79375" y2="32281"/>
                            <a14:foregroundMark x1="79375" y1="32281" x2="75000" y2="50175"/>
                            <a14:foregroundMark x1="75000" y1="50175" x2="81250" y2="79298"/>
                            <a14:foregroundMark x1="81250" y1="79298" x2="18125" y2="93333"/>
                            <a14:foregroundMark x1="18125" y1="93333" x2="12500" y2="75439"/>
                            <a14:foregroundMark x1="12500" y1="75439" x2="16250" y2="33333"/>
                            <a14:foregroundMark x1="34063" y1="6316" x2="34063" y2="6316"/>
                            <a14:foregroundMark x1="34063" y1="6316" x2="34063" y2="6316"/>
                            <a14:foregroundMark x1="22813" y1="32982" x2="50313" y2="26316"/>
                            <a14:foregroundMark x1="50313" y1="26316" x2="29375" y2="43509"/>
                            <a14:foregroundMark x1="29375" y1="43509" x2="49688" y2="42456"/>
                            <a14:foregroundMark x1="49688" y1="42456" x2="35625" y2="51228"/>
                            <a14:foregroundMark x1="35625" y1="51228" x2="42500" y2="67719"/>
                            <a14:foregroundMark x1="42500" y1="67719" x2="26250" y2="68421"/>
                            <a14:foregroundMark x1="26250" y1="68421" x2="41563" y2="90526"/>
                            <a14:foregroundMark x1="41563" y1="90526" x2="66250" y2="95088"/>
                            <a14:foregroundMark x1="66250" y1="95088" x2="71875" y2="940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330" t="30419" r="32714" b="59267"/>
              <a:stretch/>
            </p:blipFill>
            <p:spPr bwMode="auto">
              <a:xfrm rot="21044480">
                <a:off x="8135187" y="2114503"/>
                <a:ext cx="194927" cy="2250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10" descr="Every Week - Week Clipart (#557469) - PinClipart">
                <a:extLst>
                  <a:ext uri="{FF2B5EF4-FFF2-40B4-BE49-F238E27FC236}">
                    <a16:creationId xmlns:a16="http://schemas.microsoft.com/office/drawing/2014/main" id="{4BB7EF6B-0564-4A30-9C00-0EA68CAC81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6316" b="95088" l="5938" r="90000">
                            <a14:foregroundMark x1="7813" y1="18947" x2="27187" y2="25263"/>
                            <a14:foregroundMark x1="5938" y1="17193" x2="8750" y2="32982"/>
                            <a14:foregroundMark x1="11250" y1="25614" x2="23125" y2="63860"/>
                            <a14:foregroundMark x1="23125" y1="63860" x2="38438" y2="85263"/>
                            <a14:foregroundMark x1="38438" y1="85263" x2="68750" y2="74737"/>
                            <a14:foregroundMark x1="68750" y1="74737" x2="48750" y2="27719"/>
                            <a14:foregroundMark x1="48750" y1="27719" x2="29063" y2="21754"/>
                            <a14:foregroundMark x1="29063" y1="21754" x2="10938" y2="25614"/>
                            <a14:foregroundMark x1="10938" y1="25614" x2="10938" y2="26667"/>
                            <a14:foregroundMark x1="19063" y1="17544" x2="31875" y2="7368"/>
                            <a14:foregroundMark x1="54688" y1="25263" x2="66250" y2="10526"/>
                            <a14:foregroundMark x1="66250" y1="10526" x2="63125" y2="21754"/>
                            <a14:foregroundMark x1="58750" y1="28421" x2="79375" y2="32281"/>
                            <a14:foregroundMark x1="79375" y1="32281" x2="75000" y2="50175"/>
                            <a14:foregroundMark x1="75000" y1="50175" x2="81250" y2="79298"/>
                            <a14:foregroundMark x1="81250" y1="79298" x2="18125" y2="93333"/>
                            <a14:foregroundMark x1="18125" y1="93333" x2="12500" y2="75439"/>
                            <a14:foregroundMark x1="12500" y1="75439" x2="16250" y2="33333"/>
                            <a14:foregroundMark x1="34063" y1="6316" x2="34063" y2="6316"/>
                            <a14:foregroundMark x1="34063" y1="6316" x2="34063" y2="6316"/>
                            <a14:foregroundMark x1="22813" y1="32982" x2="50313" y2="26316"/>
                            <a14:foregroundMark x1="50313" y1="26316" x2="29375" y2="43509"/>
                            <a14:foregroundMark x1="29375" y1="43509" x2="49688" y2="42456"/>
                            <a14:foregroundMark x1="49688" y1="42456" x2="35625" y2="51228"/>
                            <a14:foregroundMark x1="35625" y1="51228" x2="42500" y2="67719"/>
                            <a14:foregroundMark x1="42500" y1="67719" x2="26250" y2="68421"/>
                            <a14:foregroundMark x1="26250" y1="68421" x2="41563" y2="90526"/>
                            <a14:foregroundMark x1="41563" y1="90526" x2="66250" y2="95088"/>
                            <a14:foregroundMark x1="66250" y1="95088" x2="71875" y2="940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330" t="30419" r="32714" b="59267"/>
              <a:stretch/>
            </p:blipFill>
            <p:spPr bwMode="auto">
              <a:xfrm rot="21044480">
                <a:off x="7848882" y="2114503"/>
                <a:ext cx="194927" cy="2250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A99A5D7-A6B1-421A-97AF-206FFC5964B1}"/>
                </a:ext>
              </a:extLst>
            </p:cNvPr>
            <p:cNvSpPr/>
            <p:nvPr/>
          </p:nvSpPr>
          <p:spPr>
            <a:xfrm rot="20652798">
              <a:off x="8623284" y="2968219"/>
              <a:ext cx="189287" cy="2262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3954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8F58056-392D-48CA-BC3B-C5C3A3E8A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692012B-76CA-4EDA-ACD6-EAE28EFF3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EF1F43-CE36-404B-A39B-F12F29B1D303}"/>
              </a:ext>
            </a:extLst>
          </p:cNvPr>
          <p:cNvSpPr/>
          <p:nvPr/>
        </p:nvSpPr>
        <p:spPr>
          <a:xfrm>
            <a:off x="240886" y="183811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BAED94-AC85-4402-A4DD-02D915F4FD44}"/>
              </a:ext>
            </a:extLst>
          </p:cNvPr>
          <p:cNvSpPr/>
          <p:nvPr/>
        </p:nvSpPr>
        <p:spPr>
          <a:xfrm>
            <a:off x="162009" y="301030"/>
            <a:ext cx="918357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rgbClr val="C198E0">
                      <a:alpha val="60000"/>
                    </a:srgbClr>
                  </a:glow>
                </a:effectLst>
                <a:latin typeface="Berlin Sans FB Demi" pitchFamily="34" charset="0"/>
              </a:rPr>
              <a:t>Wie oft …?</a:t>
            </a:r>
            <a:endParaRPr lang="th-TH" sz="1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rgbClr val="C198E0">
                    <a:alpha val="60000"/>
                  </a:srgbClr>
                </a:glo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B90D5A-FCFB-4A11-9245-F04A27675AD7}"/>
              </a:ext>
            </a:extLst>
          </p:cNvPr>
          <p:cNvSpPr/>
          <p:nvPr/>
        </p:nvSpPr>
        <p:spPr>
          <a:xfrm>
            <a:off x="2050180" y="2881078"/>
            <a:ext cx="307820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how</a:t>
            </a:r>
            <a:endParaRPr lang="th-TH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32A63A4-3590-48F5-A7AB-2DA4D001F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83" y="2700806"/>
            <a:ext cx="1560815" cy="1109311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rrow: Down 8">
            <a:extLst>
              <a:ext uri="{FF2B5EF4-FFF2-40B4-BE49-F238E27FC236}">
                <a16:creationId xmlns:a16="http://schemas.microsoft.com/office/drawing/2014/main" id="{23E84C1D-2B9E-4DFF-A5F1-F1014FF54426}"/>
              </a:ext>
            </a:extLst>
          </p:cNvPr>
          <p:cNvSpPr/>
          <p:nvPr/>
        </p:nvSpPr>
        <p:spPr>
          <a:xfrm rot="19592933">
            <a:off x="2801281" y="1957920"/>
            <a:ext cx="635269" cy="11796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DB4F2C-E05F-48D4-A971-0FAD3FD01EA2}"/>
              </a:ext>
            </a:extLst>
          </p:cNvPr>
          <p:cNvSpPr/>
          <p:nvPr/>
        </p:nvSpPr>
        <p:spPr>
          <a:xfrm>
            <a:off x="4882942" y="2857823"/>
            <a:ext cx="307820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often?</a:t>
            </a:r>
            <a:endParaRPr lang="th-TH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BB6376DA-A325-49CD-B214-53018AA894FD}"/>
              </a:ext>
            </a:extLst>
          </p:cNvPr>
          <p:cNvSpPr/>
          <p:nvPr/>
        </p:nvSpPr>
        <p:spPr>
          <a:xfrm rot="19592933">
            <a:off x="5516916" y="1959153"/>
            <a:ext cx="635269" cy="11067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3997A5-50A9-4E3F-A103-C1FCFD09A7AB}"/>
              </a:ext>
            </a:extLst>
          </p:cNvPr>
          <p:cNvSpPr/>
          <p:nvPr/>
        </p:nvSpPr>
        <p:spPr>
          <a:xfrm>
            <a:off x="663783" y="4584769"/>
            <a:ext cx="1114695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Wie oft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isst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du pro Tag?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3EB625C-ECF2-4CE3-AE86-259C6CD15C6E}"/>
              </a:ext>
            </a:extLst>
          </p:cNvPr>
          <p:cNvSpPr/>
          <p:nvPr/>
        </p:nvSpPr>
        <p:spPr>
          <a:xfrm>
            <a:off x="8903368" y="4584769"/>
            <a:ext cx="1876927" cy="1277016"/>
          </a:xfrm>
          <a:prstGeom prst="ellipse">
            <a:avLst/>
          </a:prstGeom>
          <a:noFill/>
          <a:ln w="571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76F26A0-8E75-4131-B9C7-4C2F15E60B6D}"/>
              </a:ext>
            </a:extLst>
          </p:cNvPr>
          <p:cNvCxnSpPr>
            <a:cxnSpLocks/>
          </p:cNvCxnSpPr>
          <p:nvPr/>
        </p:nvCxnSpPr>
        <p:spPr>
          <a:xfrm flipV="1">
            <a:off x="9345583" y="3927107"/>
            <a:ext cx="0" cy="75765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C2E6503-F891-47B1-A2DC-E7FB8D0C741F}"/>
              </a:ext>
            </a:extLst>
          </p:cNvPr>
          <p:cNvCxnSpPr>
            <a:cxnSpLocks/>
          </p:cNvCxnSpPr>
          <p:nvPr/>
        </p:nvCxnSpPr>
        <p:spPr>
          <a:xfrm>
            <a:off x="9313512" y="3927107"/>
            <a:ext cx="528319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FDCF3259-9213-4CB5-85A7-97CBED6D9DA1}"/>
              </a:ext>
            </a:extLst>
          </p:cNvPr>
          <p:cNvSpPr/>
          <p:nvPr/>
        </p:nvSpPr>
        <p:spPr>
          <a:xfrm>
            <a:off x="9324467" y="3585795"/>
            <a:ext cx="303344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F3399">
                      <a:alpha val="40000"/>
                    </a:srgbClr>
                  </a:glow>
                </a:effectLst>
                <a:latin typeface="Berlin Sans FB Demi" pitchFamily="34" charset="0"/>
              </a:rPr>
              <a:t>Woche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rgbClr val="FF3399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59BF053-E966-4D23-A649-C4B5AEBD92A3}"/>
              </a:ext>
            </a:extLst>
          </p:cNvPr>
          <p:cNvCxnSpPr>
            <a:cxnSpLocks/>
          </p:cNvCxnSpPr>
          <p:nvPr/>
        </p:nvCxnSpPr>
        <p:spPr>
          <a:xfrm flipV="1">
            <a:off x="9345583" y="3214920"/>
            <a:ext cx="0" cy="75765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22C81A9-0640-4956-96E7-39B19EC7520A}"/>
              </a:ext>
            </a:extLst>
          </p:cNvPr>
          <p:cNvCxnSpPr>
            <a:cxnSpLocks/>
          </p:cNvCxnSpPr>
          <p:nvPr/>
        </p:nvCxnSpPr>
        <p:spPr>
          <a:xfrm>
            <a:off x="9313512" y="3214920"/>
            <a:ext cx="52831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26A866E4-E510-44A2-A414-5B8852E7273D}"/>
              </a:ext>
            </a:extLst>
          </p:cNvPr>
          <p:cNvSpPr/>
          <p:nvPr/>
        </p:nvSpPr>
        <p:spPr>
          <a:xfrm>
            <a:off x="9306157" y="2772950"/>
            <a:ext cx="303344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Monat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5A03891-1768-42BE-BC18-828EF0A9A125}"/>
              </a:ext>
            </a:extLst>
          </p:cNvPr>
          <p:cNvCxnSpPr>
            <a:cxnSpLocks/>
          </p:cNvCxnSpPr>
          <p:nvPr/>
        </p:nvCxnSpPr>
        <p:spPr>
          <a:xfrm flipH="1" flipV="1">
            <a:off x="9345582" y="2512549"/>
            <a:ext cx="1" cy="675899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716D7FB-E25C-4820-AB5C-3F383A96CCFE}"/>
              </a:ext>
            </a:extLst>
          </p:cNvPr>
          <p:cNvCxnSpPr>
            <a:cxnSpLocks/>
          </p:cNvCxnSpPr>
          <p:nvPr/>
        </p:nvCxnSpPr>
        <p:spPr>
          <a:xfrm>
            <a:off x="9313511" y="2512549"/>
            <a:ext cx="528319" cy="0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BC86959E-97B1-47D3-9580-FF57B6671722}"/>
              </a:ext>
            </a:extLst>
          </p:cNvPr>
          <p:cNvSpPr/>
          <p:nvPr/>
        </p:nvSpPr>
        <p:spPr>
          <a:xfrm>
            <a:off x="9336021" y="2065673"/>
            <a:ext cx="239932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Jahr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874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3" grpId="0" animBg="1"/>
      <p:bldP spid="14" grpId="0"/>
      <p:bldP spid="10" grpId="0" animBg="1"/>
      <p:bldP spid="24" grpId="0"/>
      <p:bldP spid="28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82F76-2297-4914-88EB-3D94A657BE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30215B-82D3-4539-B623-D41A43A284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53CBD0-4079-410B-B67F-6363E1042BC2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รูปCartoon Girl Happy Girl Cartoon Character Character Illustration PNG ,  Cartoon Girl, Happy, Illustrationภาพ PNG และ PSD สำหรับดาวน์โหลดฟรี">
            <a:extLst>
              <a:ext uri="{FF2B5EF4-FFF2-40B4-BE49-F238E27FC236}">
                <a16:creationId xmlns:a16="http://schemas.microsoft.com/office/drawing/2014/main" id="{FEEBA615-FACC-4CB3-BF97-79DE7A617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31" b="99219" l="10000" r="98438">
                        <a14:foregroundMark x1="92344" y1="25625" x2="80938" y2="16250"/>
                        <a14:foregroundMark x1="80938" y1="16250" x2="62500" y2="19531"/>
                        <a14:foregroundMark x1="62500" y1="19531" x2="54063" y2="33125"/>
                        <a14:foregroundMark x1="98438" y1="20625" x2="94688" y2="55313"/>
                        <a14:foregroundMark x1="61563" y1="45469" x2="58750" y2="57188"/>
                        <a14:foregroundMark x1="59219" y1="86250" x2="58750" y2="96406"/>
                        <a14:foregroundMark x1="58750" y1="96406" x2="58750" y2="96406"/>
                        <a14:foregroundMark x1="96406" y1="99219" x2="78906" y2="49844"/>
                        <a14:foregroundMark x1="76563" y1="9531" x2="64219" y2="10156"/>
                        <a14:foregroundMark x1="64219" y1="10156" x2="63906" y2="10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2189016"/>
            <a:ext cx="4668984" cy="466898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6349F9C2-0955-417B-90A8-A342C0FEA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14" y="-719854"/>
            <a:ext cx="5535281" cy="466898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DD87AEF-1025-44B8-96F8-6CE83286DCD8}"/>
              </a:ext>
            </a:extLst>
          </p:cNvPr>
          <p:cNvSpPr/>
          <p:nvPr/>
        </p:nvSpPr>
        <p:spPr>
          <a:xfrm>
            <a:off x="-718080" y="444010"/>
            <a:ext cx="772604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Wie oft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malst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du </a:t>
            </a:r>
          </a:p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pro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Woche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?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8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36E93364-727B-41E1-BEE5-F9B0C9110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59" y="1504973"/>
            <a:ext cx="1211272" cy="15180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9F6A6268-2A92-4235-B0D2-415651593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99" y="2354932"/>
            <a:ext cx="703454" cy="8816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ouleur Surligneur Marqueur - Images vectorielles gratuites sur Pixabay">
            <a:extLst>
              <a:ext uri="{FF2B5EF4-FFF2-40B4-BE49-F238E27FC236}">
                <a16:creationId xmlns:a16="http://schemas.microsoft.com/office/drawing/2014/main" id="{E60DD9ED-7267-48AB-BDF0-519B0F3DD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9028" l="2623" r="91803">
                        <a14:foregroundMark x1="8525" y1="89583" x2="8525" y2="89583"/>
                        <a14:foregroundMark x1="2623" y1="88889" x2="2623" y2="88889"/>
                        <a14:foregroundMark x1="12623" y1="95417" x2="12623" y2="95417"/>
                        <a14:foregroundMark x1="16230" y1="99028" x2="16230" y2="99028"/>
                        <a14:foregroundMark x1="91803" y1="28194" x2="91803" y2="281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468093">
            <a:off x="9666262" y="4186267"/>
            <a:ext cx="2943065" cy="354787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9E9EB403-D5CE-4174-BF9A-D5CB2C431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82252">
            <a:off x="9399557" y="96697"/>
            <a:ext cx="4312087" cy="2012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Green, Stabilo Icon - Download Free Icons">
            <a:extLst>
              <a:ext uri="{FF2B5EF4-FFF2-40B4-BE49-F238E27FC236}">
                <a16:creationId xmlns:a16="http://schemas.microsoft.com/office/drawing/2014/main" id="{00057FD0-2736-4B16-8D61-C8AED071E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64514">
            <a:off x="9459573" y="654774"/>
            <a:ext cx="4012017" cy="381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amlin Yellow Marker Pen, Sejnath Stationery | ID: 17188582362">
            <a:extLst>
              <a:ext uri="{FF2B5EF4-FFF2-40B4-BE49-F238E27FC236}">
                <a16:creationId xmlns:a16="http://schemas.microsoft.com/office/drawing/2014/main" id="{CA4FB383-F938-4595-B87B-6D93752A52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000" b="91400" l="18600" r="92200">
                        <a14:foregroundMark x1="21200" y1="20600" x2="21200" y2="20600"/>
                        <a14:foregroundMark x1="18600" y1="17000" x2="18600" y2="17000"/>
                        <a14:foregroundMark x1="89000" y1="79200" x2="89000" y2="79200"/>
                        <a14:foregroundMark x1="77400" y1="91400" x2="77400" y2="91400"/>
                        <a14:foregroundMark x1="92200" y1="79000" x2="92200" y2="7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200" t="13075" r="5125" b="5885"/>
          <a:stretch/>
        </p:blipFill>
        <p:spPr bwMode="auto">
          <a:xfrm rot="18917855">
            <a:off x="10093807" y="2451416"/>
            <a:ext cx="3132416" cy="3186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E990AE1-E1BB-43A1-AA8C-A5E98DA8A7FC}"/>
              </a:ext>
            </a:extLst>
          </p:cNvPr>
          <p:cNvSpPr/>
          <p:nvPr/>
        </p:nvSpPr>
        <p:spPr>
          <a:xfrm>
            <a:off x="6836203" y="494973"/>
            <a:ext cx="30003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viermal</a:t>
            </a:r>
            <a:endParaRPr lang="en-US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BA74E4-7157-4DB3-9E96-ED57D244B3C0}"/>
              </a:ext>
            </a:extLst>
          </p:cNvPr>
          <p:cNvSpPr/>
          <p:nvPr/>
        </p:nvSpPr>
        <p:spPr>
          <a:xfrm>
            <a:off x="6836203" y="2192015"/>
            <a:ext cx="30003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dreimal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754A71-D852-495F-9ED9-6FE3EFB3EB55}"/>
              </a:ext>
            </a:extLst>
          </p:cNvPr>
          <p:cNvSpPr/>
          <p:nvPr/>
        </p:nvSpPr>
        <p:spPr>
          <a:xfrm>
            <a:off x="6822039" y="3616750"/>
            <a:ext cx="30003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zweimal</a:t>
            </a:r>
            <a:endParaRPr lang="en-US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E311DF3-94A0-4EB5-9B5A-7703668F96FC}"/>
              </a:ext>
            </a:extLst>
          </p:cNvPr>
          <p:cNvSpPr/>
          <p:nvPr/>
        </p:nvSpPr>
        <p:spPr>
          <a:xfrm>
            <a:off x="6881593" y="5341350"/>
            <a:ext cx="30003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Berlin Sans FB Demi" pitchFamily="34" charset="0"/>
              </a:rPr>
              <a:t>einmal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rgbClr val="FF000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BCE9DEB-7621-40DF-8D89-08C53BA2529E}"/>
              </a:ext>
            </a:extLst>
          </p:cNvPr>
          <p:cNvGrpSpPr/>
          <p:nvPr/>
        </p:nvGrpSpPr>
        <p:grpSpPr>
          <a:xfrm>
            <a:off x="2912842" y="2453617"/>
            <a:ext cx="4727841" cy="1781895"/>
            <a:chOff x="2912842" y="2453617"/>
            <a:chExt cx="4727841" cy="1781895"/>
          </a:xfrm>
        </p:grpSpPr>
        <p:sp>
          <p:nvSpPr>
            <p:cNvPr id="5" name="Thought Bubble: Cloud 4">
              <a:extLst>
                <a:ext uri="{FF2B5EF4-FFF2-40B4-BE49-F238E27FC236}">
                  <a16:creationId xmlns:a16="http://schemas.microsoft.com/office/drawing/2014/main" id="{88E6F67E-1630-48B5-9FBE-C62B730DB111}"/>
                </a:ext>
              </a:extLst>
            </p:cNvPr>
            <p:cNvSpPr/>
            <p:nvPr/>
          </p:nvSpPr>
          <p:spPr>
            <a:xfrm>
              <a:off x="3776298" y="2453617"/>
              <a:ext cx="3000396" cy="1655762"/>
            </a:xfrm>
            <a:prstGeom prst="cloudCallout">
              <a:avLst>
                <a:gd name="adj1" fmla="val 27421"/>
                <a:gd name="adj2" fmla="val 92414"/>
              </a:avLst>
            </a:prstGeom>
            <a:solidFill>
              <a:srgbClr val="C198E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EA9E666-9F14-4A5D-A3E7-969DD93ABDDD}"/>
                </a:ext>
              </a:extLst>
            </p:cNvPr>
            <p:cNvSpPr/>
            <p:nvPr/>
          </p:nvSpPr>
          <p:spPr>
            <a:xfrm>
              <a:off x="2912842" y="2665852"/>
              <a:ext cx="4727841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Berlin Sans FB Demi" pitchFamily="34" charset="0"/>
                </a:rPr>
                <a:t>______ male </a:t>
              </a:r>
            </a:p>
            <a:p>
              <a:pPr algn="ctr"/>
              <a:r>
                <a:rPr lang="en-US" sz="48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Berlin Sans FB Demi" pitchFamily="34" charset="0"/>
                </a:rPr>
                <a:t>ich.</a:t>
              </a:r>
              <a:endParaRPr lang="th-TH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19" name="Picture 4" descr="Child Background clipart - Cartoon, Child, Drawing, transparent clip art">
            <a:extLst>
              <a:ext uri="{FF2B5EF4-FFF2-40B4-BE49-F238E27FC236}">
                <a16:creationId xmlns:a16="http://schemas.microsoft.com/office/drawing/2014/main" id="{23CE609F-18B1-4697-9FA0-FC98E9C79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32222" y1="26222" x2="31889" y2="27556"/>
                        <a14:foregroundMark x1="31111" y1="24000" x2="28778" y2="25667"/>
                        <a14:foregroundMark x1="27444" y1="27222" x2="30000" y2="30444"/>
                        <a14:foregroundMark x1="67333" y1="37222" x2="71111" y2="33778"/>
                        <a14:foregroundMark x1="33222" y1="69222" x2="34111" y2="66222"/>
                        <a14:foregroundMark x1="34333" y1="64889" x2="38889" y2="55556"/>
                        <a14:foregroundMark x1="38889" y1="55556" x2="39000" y2="55444"/>
                        <a14:foregroundMark x1="34000" y1="68778" x2="35222" y2="70889"/>
                        <a14:foregroundMark x1="33222" y1="70333" x2="32778" y2="72111"/>
                        <a14:foregroundMark x1="68333" y1="68111" x2="69778" y2="70444"/>
                        <a14:foregroundMark x1="68667" y1="67778" x2="65667" y2="54778"/>
                        <a14:foregroundMark x1="66111" y1="69889" x2="68111" y2="68778"/>
                        <a14:foregroundMark x1="60222" y1="85889" x2="60222" y2="86333"/>
                        <a14:foregroundMark x1="59111" y1="82778" x2="59889" y2="74778"/>
                        <a14:foregroundMark x1="59889" y1="74778" x2="59889" y2="74778"/>
                        <a14:foregroundMark x1="44222" y1="75000" x2="43556" y2="82667"/>
                        <a14:foregroundMark x1="43556" y1="82667" x2="43333" y2="83111"/>
                        <a14:foregroundMark x1="62444" y1="88889" x2="66111" y2="8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151" y="3686221"/>
            <a:ext cx="4972251" cy="497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288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82F76-2297-4914-88EB-3D94A657BE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30215B-82D3-4539-B623-D41A43A284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53CBD0-4079-410B-B67F-6363E1042BC2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รูปCartoon Girl Happy Girl Cartoon Character Character Illustration PNG ,  Cartoon Girl, Happy, Illustrationภาพ PNG และ PSD สำหรับดาวน์โหลดฟรี">
            <a:extLst>
              <a:ext uri="{FF2B5EF4-FFF2-40B4-BE49-F238E27FC236}">
                <a16:creationId xmlns:a16="http://schemas.microsoft.com/office/drawing/2014/main" id="{FEEBA615-FACC-4CB3-BF97-79DE7A617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31" b="99219" l="10000" r="98438">
                        <a14:foregroundMark x1="92344" y1="25625" x2="80938" y2="16250"/>
                        <a14:foregroundMark x1="80938" y1="16250" x2="62500" y2="19531"/>
                        <a14:foregroundMark x1="62500" y1="19531" x2="54063" y2="33125"/>
                        <a14:foregroundMark x1="98438" y1="20625" x2="94688" y2="55313"/>
                        <a14:foregroundMark x1="61563" y1="45469" x2="58750" y2="57188"/>
                        <a14:foregroundMark x1="59219" y1="86250" x2="58750" y2="96406"/>
                        <a14:foregroundMark x1="58750" y1="96406" x2="58750" y2="96406"/>
                        <a14:foregroundMark x1="96406" y1="99219" x2="78906" y2="49844"/>
                        <a14:foregroundMark x1="76563" y1="9531" x2="64219" y2="10156"/>
                        <a14:foregroundMark x1="64219" y1="10156" x2="63906" y2="10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2189016"/>
            <a:ext cx="4668984" cy="466898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6349F9C2-0955-417B-90A8-A342C0FEA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14" y="-863600"/>
            <a:ext cx="7402274" cy="497297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DD87AEF-1025-44B8-96F8-6CE83286DCD8}"/>
              </a:ext>
            </a:extLst>
          </p:cNvPr>
          <p:cNvSpPr/>
          <p:nvPr/>
        </p:nvSpPr>
        <p:spPr>
          <a:xfrm>
            <a:off x="1394729" y="475740"/>
            <a:ext cx="6370979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Wie oft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liest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du Buch pro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Woche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?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8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36E93364-727B-41E1-BEE5-F9B0C9110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59" y="1504973"/>
            <a:ext cx="1211272" cy="15180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9F6A6268-2A92-4235-B0D2-415651593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99" y="2354932"/>
            <a:ext cx="703454" cy="8816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5B0EBF8E-C6EF-4762-90FB-91AE0EF0C6D1}"/>
              </a:ext>
            </a:extLst>
          </p:cNvPr>
          <p:cNvGrpSpPr/>
          <p:nvPr/>
        </p:nvGrpSpPr>
        <p:grpSpPr>
          <a:xfrm>
            <a:off x="8102505" y="-80745"/>
            <a:ext cx="6085746" cy="6634573"/>
            <a:chOff x="7493405" y="119494"/>
            <a:chExt cx="7016605" cy="7637442"/>
          </a:xfrm>
        </p:grpSpPr>
        <p:pic>
          <p:nvPicPr>
            <p:cNvPr id="10" name="Picture 6" descr="Couleur Surligneur Marqueur - Images vectorielles gratuites sur Pixabay">
              <a:extLst>
                <a:ext uri="{FF2B5EF4-FFF2-40B4-BE49-F238E27FC236}">
                  <a16:creationId xmlns:a16="http://schemas.microsoft.com/office/drawing/2014/main" id="{E60DD9ED-7267-48AB-BDF0-519B0F3DD0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9028" l="2623" r="91803">
                          <a14:foregroundMark x1="8525" y1="89583" x2="8525" y2="89583"/>
                          <a14:foregroundMark x1="2623" y1="88889" x2="2623" y2="88889"/>
                          <a14:foregroundMark x1="12623" y1="95417" x2="12623" y2="95417"/>
                          <a14:foregroundMark x1="16230" y1="99028" x2="16230" y2="99028"/>
                          <a14:foregroundMark x1="91803" y1="28194" x2="91803" y2="28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468093">
              <a:off x="10337628" y="4209064"/>
              <a:ext cx="2943065" cy="354787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9E9EB403-D5CE-4174-BF9A-D5CB2C4312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982252">
              <a:off x="10197923" y="119494"/>
              <a:ext cx="4312087" cy="20123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8" descr="Green, Stabilo Icon - Download Free Icons">
              <a:extLst>
                <a:ext uri="{FF2B5EF4-FFF2-40B4-BE49-F238E27FC236}">
                  <a16:creationId xmlns:a16="http://schemas.microsoft.com/office/drawing/2014/main" id="{00057FD0-2736-4B16-8D61-C8AED071E7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964514">
              <a:off x="10257939" y="677571"/>
              <a:ext cx="4012017" cy="3813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amlin Yellow Marker Pen, Sejnath Stationery | ID: 17188582362">
              <a:extLst>
                <a:ext uri="{FF2B5EF4-FFF2-40B4-BE49-F238E27FC236}">
                  <a16:creationId xmlns:a16="http://schemas.microsoft.com/office/drawing/2014/main" id="{CA4FB383-F938-4595-B87B-6D93752A523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7000" b="91400" l="18600" r="92200">
                          <a14:foregroundMark x1="21200" y1="20600" x2="21200" y2="20600"/>
                          <a14:foregroundMark x1="18600" y1="17000" x2="18600" y2="17000"/>
                          <a14:foregroundMark x1="89000" y1="79200" x2="89000" y2="79200"/>
                          <a14:foregroundMark x1="77400" y1="91400" x2="77400" y2="91400"/>
                          <a14:foregroundMark x1="92200" y1="79000" x2="92200" y2="79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00" t="13075" r="5125" b="5885"/>
            <a:stretch/>
          </p:blipFill>
          <p:spPr bwMode="auto">
            <a:xfrm rot="18917855">
              <a:off x="10892173" y="2474213"/>
              <a:ext cx="3132416" cy="3186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E990AE1-E1BB-43A1-AA8C-A5E98DA8A7FC}"/>
                </a:ext>
              </a:extLst>
            </p:cNvPr>
            <p:cNvSpPr/>
            <p:nvPr/>
          </p:nvSpPr>
          <p:spPr>
            <a:xfrm>
              <a:off x="7634569" y="517770"/>
              <a:ext cx="3000396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Berlin Sans FB Demi" pitchFamily="34" charset="0"/>
                </a:rPr>
                <a:t>viermal</a:t>
              </a:r>
              <a:endPara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0BA74E4-7157-4DB3-9E96-ED57D244B3C0}"/>
                </a:ext>
              </a:extLst>
            </p:cNvPr>
            <p:cNvSpPr/>
            <p:nvPr/>
          </p:nvSpPr>
          <p:spPr>
            <a:xfrm>
              <a:off x="7634569" y="2214812"/>
              <a:ext cx="3000396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2286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Berlin Sans FB Demi" pitchFamily="34" charset="0"/>
                </a:rPr>
                <a:t>dreimal</a:t>
              </a:r>
              <a:endParaRPr lang="th-TH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8754A71-D852-495F-9ED9-6FE3EFB3EB55}"/>
                </a:ext>
              </a:extLst>
            </p:cNvPr>
            <p:cNvSpPr/>
            <p:nvPr/>
          </p:nvSpPr>
          <p:spPr>
            <a:xfrm>
              <a:off x="7493405" y="3639547"/>
              <a:ext cx="3000396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Berlin Sans FB Demi" pitchFamily="34" charset="0"/>
                </a:rPr>
                <a:t>zweimal</a:t>
              </a:r>
              <a:endPara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E311DF3-94A0-4EB5-9B5A-7703668F96FC}"/>
                </a:ext>
              </a:extLst>
            </p:cNvPr>
            <p:cNvSpPr/>
            <p:nvPr/>
          </p:nvSpPr>
          <p:spPr>
            <a:xfrm>
              <a:off x="7552958" y="5364146"/>
              <a:ext cx="3000396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228600">
                      <a:srgbClr val="FF0000">
                        <a:alpha val="40000"/>
                      </a:srgbClr>
                    </a:glow>
                  </a:effectLst>
                  <a:latin typeface="Berlin Sans FB Demi" pitchFamily="34" charset="0"/>
                </a:rPr>
                <a:t>einmal</a:t>
              </a:r>
              <a:endParaRPr lang="th-TH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BCE9DEB-7621-40DF-8D89-08C53BA2529E}"/>
              </a:ext>
            </a:extLst>
          </p:cNvPr>
          <p:cNvGrpSpPr/>
          <p:nvPr/>
        </p:nvGrpSpPr>
        <p:grpSpPr>
          <a:xfrm>
            <a:off x="2912842" y="2453617"/>
            <a:ext cx="4727841" cy="1781895"/>
            <a:chOff x="2912842" y="2453617"/>
            <a:chExt cx="4727841" cy="1781895"/>
          </a:xfrm>
        </p:grpSpPr>
        <p:sp>
          <p:nvSpPr>
            <p:cNvPr id="5" name="Thought Bubble: Cloud 4">
              <a:extLst>
                <a:ext uri="{FF2B5EF4-FFF2-40B4-BE49-F238E27FC236}">
                  <a16:creationId xmlns:a16="http://schemas.microsoft.com/office/drawing/2014/main" id="{88E6F67E-1630-48B5-9FBE-C62B730DB111}"/>
                </a:ext>
              </a:extLst>
            </p:cNvPr>
            <p:cNvSpPr/>
            <p:nvPr/>
          </p:nvSpPr>
          <p:spPr>
            <a:xfrm>
              <a:off x="3776298" y="2453617"/>
              <a:ext cx="3000396" cy="1655762"/>
            </a:xfrm>
            <a:prstGeom prst="cloudCallout">
              <a:avLst>
                <a:gd name="adj1" fmla="val 27421"/>
                <a:gd name="adj2" fmla="val 92414"/>
              </a:avLst>
            </a:prstGeom>
            <a:solidFill>
              <a:srgbClr val="C198E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EA9E666-9F14-4A5D-A3E7-969DD93ABDDD}"/>
                </a:ext>
              </a:extLst>
            </p:cNvPr>
            <p:cNvSpPr/>
            <p:nvPr/>
          </p:nvSpPr>
          <p:spPr>
            <a:xfrm>
              <a:off x="2912842" y="2665852"/>
              <a:ext cx="4727841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Berlin Sans FB Demi" pitchFamily="34" charset="0"/>
                </a:rPr>
                <a:t>______ lese </a:t>
              </a:r>
            </a:p>
            <a:p>
              <a:pPr algn="ctr"/>
              <a:r>
                <a:rPr lang="en-US" sz="48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Berlin Sans FB Demi" pitchFamily="34" charset="0"/>
                </a:rPr>
                <a:t>ich Buch.</a:t>
              </a:r>
              <a:endParaRPr lang="th-TH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19" name="Picture 4" descr="Child Background clipart - Cartoon, Child, Drawing, transparent clip art">
            <a:extLst>
              <a:ext uri="{FF2B5EF4-FFF2-40B4-BE49-F238E27FC236}">
                <a16:creationId xmlns:a16="http://schemas.microsoft.com/office/drawing/2014/main" id="{23CE609F-18B1-4697-9FA0-FC98E9C79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32222" y1="26222" x2="31889" y2="27556"/>
                        <a14:foregroundMark x1="31111" y1="24000" x2="28778" y2="25667"/>
                        <a14:foregroundMark x1="27444" y1="27222" x2="30000" y2="30444"/>
                        <a14:foregroundMark x1="67333" y1="37222" x2="71111" y2="33778"/>
                        <a14:foregroundMark x1="33222" y1="69222" x2="34111" y2="66222"/>
                        <a14:foregroundMark x1="34333" y1="64889" x2="38889" y2="55556"/>
                        <a14:foregroundMark x1="38889" y1="55556" x2="39000" y2="55444"/>
                        <a14:foregroundMark x1="34000" y1="68778" x2="35222" y2="70889"/>
                        <a14:foregroundMark x1="33222" y1="70333" x2="32778" y2="72111"/>
                        <a14:foregroundMark x1="68333" y1="68111" x2="69778" y2="70444"/>
                        <a14:foregroundMark x1="68667" y1="67778" x2="65667" y2="54778"/>
                        <a14:foregroundMark x1="66111" y1="69889" x2="68111" y2="68778"/>
                        <a14:foregroundMark x1="60222" y1="85889" x2="60222" y2="86333"/>
                        <a14:foregroundMark x1="59111" y1="82778" x2="59889" y2="74778"/>
                        <a14:foregroundMark x1="59889" y1="74778" x2="59889" y2="74778"/>
                        <a14:foregroundMark x1="44222" y1="75000" x2="43556" y2="82667"/>
                        <a14:foregroundMark x1="43556" y1="82667" x2="43333" y2="83111"/>
                        <a14:foregroundMark x1="62444" y1="88889" x2="66111" y2="8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151" y="3686221"/>
            <a:ext cx="4972251" cy="497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01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82F76-2297-4914-88EB-3D94A657BE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30215B-82D3-4539-B623-D41A43A284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53CBD0-4079-410B-B67F-6363E1042BC2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รูปCartoon Girl Happy Girl Cartoon Character Character Illustration PNG ,  Cartoon Girl, Happy, Illustrationภาพ PNG และ PSD สำหรับดาวน์โหลดฟรี">
            <a:extLst>
              <a:ext uri="{FF2B5EF4-FFF2-40B4-BE49-F238E27FC236}">
                <a16:creationId xmlns:a16="http://schemas.microsoft.com/office/drawing/2014/main" id="{FEEBA615-FACC-4CB3-BF97-79DE7A617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31" b="99219" l="10000" r="98438">
                        <a14:foregroundMark x1="92344" y1="25625" x2="80938" y2="16250"/>
                        <a14:foregroundMark x1="80938" y1="16250" x2="62500" y2="19531"/>
                        <a14:foregroundMark x1="62500" y1="19531" x2="54063" y2="33125"/>
                        <a14:foregroundMark x1="98438" y1="20625" x2="94688" y2="55313"/>
                        <a14:foregroundMark x1="61563" y1="45469" x2="58750" y2="57188"/>
                        <a14:foregroundMark x1="59219" y1="86250" x2="58750" y2="96406"/>
                        <a14:foregroundMark x1="58750" y1="96406" x2="58750" y2="96406"/>
                        <a14:foregroundMark x1="96406" y1="99219" x2="78906" y2="49844"/>
                        <a14:foregroundMark x1="76563" y1="9531" x2="64219" y2="10156"/>
                        <a14:foregroundMark x1="64219" y1="10156" x2="63906" y2="10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2189016"/>
            <a:ext cx="4668984" cy="466898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6349F9C2-0955-417B-90A8-A342C0FEA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14" y="-863600"/>
            <a:ext cx="6387440" cy="497297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DD87AEF-1025-44B8-96F8-6CE83286DCD8}"/>
              </a:ext>
            </a:extLst>
          </p:cNvPr>
          <p:cNvSpPr/>
          <p:nvPr/>
        </p:nvSpPr>
        <p:spPr>
          <a:xfrm>
            <a:off x="801407" y="527279"/>
            <a:ext cx="5931441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Wie oft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machst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du Sport?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8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36E93364-727B-41E1-BEE5-F9B0C9110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59" y="1504973"/>
            <a:ext cx="1211272" cy="15180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9F6A6268-2A92-4235-B0D2-415651593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99" y="2354932"/>
            <a:ext cx="703454" cy="8816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5B0EBF8E-C6EF-4762-90FB-91AE0EF0C6D1}"/>
              </a:ext>
            </a:extLst>
          </p:cNvPr>
          <p:cNvGrpSpPr/>
          <p:nvPr/>
        </p:nvGrpSpPr>
        <p:grpSpPr>
          <a:xfrm>
            <a:off x="8102505" y="-80745"/>
            <a:ext cx="6085746" cy="6634573"/>
            <a:chOff x="7493405" y="119494"/>
            <a:chExt cx="7016605" cy="7637442"/>
          </a:xfrm>
        </p:grpSpPr>
        <p:pic>
          <p:nvPicPr>
            <p:cNvPr id="10" name="Picture 6" descr="Couleur Surligneur Marqueur - Images vectorielles gratuites sur Pixabay">
              <a:extLst>
                <a:ext uri="{FF2B5EF4-FFF2-40B4-BE49-F238E27FC236}">
                  <a16:creationId xmlns:a16="http://schemas.microsoft.com/office/drawing/2014/main" id="{E60DD9ED-7267-48AB-BDF0-519B0F3DD0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9028" l="2623" r="91803">
                          <a14:foregroundMark x1="8525" y1="89583" x2="8525" y2="89583"/>
                          <a14:foregroundMark x1="2623" y1="88889" x2="2623" y2="88889"/>
                          <a14:foregroundMark x1="12623" y1="95417" x2="12623" y2="95417"/>
                          <a14:foregroundMark x1="16230" y1="99028" x2="16230" y2="99028"/>
                          <a14:foregroundMark x1="91803" y1="28194" x2="91803" y2="28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468093">
              <a:off x="10337628" y="4209064"/>
              <a:ext cx="2943065" cy="354787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9E9EB403-D5CE-4174-BF9A-D5CB2C4312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982252">
              <a:off x="10197923" y="119494"/>
              <a:ext cx="4312087" cy="20123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8" descr="Green, Stabilo Icon - Download Free Icons">
              <a:extLst>
                <a:ext uri="{FF2B5EF4-FFF2-40B4-BE49-F238E27FC236}">
                  <a16:creationId xmlns:a16="http://schemas.microsoft.com/office/drawing/2014/main" id="{00057FD0-2736-4B16-8D61-C8AED071E7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964514">
              <a:off x="10257939" y="677571"/>
              <a:ext cx="4012017" cy="3813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amlin Yellow Marker Pen, Sejnath Stationery | ID: 17188582362">
              <a:extLst>
                <a:ext uri="{FF2B5EF4-FFF2-40B4-BE49-F238E27FC236}">
                  <a16:creationId xmlns:a16="http://schemas.microsoft.com/office/drawing/2014/main" id="{CA4FB383-F938-4595-B87B-6D93752A523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7000" b="91400" l="18600" r="92200">
                          <a14:foregroundMark x1="21200" y1="20600" x2="21200" y2="20600"/>
                          <a14:foregroundMark x1="18600" y1="17000" x2="18600" y2="17000"/>
                          <a14:foregroundMark x1="89000" y1="79200" x2="89000" y2="79200"/>
                          <a14:foregroundMark x1="77400" y1="91400" x2="77400" y2="91400"/>
                          <a14:foregroundMark x1="92200" y1="79000" x2="92200" y2="79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00" t="13075" r="5125" b="5885"/>
            <a:stretch/>
          </p:blipFill>
          <p:spPr bwMode="auto">
            <a:xfrm rot="18917855">
              <a:off x="10892173" y="2474213"/>
              <a:ext cx="3132416" cy="3186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E990AE1-E1BB-43A1-AA8C-A5E98DA8A7FC}"/>
                </a:ext>
              </a:extLst>
            </p:cNvPr>
            <p:cNvSpPr/>
            <p:nvPr/>
          </p:nvSpPr>
          <p:spPr>
            <a:xfrm>
              <a:off x="7634569" y="517770"/>
              <a:ext cx="3000396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Berlin Sans FB Demi" pitchFamily="34" charset="0"/>
                </a:rPr>
                <a:t>viermal</a:t>
              </a:r>
              <a:endPara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0BA74E4-7157-4DB3-9E96-ED57D244B3C0}"/>
                </a:ext>
              </a:extLst>
            </p:cNvPr>
            <p:cNvSpPr/>
            <p:nvPr/>
          </p:nvSpPr>
          <p:spPr>
            <a:xfrm>
              <a:off x="7634569" y="2214812"/>
              <a:ext cx="3000396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2286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Berlin Sans FB Demi" pitchFamily="34" charset="0"/>
                </a:rPr>
                <a:t>dreimal</a:t>
              </a:r>
              <a:endParaRPr lang="th-TH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8754A71-D852-495F-9ED9-6FE3EFB3EB55}"/>
                </a:ext>
              </a:extLst>
            </p:cNvPr>
            <p:cNvSpPr/>
            <p:nvPr/>
          </p:nvSpPr>
          <p:spPr>
            <a:xfrm>
              <a:off x="7493405" y="3639547"/>
              <a:ext cx="3000396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Berlin Sans FB Demi" pitchFamily="34" charset="0"/>
                </a:rPr>
                <a:t>zweimal</a:t>
              </a:r>
              <a:endPara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E311DF3-94A0-4EB5-9B5A-7703668F96FC}"/>
                </a:ext>
              </a:extLst>
            </p:cNvPr>
            <p:cNvSpPr/>
            <p:nvPr/>
          </p:nvSpPr>
          <p:spPr>
            <a:xfrm>
              <a:off x="7552958" y="5364146"/>
              <a:ext cx="3000396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228600">
                      <a:srgbClr val="FF0000">
                        <a:alpha val="40000"/>
                      </a:srgbClr>
                    </a:glow>
                  </a:effectLst>
                  <a:latin typeface="Berlin Sans FB Demi" pitchFamily="34" charset="0"/>
                </a:rPr>
                <a:t>einmal</a:t>
              </a:r>
              <a:endParaRPr lang="th-TH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BCE9DEB-7621-40DF-8D89-08C53BA2529E}"/>
              </a:ext>
            </a:extLst>
          </p:cNvPr>
          <p:cNvGrpSpPr/>
          <p:nvPr/>
        </p:nvGrpSpPr>
        <p:grpSpPr>
          <a:xfrm>
            <a:off x="2912842" y="2453617"/>
            <a:ext cx="4727841" cy="1781895"/>
            <a:chOff x="2912842" y="2453617"/>
            <a:chExt cx="4727841" cy="1781895"/>
          </a:xfrm>
        </p:grpSpPr>
        <p:sp>
          <p:nvSpPr>
            <p:cNvPr id="5" name="Thought Bubble: Cloud 4">
              <a:extLst>
                <a:ext uri="{FF2B5EF4-FFF2-40B4-BE49-F238E27FC236}">
                  <a16:creationId xmlns:a16="http://schemas.microsoft.com/office/drawing/2014/main" id="{88E6F67E-1630-48B5-9FBE-C62B730DB111}"/>
                </a:ext>
              </a:extLst>
            </p:cNvPr>
            <p:cNvSpPr/>
            <p:nvPr/>
          </p:nvSpPr>
          <p:spPr>
            <a:xfrm>
              <a:off x="3776298" y="2453617"/>
              <a:ext cx="3000396" cy="1655762"/>
            </a:xfrm>
            <a:prstGeom prst="cloudCallout">
              <a:avLst>
                <a:gd name="adj1" fmla="val 27421"/>
                <a:gd name="adj2" fmla="val 92414"/>
              </a:avLst>
            </a:prstGeom>
            <a:solidFill>
              <a:srgbClr val="C198E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EA9E666-9F14-4A5D-A3E7-969DD93ABDDD}"/>
                </a:ext>
              </a:extLst>
            </p:cNvPr>
            <p:cNvSpPr/>
            <p:nvPr/>
          </p:nvSpPr>
          <p:spPr>
            <a:xfrm>
              <a:off x="2912842" y="2665852"/>
              <a:ext cx="4727841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Berlin Sans FB Demi" pitchFamily="34" charset="0"/>
                </a:rPr>
                <a:t>______ </a:t>
              </a:r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Berlin Sans FB Demi" pitchFamily="34" charset="0"/>
                </a:rPr>
                <a:t>mache</a:t>
              </a:r>
              <a:endPara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endParaRPr>
            </a:p>
            <a:p>
              <a:pPr algn="ctr"/>
              <a:r>
                <a:rPr lang="en-US" sz="48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Berlin Sans FB Demi" pitchFamily="34" charset="0"/>
                </a:rPr>
                <a:t>ich Sport.</a:t>
              </a:r>
              <a:endParaRPr lang="th-TH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19" name="Picture 4" descr="Child Background clipart - Cartoon, Child, Drawing, transparent clip art">
            <a:extLst>
              <a:ext uri="{FF2B5EF4-FFF2-40B4-BE49-F238E27FC236}">
                <a16:creationId xmlns:a16="http://schemas.microsoft.com/office/drawing/2014/main" id="{23CE609F-18B1-4697-9FA0-FC98E9C79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32222" y1="26222" x2="31889" y2="27556"/>
                        <a14:foregroundMark x1="31111" y1="24000" x2="28778" y2="25667"/>
                        <a14:foregroundMark x1="27444" y1="27222" x2="30000" y2="30444"/>
                        <a14:foregroundMark x1="67333" y1="37222" x2="71111" y2="33778"/>
                        <a14:foregroundMark x1="33222" y1="69222" x2="34111" y2="66222"/>
                        <a14:foregroundMark x1="34333" y1="64889" x2="38889" y2="55556"/>
                        <a14:foregroundMark x1="38889" y1="55556" x2="39000" y2="55444"/>
                        <a14:foregroundMark x1="34000" y1="68778" x2="35222" y2="70889"/>
                        <a14:foregroundMark x1="33222" y1="70333" x2="32778" y2="72111"/>
                        <a14:foregroundMark x1="68333" y1="68111" x2="69778" y2="70444"/>
                        <a14:foregroundMark x1="68667" y1="67778" x2="65667" y2="54778"/>
                        <a14:foregroundMark x1="66111" y1="69889" x2="68111" y2="68778"/>
                        <a14:foregroundMark x1="60222" y1="85889" x2="60222" y2="86333"/>
                        <a14:foregroundMark x1="59111" y1="82778" x2="59889" y2="74778"/>
                        <a14:foregroundMark x1="59889" y1="74778" x2="59889" y2="74778"/>
                        <a14:foregroundMark x1="44222" y1="75000" x2="43556" y2="82667"/>
                        <a14:foregroundMark x1="43556" y1="82667" x2="43333" y2="83111"/>
                        <a14:foregroundMark x1="62444" y1="88889" x2="66111" y2="8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151" y="3686221"/>
            <a:ext cx="4972251" cy="497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24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82F76-2297-4914-88EB-3D94A657BE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30215B-82D3-4539-B623-D41A43A284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53CBD0-4079-410B-B67F-6363E1042BC2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รูปCartoon Girl Happy Girl Cartoon Character Character Illustration PNG ,  Cartoon Girl, Happy, Illustrationภาพ PNG และ PSD สำหรับดาวน์โหลดฟรี">
            <a:extLst>
              <a:ext uri="{FF2B5EF4-FFF2-40B4-BE49-F238E27FC236}">
                <a16:creationId xmlns:a16="http://schemas.microsoft.com/office/drawing/2014/main" id="{FEEBA615-FACC-4CB3-BF97-79DE7A617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31" b="99219" l="10000" r="98438">
                        <a14:foregroundMark x1="92344" y1="25625" x2="80938" y2="16250"/>
                        <a14:foregroundMark x1="80938" y1="16250" x2="62500" y2="19531"/>
                        <a14:foregroundMark x1="62500" y1="19531" x2="54063" y2="33125"/>
                        <a14:foregroundMark x1="98438" y1="20625" x2="94688" y2="55313"/>
                        <a14:foregroundMark x1="61563" y1="45469" x2="58750" y2="57188"/>
                        <a14:foregroundMark x1="59219" y1="86250" x2="58750" y2="96406"/>
                        <a14:foregroundMark x1="58750" y1="96406" x2="58750" y2="96406"/>
                        <a14:foregroundMark x1="96406" y1="99219" x2="78906" y2="49844"/>
                        <a14:foregroundMark x1="76563" y1="9531" x2="64219" y2="10156"/>
                        <a14:foregroundMark x1="64219" y1="10156" x2="63906" y2="10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2189016"/>
            <a:ext cx="4668984" cy="466898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6349F9C2-0955-417B-90A8-A342C0FEA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14" y="-863600"/>
            <a:ext cx="6387440" cy="497297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DD87AEF-1025-44B8-96F8-6CE83286DCD8}"/>
              </a:ext>
            </a:extLst>
          </p:cNvPr>
          <p:cNvSpPr/>
          <p:nvPr/>
        </p:nvSpPr>
        <p:spPr>
          <a:xfrm>
            <a:off x="801407" y="527279"/>
            <a:ext cx="5931441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Wie oft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fährst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du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Fahrrad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?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8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36E93364-727B-41E1-BEE5-F9B0C9110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59" y="1504973"/>
            <a:ext cx="1211272" cy="15180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9F6A6268-2A92-4235-B0D2-415651593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99" y="2354932"/>
            <a:ext cx="703454" cy="8816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5B0EBF8E-C6EF-4762-90FB-91AE0EF0C6D1}"/>
              </a:ext>
            </a:extLst>
          </p:cNvPr>
          <p:cNvGrpSpPr/>
          <p:nvPr/>
        </p:nvGrpSpPr>
        <p:grpSpPr>
          <a:xfrm>
            <a:off x="8102505" y="-80745"/>
            <a:ext cx="6085746" cy="6634573"/>
            <a:chOff x="7493405" y="119494"/>
            <a:chExt cx="7016605" cy="7637442"/>
          </a:xfrm>
        </p:grpSpPr>
        <p:pic>
          <p:nvPicPr>
            <p:cNvPr id="10" name="Picture 6" descr="Couleur Surligneur Marqueur - Images vectorielles gratuites sur Pixabay">
              <a:extLst>
                <a:ext uri="{FF2B5EF4-FFF2-40B4-BE49-F238E27FC236}">
                  <a16:creationId xmlns:a16="http://schemas.microsoft.com/office/drawing/2014/main" id="{E60DD9ED-7267-48AB-BDF0-519B0F3DD0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9028" l="2623" r="91803">
                          <a14:foregroundMark x1="8525" y1="89583" x2="8525" y2="89583"/>
                          <a14:foregroundMark x1="2623" y1="88889" x2="2623" y2="88889"/>
                          <a14:foregroundMark x1="12623" y1="95417" x2="12623" y2="95417"/>
                          <a14:foregroundMark x1="16230" y1="99028" x2="16230" y2="99028"/>
                          <a14:foregroundMark x1="91803" y1="28194" x2="91803" y2="28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468093">
              <a:off x="10337628" y="4209064"/>
              <a:ext cx="2943065" cy="354787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9E9EB403-D5CE-4174-BF9A-D5CB2C4312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982252">
              <a:off x="10197923" y="119494"/>
              <a:ext cx="4312087" cy="20123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8" descr="Green, Stabilo Icon - Download Free Icons">
              <a:extLst>
                <a:ext uri="{FF2B5EF4-FFF2-40B4-BE49-F238E27FC236}">
                  <a16:creationId xmlns:a16="http://schemas.microsoft.com/office/drawing/2014/main" id="{00057FD0-2736-4B16-8D61-C8AED071E7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964514">
              <a:off x="10257939" y="677571"/>
              <a:ext cx="4012017" cy="3813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amlin Yellow Marker Pen, Sejnath Stationery | ID: 17188582362">
              <a:extLst>
                <a:ext uri="{FF2B5EF4-FFF2-40B4-BE49-F238E27FC236}">
                  <a16:creationId xmlns:a16="http://schemas.microsoft.com/office/drawing/2014/main" id="{CA4FB383-F938-4595-B87B-6D93752A523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7000" b="91400" l="18600" r="92200">
                          <a14:foregroundMark x1="21200" y1="20600" x2="21200" y2="20600"/>
                          <a14:foregroundMark x1="18600" y1="17000" x2="18600" y2="17000"/>
                          <a14:foregroundMark x1="89000" y1="79200" x2="89000" y2="79200"/>
                          <a14:foregroundMark x1="77400" y1="91400" x2="77400" y2="91400"/>
                          <a14:foregroundMark x1="92200" y1="79000" x2="92200" y2="79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00" t="13075" r="5125" b="5885"/>
            <a:stretch/>
          </p:blipFill>
          <p:spPr bwMode="auto">
            <a:xfrm rot="18917855">
              <a:off x="10892173" y="2474213"/>
              <a:ext cx="3132416" cy="3186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E990AE1-E1BB-43A1-AA8C-A5E98DA8A7FC}"/>
                </a:ext>
              </a:extLst>
            </p:cNvPr>
            <p:cNvSpPr/>
            <p:nvPr/>
          </p:nvSpPr>
          <p:spPr>
            <a:xfrm>
              <a:off x="7634569" y="517770"/>
              <a:ext cx="3000396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Berlin Sans FB Demi" pitchFamily="34" charset="0"/>
                </a:rPr>
                <a:t>viermal</a:t>
              </a:r>
              <a:endPara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0BA74E4-7157-4DB3-9E96-ED57D244B3C0}"/>
                </a:ext>
              </a:extLst>
            </p:cNvPr>
            <p:cNvSpPr/>
            <p:nvPr/>
          </p:nvSpPr>
          <p:spPr>
            <a:xfrm>
              <a:off x="7634569" y="2214812"/>
              <a:ext cx="3000396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2286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Berlin Sans FB Demi" pitchFamily="34" charset="0"/>
                </a:rPr>
                <a:t>dreimal</a:t>
              </a:r>
              <a:endParaRPr lang="th-TH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8754A71-D852-495F-9ED9-6FE3EFB3EB55}"/>
                </a:ext>
              </a:extLst>
            </p:cNvPr>
            <p:cNvSpPr/>
            <p:nvPr/>
          </p:nvSpPr>
          <p:spPr>
            <a:xfrm>
              <a:off x="7493405" y="3639547"/>
              <a:ext cx="3000396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Berlin Sans FB Demi" pitchFamily="34" charset="0"/>
                </a:rPr>
                <a:t>zweimal</a:t>
              </a:r>
              <a:endPara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E311DF3-94A0-4EB5-9B5A-7703668F96FC}"/>
                </a:ext>
              </a:extLst>
            </p:cNvPr>
            <p:cNvSpPr/>
            <p:nvPr/>
          </p:nvSpPr>
          <p:spPr>
            <a:xfrm>
              <a:off x="7552958" y="5364146"/>
              <a:ext cx="3000396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228600">
                      <a:srgbClr val="FF0000">
                        <a:alpha val="40000"/>
                      </a:srgbClr>
                    </a:glow>
                  </a:effectLst>
                  <a:latin typeface="Berlin Sans FB Demi" pitchFamily="34" charset="0"/>
                </a:rPr>
                <a:t>einmal</a:t>
              </a:r>
              <a:endParaRPr lang="th-TH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BCE9DEB-7621-40DF-8D89-08C53BA2529E}"/>
              </a:ext>
            </a:extLst>
          </p:cNvPr>
          <p:cNvGrpSpPr/>
          <p:nvPr/>
        </p:nvGrpSpPr>
        <p:grpSpPr>
          <a:xfrm>
            <a:off x="2912842" y="2453617"/>
            <a:ext cx="5312099" cy="2021617"/>
            <a:chOff x="2912842" y="2453617"/>
            <a:chExt cx="4727841" cy="1781895"/>
          </a:xfrm>
        </p:grpSpPr>
        <p:sp>
          <p:nvSpPr>
            <p:cNvPr id="5" name="Thought Bubble: Cloud 4">
              <a:extLst>
                <a:ext uri="{FF2B5EF4-FFF2-40B4-BE49-F238E27FC236}">
                  <a16:creationId xmlns:a16="http://schemas.microsoft.com/office/drawing/2014/main" id="{88E6F67E-1630-48B5-9FBE-C62B730DB111}"/>
                </a:ext>
              </a:extLst>
            </p:cNvPr>
            <p:cNvSpPr/>
            <p:nvPr/>
          </p:nvSpPr>
          <p:spPr>
            <a:xfrm>
              <a:off x="3776298" y="2453617"/>
              <a:ext cx="3000396" cy="1655762"/>
            </a:xfrm>
            <a:prstGeom prst="cloudCallout">
              <a:avLst>
                <a:gd name="adj1" fmla="val 27421"/>
                <a:gd name="adj2" fmla="val 92414"/>
              </a:avLst>
            </a:prstGeom>
            <a:solidFill>
              <a:srgbClr val="C198E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EA9E666-9F14-4A5D-A3E7-969DD93ABDDD}"/>
                </a:ext>
              </a:extLst>
            </p:cNvPr>
            <p:cNvSpPr/>
            <p:nvPr/>
          </p:nvSpPr>
          <p:spPr>
            <a:xfrm>
              <a:off x="2912842" y="2665852"/>
              <a:ext cx="4727841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Berlin Sans FB Demi" pitchFamily="34" charset="0"/>
                </a:rPr>
                <a:t>______ </a:t>
              </a:r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Berlin Sans FB Demi" pitchFamily="34" charset="0"/>
                </a:rPr>
                <a:t>fahre</a:t>
              </a:r>
              <a:endPara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endParaRPr>
            </a:p>
            <a:p>
              <a:pPr algn="ctr"/>
              <a:r>
                <a:rPr lang="en-US" sz="48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Berlin Sans FB Demi" pitchFamily="34" charset="0"/>
                </a:rPr>
                <a:t>ich </a:t>
              </a:r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Berlin Sans FB Demi" pitchFamily="34" charset="0"/>
                </a:rPr>
                <a:t>Fahrrad</a:t>
              </a:r>
              <a:r>
                <a:rPr lang="en-US" sz="48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Berlin Sans FB Demi" pitchFamily="34" charset="0"/>
                </a:rPr>
                <a:t>.</a:t>
              </a:r>
              <a:endParaRPr lang="th-TH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19" name="Picture 4" descr="Child Background clipart - Cartoon, Child, Drawing, transparent clip art">
            <a:extLst>
              <a:ext uri="{FF2B5EF4-FFF2-40B4-BE49-F238E27FC236}">
                <a16:creationId xmlns:a16="http://schemas.microsoft.com/office/drawing/2014/main" id="{23CE609F-18B1-4697-9FA0-FC98E9C79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32222" y1="26222" x2="31889" y2="27556"/>
                        <a14:foregroundMark x1="31111" y1="24000" x2="28778" y2="25667"/>
                        <a14:foregroundMark x1="27444" y1="27222" x2="30000" y2="30444"/>
                        <a14:foregroundMark x1="67333" y1="37222" x2="71111" y2="33778"/>
                        <a14:foregroundMark x1="33222" y1="69222" x2="34111" y2="66222"/>
                        <a14:foregroundMark x1="34333" y1="64889" x2="38889" y2="55556"/>
                        <a14:foregroundMark x1="38889" y1="55556" x2="39000" y2="55444"/>
                        <a14:foregroundMark x1="34000" y1="68778" x2="35222" y2="70889"/>
                        <a14:foregroundMark x1="33222" y1="70333" x2="32778" y2="72111"/>
                        <a14:foregroundMark x1="68333" y1="68111" x2="69778" y2="70444"/>
                        <a14:foregroundMark x1="68667" y1="67778" x2="65667" y2="54778"/>
                        <a14:foregroundMark x1="66111" y1="69889" x2="68111" y2="68778"/>
                        <a14:foregroundMark x1="60222" y1="85889" x2="60222" y2="86333"/>
                        <a14:foregroundMark x1="59111" y1="82778" x2="59889" y2="74778"/>
                        <a14:foregroundMark x1="59889" y1="74778" x2="59889" y2="74778"/>
                        <a14:foregroundMark x1="44222" y1="75000" x2="43556" y2="82667"/>
                        <a14:foregroundMark x1="43556" y1="82667" x2="43333" y2="83111"/>
                        <a14:foregroundMark x1="62444" y1="88889" x2="66111" y2="8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151" y="3686221"/>
            <a:ext cx="4972251" cy="497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96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82F76-2297-4914-88EB-3D94A657BE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30215B-82D3-4539-B623-D41A43A284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53CBD0-4079-410B-B67F-6363E1042BC2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รูปCartoon Girl Happy Girl Cartoon Character Character Illustration PNG ,  Cartoon Girl, Happy, Illustrationภาพ PNG และ PSD สำหรับดาวน์โหลดฟรี">
            <a:extLst>
              <a:ext uri="{FF2B5EF4-FFF2-40B4-BE49-F238E27FC236}">
                <a16:creationId xmlns:a16="http://schemas.microsoft.com/office/drawing/2014/main" id="{FEEBA615-FACC-4CB3-BF97-79DE7A617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31" b="99219" l="10000" r="98438">
                        <a14:foregroundMark x1="92344" y1="25625" x2="80938" y2="16250"/>
                        <a14:foregroundMark x1="80938" y1="16250" x2="62500" y2="19531"/>
                        <a14:foregroundMark x1="62500" y1="19531" x2="54063" y2="33125"/>
                        <a14:foregroundMark x1="98438" y1="20625" x2="94688" y2="55313"/>
                        <a14:foregroundMark x1="61563" y1="45469" x2="58750" y2="57188"/>
                        <a14:foregroundMark x1="59219" y1="86250" x2="58750" y2="96406"/>
                        <a14:foregroundMark x1="58750" y1="96406" x2="58750" y2="96406"/>
                        <a14:foregroundMark x1="96406" y1="99219" x2="78906" y2="49844"/>
                        <a14:foregroundMark x1="76563" y1="9531" x2="64219" y2="10156"/>
                        <a14:foregroundMark x1="64219" y1="10156" x2="63906" y2="10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2189016"/>
            <a:ext cx="4668984" cy="466898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6349F9C2-0955-417B-90A8-A342C0FEA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14" y="-863600"/>
            <a:ext cx="6387440" cy="497297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DD87AEF-1025-44B8-96F8-6CE83286DCD8}"/>
              </a:ext>
            </a:extLst>
          </p:cNvPr>
          <p:cNvSpPr/>
          <p:nvPr/>
        </p:nvSpPr>
        <p:spPr>
          <a:xfrm>
            <a:off x="801407" y="527279"/>
            <a:ext cx="5931441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Wie oft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hörst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</a:p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du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Musik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?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8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36E93364-727B-41E1-BEE5-F9B0C9110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59" y="1504973"/>
            <a:ext cx="1211272" cy="15180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Bubble Box PNG, Vector, PSD, and Clipart With Transparent Background for  Free Download | Pngtree | Paper background texture, Doodle frames, Blue  clouds">
            <a:extLst>
              <a:ext uri="{FF2B5EF4-FFF2-40B4-BE49-F238E27FC236}">
                <a16:creationId xmlns:a16="http://schemas.microsoft.com/office/drawing/2014/main" id="{9F6A6268-2A92-4235-B0D2-415651593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2222">
                        <a14:foregroundMark x1="87500" y1="42778" x2="89444" y2="50278"/>
                        <a14:foregroundMark x1="88333" y1="47500" x2="88333" y2="46944"/>
                        <a14:foregroundMark x1="92222" y1="48611" x2="90278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99" y="2354932"/>
            <a:ext cx="703454" cy="8816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2D324955-4DD2-4B72-BB11-210B25B5D793}"/>
              </a:ext>
            </a:extLst>
          </p:cNvPr>
          <p:cNvGrpSpPr/>
          <p:nvPr/>
        </p:nvGrpSpPr>
        <p:grpSpPr>
          <a:xfrm>
            <a:off x="8135216" y="-220027"/>
            <a:ext cx="6143598" cy="5504356"/>
            <a:chOff x="8135216" y="-220027"/>
            <a:chExt cx="6143598" cy="5504356"/>
          </a:xfrm>
        </p:grpSpPr>
        <p:pic>
          <p:nvPicPr>
            <p:cNvPr id="10" name="Picture 6" descr="Couleur Surligneur Marqueur - Images vectorielles gratuites sur Pixabay">
              <a:extLst>
                <a:ext uri="{FF2B5EF4-FFF2-40B4-BE49-F238E27FC236}">
                  <a16:creationId xmlns:a16="http://schemas.microsoft.com/office/drawing/2014/main" id="{E60DD9ED-7267-48AB-BDF0-519B0F3DD0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9028" l="2623" r="91803">
                          <a14:foregroundMark x1="8525" y1="89583" x2="8525" y2="89583"/>
                          <a14:foregroundMark x1="2623" y1="88889" x2="2623" y2="88889"/>
                          <a14:foregroundMark x1="12623" y1="95417" x2="12623" y2="95417"/>
                          <a14:foregroundMark x1="16230" y1="99028" x2="16230" y2="99028"/>
                          <a14:foregroundMark x1="91803" y1="28194" x2="91803" y2="28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468093">
              <a:off x="10783988" y="2202326"/>
              <a:ext cx="2552623" cy="3082003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9E9EB403-D5CE-4174-BF9A-D5CB2C4312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982252">
              <a:off x="10538791" y="-203261"/>
              <a:ext cx="3740023" cy="1503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8" descr="Green, Stabilo Icon - Download Free Icons">
              <a:extLst>
                <a:ext uri="{FF2B5EF4-FFF2-40B4-BE49-F238E27FC236}">
                  <a16:creationId xmlns:a16="http://schemas.microsoft.com/office/drawing/2014/main" id="{00057FD0-2736-4B16-8D61-C8AED071E7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964514">
              <a:off x="10529013" y="-220027"/>
              <a:ext cx="3535310" cy="33658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amlin Yellow Marker Pen, Sejnath Stationery | ID: 17188582362">
              <a:extLst>
                <a:ext uri="{FF2B5EF4-FFF2-40B4-BE49-F238E27FC236}">
                  <a16:creationId xmlns:a16="http://schemas.microsoft.com/office/drawing/2014/main" id="{CA4FB383-F938-4595-B87B-6D93752A523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7000" b="91400" l="18600" r="92200">
                          <a14:foregroundMark x1="21200" y1="20600" x2="21200" y2="20600"/>
                          <a14:foregroundMark x1="18600" y1="17000" x2="18600" y2="17000"/>
                          <a14:foregroundMark x1="89000" y1="79200" x2="89000" y2="79200"/>
                          <a14:foregroundMark x1="77400" y1="91400" x2="77400" y2="91400"/>
                          <a14:foregroundMark x1="92200" y1="79000" x2="92200" y2="79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00" t="13075" r="5125" b="5885"/>
            <a:stretch/>
          </p:blipFill>
          <p:spPr bwMode="auto">
            <a:xfrm rot="18917855">
              <a:off x="11122192" y="1091567"/>
              <a:ext cx="2716854" cy="27676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E990AE1-E1BB-43A1-AA8C-A5E98DA8A7FC}"/>
                </a:ext>
              </a:extLst>
            </p:cNvPr>
            <p:cNvSpPr/>
            <p:nvPr/>
          </p:nvSpPr>
          <p:spPr>
            <a:xfrm>
              <a:off x="8135216" y="73711"/>
              <a:ext cx="2602348" cy="72187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Berlin Sans FB Demi" pitchFamily="34" charset="0"/>
                </a:rPr>
                <a:t>viermal</a:t>
              </a:r>
              <a:endPara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0BA74E4-7157-4DB3-9E96-ED57D244B3C0}"/>
                </a:ext>
              </a:extLst>
            </p:cNvPr>
            <p:cNvSpPr/>
            <p:nvPr/>
          </p:nvSpPr>
          <p:spPr>
            <a:xfrm>
              <a:off x="8186950" y="1105002"/>
              <a:ext cx="2602348" cy="72187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2286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Berlin Sans FB Demi" pitchFamily="34" charset="0"/>
                </a:rPr>
                <a:t>dreimal</a:t>
              </a:r>
              <a:endParaRPr lang="th-TH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8754A71-D852-495F-9ED9-6FE3EFB3EB55}"/>
                </a:ext>
              </a:extLst>
            </p:cNvPr>
            <p:cNvSpPr/>
            <p:nvPr/>
          </p:nvSpPr>
          <p:spPr>
            <a:xfrm>
              <a:off x="8154157" y="1948148"/>
              <a:ext cx="2602348" cy="72187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Berlin Sans FB Demi" pitchFamily="34" charset="0"/>
                </a:rPr>
                <a:t>zweimal</a:t>
              </a:r>
              <a:endPara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E311DF3-94A0-4EB5-9B5A-7703668F96FC}"/>
                </a:ext>
              </a:extLst>
            </p:cNvPr>
            <p:cNvSpPr/>
            <p:nvPr/>
          </p:nvSpPr>
          <p:spPr>
            <a:xfrm>
              <a:off x="8248532" y="2991006"/>
              <a:ext cx="2602348" cy="72187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228600">
                      <a:srgbClr val="FF0000">
                        <a:alpha val="40000"/>
                      </a:srgbClr>
                    </a:glow>
                  </a:effectLst>
                  <a:latin typeface="Berlin Sans FB Demi" pitchFamily="34" charset="0"/>
                </a:rPr>
                <a:t>einmal</a:t>
              </a:r>
              <a:endParaRPr lang="th-TH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BCE9DEB-7621-40DF-8D89-08C53BA2529E}"/>
              </a:ext>
            </a:extLst>
          </p:cNvPr>
          <p:cNvGrpSpPr/>
          <p:nvPr/>
        </p:nvGrpSpPr>
        <p:grpSpPr>
          <a:xfrm>
            <a:off x="2912842" y="2453617"/>
            <a:ext cx="5312099" cy="1878515"/>
            <a:chOff x="2912842" y="2453617"/>
            <a:chExt cx="4727841" cy="1655762"/>
          </a:xfrm>
        </p:grpSpPr>
        <p:sp>
          <p:nvSpPr>
            <p:cNvPr id="5" name="Thought Bubble: Cloud 4">
              <a:extLst>
                <a:ext uri="{FF2B5EF4-FFF2-40B4-BE49-F238E27FC236}">
                  <a16:creationId xmlns:a16="http://schemas.microsoft.com/office/drawing/2014/main" id="{88E6F67E-1630-48B5-9FBE-C62B730DB111}"/>
                </a:ext>
              </a:extLst>
            </p:cNvPr>
            <p:cNvSpPr/>
            <p:nvPr/>
          </p:nvSpPr>
          <p:spPr>
            <a:xfrm>
              <a:off x="3776298" y="2453617"/>
              <a:ext cx="3000396" cy="1655762"/>
            </a:xfrm>
            <a:prstGeom prst="cloudCallout">
              <a:avLst>
                <a:gd name="adj1" fmla="val 27421"/>
                <a:gd name="adj2" fmla="val 92414"/>
              </a:avLst>
            </a:prstGeom>
            <a:solidFill>
              <a:srgbClr val="C198E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EA9E666-9F14-4A5D-A3E7-969DD93ABDDD}"/>
                </a:ext>
              </a:extLst>
            </p:cNvPr>
            <p:cNvSpPr/>
            <p:nvPr/>
          </p:nvSpPr>
          <p:spPr>
            <a:xfrm>
              <a:off x="2912842" y="2665852"/>
              <a:ext cx="4727841" cy="13835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Berlin Sans FB Demi" pitchFamily="34" charset="0"/>
                </a:rPr>
                <a:t>______ </a:t>
              </a:r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Berlin Sans FB Demi" pitchFamily="34" charset="0"/>
                </a:rPr>
                <a:t>höre</a:t>
              </a:r>
              <a:endPara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endParaRPr>
            </a:p>
            <a:p>
              <a:pPr algn="ctr"/>
              <a:r>
                <a:rPr lang="en-US" sz="48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Berlin Sans FB Demi" pitchFamily="34" charset="0"/>
                </a:rPr>
                <a:t>ich </a:t>
              </a:r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Berlin Sans FB Demi" pitchFamily="34" charset="0"/>
                </a:rPr>
                <a:t>Musik</a:t>
              </a:r>
              <a:r>
                <a:rPr lang="en-US" sz="48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Berlin Sans FB Demi" pitchFamily="34" charset="0"/>
                </a:rPr>
                <a:t>.</a:t>
              </a:r>
              <a:endParaRPr lang="th-TH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19" name="Picture 4" descr="Child Background clipart - Cartoon, Child, Drawing, transparent clip art">
            <a:extLst>
              <a:ext uri="{FF2B5EF4-FFF2-40B4-BE49-F238E27FC236}">
                <a16:creationId xmlns:a16="http://schemas.microsoft.com/office/drawing/2014/main" id="{23CE609F-18B1-4697-9FA0-FC98E9C79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32222" y1="26222" x2="31889" y2="27556"/>
                        <a14:foregroundMark x1="31111" y1="24000" x2="28778" y2="25667"/>
                        <a14:foregroundMark x1="27444" y1="27222" x2="30000" y2="30444"/>
                        <a14:foregroundMark x1="67333" y1="37222" x2="71111" y2="33778"/>
                        <a14:foregroundMark x1="33222" y1="69222" x2="34111" y2="66222"/>
                        <a14:foregroundMark x1="34333" y1="64889" x2="38889" y2="55556"/>
                        <a14:foregroundMark x1="38889" y1="55556" x2="39000" y2="55444"/>
                        <a14:foregroundMark x1="34000" y1="68778" x2="35222" y2="70889"/>
                        <a14:foregroundMark x1="33222" y1="70333" x2="32778" y2="72111"/>
                        <a14:foregroundMark x1="68333" y1="68111" x2="69778" y2="70444"/>
                        <a14:foregroundMark x1="68667" y1="67778" x2="65667" y2="54778"/>
                        <a14:foregroundMark x1="66111" y1="69889" x2="68111" y2="68778"/>
                        <a14:foregroundMark x1="60222" y1="85889" x2="60222" y2="86333"/>
                        <a14:foregroundMark x1="59111" y1="82778" x2="59889" y2="74778"/>
                        <a14:foregroundMark x1="59889" y1="74778" x2="59889" y2="74778"/>
                        <a14:foregroundMark x1="44222" y1="75000" x2="43556" y2="82667"/>
                        <a14:foregroundMark x1="43556" y1="82667" x2="43333" y2="83111"/>
                        <a14:foregroundMark x1="62444" y1="88889" x2="66111" y2="8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151" y="3686221"/>
            <a:ext cx="4972251" cy="497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487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82F76-2297-4914-88EB-3D94A657BE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30215B-82D3-4539-B623-D41A43A284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53CBD0-4079-410B-B67F-6363E1042BC2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88E6F67E-1630-48B5-9FBE-C62B730DB111}"/>
              </a:ext>
            </a:extLst>
          </p:cNvPr>
          <p:cNvSpPr/>
          <p:nvPr/>
        </p:nvSpPr>
        <p:spPr>
          <a:xfrm>
            <a:off x="2092634" y="96253"/>
            <a:ext cx="9960743" cy="6507800"/>
          </a:xfrm>
          <a:prstGeom prst="cloudCallout">
            <a:avLst>
              <a:gd name="adj1" fmla="val -57295"/>
              <a:gd name="adj2" fmla="val 27306"/>
            </a:avLst>
          </a:prstGeom>
          <a:solidFill>
            <a:srgbClr val="DEC8E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A9E666-9F14-4A5D-A3E7-969DD93ABDDD}"/>
              </a:ext>
            </a:extLst>
          </p:cNvPr>
          <p:cNvSpPr/>
          <p:nvPr/>
        </p:nvSpPr>
        <p:spPr>
          <a:xfrm>
            <a:off x="2489118" y="441789"/>
            <a:ext cx="10038520" cy="8119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______  pro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Woche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höre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ich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Musik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.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9" name="Picture 4" descr="Child Background clipart - Cartoon, Child, Drawing, transparent clip art">
            <a:extLst>
              <a:ext uri="{FF2B5EF4-FFF2-40B4-BE49-F238E27FC236}">
                <a16:creationId xmlns:a16="http://schemas.microsoft.com/office/drawing/2014/main" id="{23CE609F-18B1-4697-9FA0-FC98E9C79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2222" y1="26222" x2="31889" y2="27556"/>
                        <a14:foregroundMark x1="31111" y1="24000" x2="28778" y2="25667"/>
                        <a14:foregroundMark x1="27444" y1="27222" x2="30000" y2="30444"/>
                        <a14:foregroundMark x1="67333" y1="37222" x2="71111" y2="33778"/>
                        <a14:foregroundMark x1="33222" y1="69222" x2="34111" y2="66222"/>
                        <a14:foregroundMark x1="34333" y1="64889" x2="38889" y2="55556"/>
                        <a14:foregroundMark x1="38889" y1="55556" x2="39000" y2="55444"/>
                        <a14:foregroundMark x1="34000" y1="68778" x2="35222" y2="70889"/>
                        <a14:foregroundMark x1="33222" y1="70333" x2="32778" y2="72111"/>
                        <a14:foregroundMark x1="68333" y1="68111" x2="69778" y2="70444"/>
                        <a14:foregroundMark x1="68667" y1="67778" x2="65667" y2="54778"/>
                        <a14:foregroundMark x1="66111" y1="69889" x2="68111" y2="68778"/>
                        <a14:foregroundMark x1="60222" y1="85889" x2="60222" y2="86333"/>
                        <a14:foregroundMark x1="59111" y1="82778" x2="59889" y2="74778"/>
                        <a14:foregroundMark x1="59889" y1="74778" x2="59889" y2="74778"/>
                        <a14:foregroundMark x1="44222" y1="75000" x2="43556" y2="82667"/>
                        <a14:foregroundMark x1="43556" y1="82667" x2="43333" y2="83111"/>
                        <a14:foregroundMark x1="62444" y1="88889" x2="66111" y2="8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685593" y="1814984"/>
            <a:ext cx="5631949" cy="563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7E6F38-CF1C-44E5-BF24-0FB045D3EF6C}"/>
              </a:ext>
            </a:extLst>
          </p:cNvPr>
          <p:cNvSpPr/>
          <p:nvPr/>
        </p:nvSpPr>
        <p:spPr>
          <a:xfrm>
            <a:off x="8092231" y="3813529"/>
            <a:ext cx="466898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jed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3399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e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3399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Woche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3399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E314FC-47CC-4231-BBCA-A92EA8B6C236}"/>
              </a:ext>
            </a:extLst>
          </p:cNvPr>
          <p:cNvSpPr/>
          <p:nvPr/>
        </p:nvSpPr>
        <p:spPr>
          <a:xfrm>
            <a:off x="2334243" y="268201"/>
            <a:ext cx="30003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Viermal</a:t>
            </a:r>
            <a:endParaRPr lang="en-US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8F4C44A-41FA-450B-B6B5-ACD0CFE8AE00}"/>
              </a:ext>
            </a:extLst>
          </p:cNvPr>
          <p:cNvSpPr/>
          <p:nvPr/>
        </p:nvSpPr>
        <p:spPr>
          <a:xfrm>
            <a:off x="2030893" y="1298177"/>
            <a:ext cx="1049674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_______  pro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Woche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fährt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er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Fahrrad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.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7FC65E3-AB19-47C4-9613-D41113B154F9}"/>
              </a:ext>
            </a:extLst>
          </p:cNvPr>
          <p:cNvSpPr/>
          <p:nvPr/>
        </p:nvSpPr>
        <p:spPr>
          <a:xfrm>
            <a:off x="2112025" y="1172171"/>
            <a:ext cx="300039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Dreimal</a:t>
            </a:r>
            <a:endParaRPr lang="en-US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9906DCA-BB0B-44B8-AB5C-A019F7576D24}"/>
              </a:ext>
            </a:extLst>
          </p:cNvPr>
          <p:cNvSpPr/>
          <p:nvPr/>
        </p:nvSpPr>
        <p:spPr>
          <a:xfrm>
            <a:off x="1281668" y="2162183"/>
            <a:ext cx="1049674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________  pro Tag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isst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sie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.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7208BEE-B8C5-471C-888E-886B931CB2FC}"/>
              </a:ext>
            </a:extLst>
          </p:cNvPr>
          <p:cNvSpPr/>
          <p:nvPr/>
        </p:nvSpPr>
        <p:spPr>
          <a:xfrm>
            <a:off x="2030893" y="3006327"/>
            <a:ext cx="1049674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Wir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spielen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___________ 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Computerspiel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.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36AEEA7-2ECA-4D92-9D6D-D10B0C57581E}"/>
              </a:ext>
            </a:extLst>
          </p:cNvPr>
          <p:cNvSpPr/>
          <p:nvPr/>
        </p:nvSpPr>
        <p:spPr>
          <a:xfrm>
            <a:off x="4944773" y="4622978"/>
            <a:ext cx="466898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jede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Jahr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955A934-D45F-4F9C-AB11-76F47E3C9DE4}"/>
              </a:ext>
            </a:extLst>
          </p:cNvPr>
          <p:cNvSpPr/>
          <p:nvPr/>
        </p:nvSpPr>
        <p:spPr>
          <a:xfrm>
            <a:off x="5160652" y="2987216"/>
            <a:ext cx="293157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jede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n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Tag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54EA632-837E-42B2-83F4-C3ADE7E2EEE2}"/>
              </a:ext>
            </a:extLst>
          </p:cNvPr>
          <p:cNvSpPr/>
          <p:nvPr/>
        </p:nvSpPr>
        <p:spPr>
          <a:xfrm>
            <a:off x="2961011" y="2028129"/>
            <a:ext cx="300039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Zweimal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 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40EA5F-68DE-4455-8542-A70C07C8883C}"/>
              </a:ext>
            </a:extLst>
          </p:cNvPr>
          <p:cNvSpPr/>
          <p:nvPr/>
        </p:nvSpPr>
        <p:spPr>
          <a:xfrm>
            <a:off x="1824632" y="3936166"/>
            <a:ext cx="1049674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Timo und Sabina </a:t>
            </a:r>
            <a:r>
              <a:rPr lang="en-U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schwimmen</a:t>
            </a: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 _____________.</a:t>
            </a:r>
            <a:endParaRPr lang="th-TH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FA3DA5-9D93-4791-87EA-19BA9860D734}"/>
              </a:ext>
            </a:extLst>
          </p:cNvPr>
          <p:cNvSpPr/>
          <p:nvPr/>
        </p:nvSpPr>
        <p:spPr>
          <a:xfrm>
            <a:off x="1970600" y="4722002"/>
            <a:ext cx="1003852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Helga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trifft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 ___________   Freunde. 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8BEDD03-7DC2-4B30-9E15-8CC2E0E7537D}"/>
              </a:ext>
            </a:extLst>
          </p:cNvPr>
          <p:cNvSpPr/>
          <p:nvPr/>
        </p:nvSpPr>
        <p:spPr>
          <a:xfrm>
            <a:off x="8249479" y="5881030"/>
            <a:ext cx="384225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jede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n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Monat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705D7A2-86EE-4CB7-A2EA-8131B7C32BDD}"/>
              </a:ext>
            </a:extLst>
          </p:cNvPr>
          <p:cNvSpPr/>
          <p:nvPr/>
        </p:nvSpPr>
        <p:spPr>
          <a:xfrm>
            <a:off x="1970600" y="520388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1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D4C0D44-2B67-46B5-971C-53AB35F6A644}"/>
              </a:ext>
            </a:extLst>
          </p:cNvPr>
          <p:cNvSpPr/>
          <p:nvPr/>
        </p:nvSpPr>
        <p:spPr>
          <a:xfrm>
            <a:off x="7700004" y="2721056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3</a:t>
            </a:r>
          </a:p>
        </p:txBody>
      </p:sp>
      <p:pic>
        <p:nvPicPr>
          <p:cNvPr id="1026" name="Picture 2" descr="Hand Showing Two Finger, Resolution:365x600 HD Png Download - CPPNG.com">
            <a:extLst>
              <a:ext uri="{FF2B5EF4-FFF2-40B4-BE49-F238E27FC236}">
                <a16:creationId xmlns:a16="http://schemas.microsoft.com/office/drawing/2014/main" id="{4FF6112F-C205-4CAD-AB69-A8B76D7F74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12"/>
          <a:stretch/>
        </p:blipFill>
        <p:spPr bwMode="auto">
          <a:xfrm rot="2127604">
            <a:off x="1540257" y="4510428"/>
            <a:ext cx="1738529" cy="1635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80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/>
      <p:bldP spid="26" grpId="0"/>
      <p:bldP spid="28" grpId="0"/>
      <p:bldP spid="29" grpId="0"/>
      <p:bldP spid="30" grpId="0"/>
      <p:bldP spid="31" grpId="0"/>
      <p:bldP spid="33" grpId="0"/>
      <p:bldP spid="23" grpId="0"/>
      <p:bldP spid="27" grpId="0"/>
      <p:bldP spid="32" grpId="0"/>
      <p:bldP spid="21" grpId="0"/>
      <p:bldP spid="22" grpId="0"/>
      <p:bldP spid="24" grpId="0"/>
      <p:bldP spid="6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5AD49-021C-446C-ACEE-1E7B54959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D7F8-D181-49A0-9D14-65BCB375C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75194D-307C-4B84-A15D-1B86C7F7DC8A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A93B812-1E36-448B-951A-A403E4C19369}"/>
              </a:ext>
            </a:extLst>
          </p:cNvPr>
          <p:cNvGrpSpPr/>
          <p:nvPr/>
        </p:nvGrpSpPr>
        <p:grpSpPr>
          <a:xfrm>
            <a:off x="8177213" y="-143221"/>
            <a:ext cx="5743480" cy="4841407"/>
            <a:chOff x="8135216" y="-220027"/>
            <a:chExt cx="6143598" cy="5504356"/>
          </a:xfrm>
        </p:grpSpPr>
        <p:pic>
          <p:nvPicPr>
            <p:cNvPr id="6" name="Picture 6" descr="Couleur Surligneur Marqueur - Images vectorielles gratuites sur Pixabay">
              <a:extLst>
                <a:ext uri="{FF2B5EF4-FFF2-40B4-BE49-F238E27FC236}">
                  <a16:creationId xmlns:a16="http://schemas.microsoft.com/office/drawing/2014/main" id="{34AA2621-E4DD-41FB-8066-9B859CB8D2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9028" l="2623" r="91803">
                          <a14:foregroundMark x1="8525" y1="89583" x2="8525" y2="89583"/>
                          <a14:foregroundMark x1="2623" y1="88889" x2="2623" y2="88889"/>
                          <a14:foregroundMark x1="12623" y1="95417" x2="12623" y2="95417"/>
                          <a14:foregroundMark x1="16230" y1="99028" x2="16230" y2="99028"/>
                          <a14:foregroundMark x1="91803" y1="28194" x2="91803" y2="28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468093">
              <a:off x="10783988" y="2202326"/>
              <a:ext cx="2552623" cy="3082003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5214A6AF-15AF-4FB4-8066-D9E76C2FA7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982252">
              <a:off x="10538791" y="-203261"/>
              <a:ext cx="3740023" cy="1503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8" descr="Green, Stabilo Icon - Download Free Icons">
              <a:extLst>
                <a:ext uri="{FF2B5EF4-FFF2-40B4-BE49-F238E27FC236}">
                  <a16:creationId xmlns:a16="http://schemas.microsoft.com/office/drawing/2014/main" id="{EAB19149-8465-4BD9-998C-49AD42CDFC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964514">
              <a:off x="10529013" y="-220027"/>
              <a:ext cx="3535310" cy="33658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Camlin Yellow Marker Pen, Sejnath Stationery | ID: 17188582362">
              <a:extLst>
                <a:ext uri="{FF2B5EF4-FFF2-40B4-BE49-F238E27FC236}">
                  <a16:creationId xmlns:a16="http://schemas.microsoft.com/office/drawing/2014/main" id="{A4EABCF3-B037-43E3-83AE-1AA1F0E848D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7000" b="91400" l="18600" r="92200">
                          <a14:foregroundMark x1="21200" y1="20600" x2="21200" y2="20600"/>
                          <a14:foregroundMark x1="18600" y1="17000" x2="18600" y2="17000"/>
                          <a14:foregroundMark x1="89000" y1="79200" x2="89000" y2="79200"/>
                          <a14:foregroundMark x1="77400" y1="91400" x2="77400" y2="91400"/>
                          <a14:foregroundMark x1="92200" y1="79000" x2="92200" y2="79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00" t="13075" r="5125" b="5885"/>
            <a:stretch/>
          </p:blipFill>
          <p:spPr bwMode="auto">
            <a:xfrm rot="18917855">
              <a:off x="11122192" y="1091567"/>
              <a:ext cx="2716854" cy="27676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5B1C2C8-1163-40A8-BBB0-DD29F59F7CDB}"/>
                </a:ext>
              </a:extLst>
            </p:cNvPr>
            <p:cNvSpPr/>
            <p:nvPr/>
          </p:nvSpPr>
          <p:spPr>
            <a:xfrm>
              <a:off x="8135216" y="73711"/>
              <a:ext cx="2602348" cy="72187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Berlin Sans FB Demi" pitchFamily="34" charset="0"/>
                </a:rPr>
                <a:t>viermal</a:t>
              </a:r>
              <a:endPara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9DF33C3-4575-44BE-B0D2-B817B502B14A}"/>
                </a:ext>
              </a:extLst>
            </p:cNvPr>
            <p:cNvSpPr/>
            <p:nvPr/>
          </p:nvSpPr>
          <p:spPr>
            <a:xfrm>
              <a:off x="8186950" y="1105002"/>
              <a:ext cx="2602348" cy="72187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2286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Berlin Sans FB Demi" pitchFamily="34" charset="0"/>
                </a:rPr>
                <a:t>dreimal</a:t>
              </a:r>
              <a:endParaRPr lang="th-TH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E3C16C-B0D1-40AF-8B72-9A81948FF594}"/>
                </a:ext>
              </a:extLst>
            </p:cNvPr>
            <p:cNvSpPr/>
            <p:nvPr/>
          </p:nvSpPr>
          <p:spPr>
            <a:xfrm>
              <a:off x="8154157" y="1948148"/>
              <a:ext cx="2602348" cy="72187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Berlin Sans FB Demi" pitchFamily="34" charset="0"/>
                </a:rPr>
                <a:t>zweimal</a:t>
              </a:r>
              <a:endPara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9BDEC1A-B8D5-46B2-B11C-20C996030F2D}"/>
                </a:ext>
              </a:extLst>
            </p:cNvPr>
            <p:cNvSpPr/>
            <p:nvPr/>
          </p:nvSpPr>
          <p:spPr>
            <a:xfrm>
              <a:off x="8248532" y="2991006"/>
              <a:ext cx="2602348" cy="72187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glow rad="228600">
                      <a:srgbClr val="FF0000">
                        <a:alpha val="40000"/>
                      </a:srgbClr>
                    </a:glow>
                  </a:effectLst>
                  <a:latin typeface="Berlin Sans FB Demi" pitchFamily="34" charset="0"/>
                </a:rPr>
                <a:t>einmal</a:t>
              </a:r>
              <a:endParaRPr lang="th-TH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BD5CF46-264B-47EC-B458-024AE0605083}"/>
              </a:ext>
            </a:extLst>
          </p:cNvPr>
          <p:cNvGrpSpPr/>
          <p:nvPr/>
        </p:nvGrpSpPr>
        <p:grpSpPr>
          <a:xfrm>
            <a:off x="185787" y="1654353"/>
            <a:ext cx="6215106" cy="5072098"/>
            <a:chOff x="185787" y="1654353"/>
            <a:chExt cx="6215106" cy="5072098"/>
          </a:xfrm>
          <a:gradFill flip="none" rotWithShape="1">
            <a:gsLst>
              <a:gs pos="0">
                <a:srgbClr val="C198E0">
                  <a:tint val="66000"/>
                  <a:satMod val="160000"/>
                </a:srgbClr>
              </a:gs>
              <a:gs pos="50000">
                <a:srgbClr val="C198E0">
                  <a:tint val="44500"/>
                  <a:satMod val="160000"/>
                </a:srgbClr>
              </a:gs>
              <a:gs pos="100000">
                <a:srgbClr val="C198E0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313902CC-A2AB-4846-8E56-461204936642}"/>
                </a:ext>
              </a:extLst>
            </p:cNvPr>
            <p:cNvSpPr/>
            <p:nvPr/>
          </p:nvSpPr>
          <p:spPr>
            <a:xfrm rot="10800000">
              <a:off x="185787" y="1654353"/>
              <a:ext cx="6215106" cy="5072098"/>
            </a:xfrm>
            <a:prstGeom prst="triangle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F27620E-62CF-4BBA-BDE6-B2337EB3B3AB}"/>
                </a:ext>
              </a:extLst>
            </p:cNvPr>
            <p:cNvCxnSpPr/>
            <p:nvPr/>
          </p:nvCxnSpPr>
          <p:spPr>
            <a:xfrm>
              <a:off x="685853" y="2511609"/>
              <a:ext cx="5214974" cy="1588"/>
            </a:xfrm>
            <a:prstGeom prst="line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14F745E-CF16-4427-BAAD-5BAF30C616C5}"/>
                </a:ext>
              </a:extLst>
            </p:cNvPr>
            <p:cNvCxnSpPr/>
            <p:nvPr/>
          </p:nvCxnSpPr>
          <p:spPr>
            <a:xfrm>
              <a:off x="1257357" y="3368865"/>
              <a:ext cx="4143404" cy="1588"/>
            </a:xfrm>
            <a:prstGeom prst="line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1BD32FB-FEA7-4DE4-9261-82DF56936F29}"/>
                </a:ext>
              </a:extLst>
            </p:cNvPr>
            <p:cNvCxnSpPr/>
            <p:nvPr/>
          </p:nvCxnSpPr>
          <p:spPr>
            <a:xfrm>
              <a:off x="1757423" y="4297559"/>
              <a:ext cx="3000396" cy="1588"/>
            </a:xfrm>
            <a:prstGeom prst="line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002F981-6C37-49D7-AB12-0F6D851C3969}"/>
                </a:ext>
              </a:extLst>
            </p:cNvPr>
            <p:cNvCxnSpPr/>
            <p:nvPr/>
          </p:nvCxnSpPr>
          <p:spPr>
            <a:xfrm>
              <a:off x="2400365" y="5226253"/>
              <a:ext cx="1857388" cy="1588"/>
            </a:xfrm>
            <a:prstGeom prst="line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1C2D8C44-FDC1-4E2A-B562-DBD6F5479167}"/>
              </a:ext>
            </a:extLst>
          </p:cNvPr>
          <p:cNvSpPr txBox="1"/>
          <p:nvPr/>
        </p:nvSpPr>
        <p:spPr>
          <a:xfrm>
            <a:off x="2257489" y="1725791"/>
            <a:ext cx="182133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latin typeface="Berlin Sans FB Demi" pitchFamily="34" charset="0"/>
              </a:rPr>
              <a:t>immer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954FB3-6BDC-4FFB-8839-2428DE9FFECF}"/>
              </a:ext>
            </a:extLst>
          </p:cNvPr>
          <p:cNvSpPr txBox="1"/>
          <p:nvPr/>
        </p:nvSpPr>
        <p:spPr>
          <a:xfrm>
            <a:off x="1815532" y="2534252"/>
            <a:ext cx="9605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latin typeface="Berlin Sans FB Demi" pitchFamily="34" charset="0"/>
              </a:rPr>
              <a:t>oft</a:t>
            </a:r>
            <a:endParaRPr lang="th-TH" sz="4800" dirty="0">
              <a:latin typeface="Berlin Sans FB Demi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0A7521-DE34-449F-8845-4C26878B6265}"/>
              </a:ext>
            </a:extLst>
          </p:cNvPr>
          <p:cNvSpPr txBox="1"/>
          <p:nvPr/>
        </p:nvSpPr>
        <p:spPr>
          <a:xfrm>
            <a:off x="1828861" y="3440303"/>
            <a:ext cx="28584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latin typeface="Berlin Sans FB Demi" pitchFamily="34" charset="0"/>
              </a:rPr>
              <a:t>manchmal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1473ED4-CD43-4533-BEFC-E15A6490DFE7}"/>
              </a:ext>
            </a:extLst>
          </p:cNvPr>
          <p:cNvSpPr txBox="1"/>
          <p:nvPr/>
        </p:nvSpPr>
        <p:spPr>
          <a:xfrm>
            <a:off x="2471803" y="4368997"/>
            <a:ext cx="16337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latin typeface="Berlin Sans FB Demi" pitchFamily="34" charset="0"/>
              </a:rPr>
              <a:t>selten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389D80-FC07-4740-8222-06A864A125A7}"/>
              </a:ext>
            </a:extLst>
          </p:cNvPr>
          <p:cNvSpPr txBox="1"/>
          <p:nvPr/>
        </p:nvSpPr>
        <p:spPr>
          <a:xfrm>
            <a:off x="2757555" y="5369129"/>
            <a:ext cx="10118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>
                <a:latin typeface="Berlin Sans FB Demi" pitchFamily="34" charset="0"/>
              </a:rPr>
              <a:t>nie</a:t>
            </a:r>
            <a:endParaRPr lang="th-TH" sz="4800" dirty="0">
              <a:latin typeface="Berlin Sans FB Demi" pitchFamily="34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629F367-772E-43D5-9145-98165AA23C1B}"/>
              </a:ext>
            </a:extLst>
          </p:cNvPr>
          <p:cNvSpPr/>
          <p:nvPr/>
        </p:nvSpPr>
        <p:spPr>
          <a:xfrm>
            <a:off x="5581394" y="1723423"/>
            <a:ext cx="1965110" cy="7858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100%</a:t>
            </a:r>
            <a:endParaRPr lang="th-TH" sz="3600" b="1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313C3BC-E2F1-4071-984F-75044AD9753A}"/>
              </a:ext>
            </a:extLst>
          </p:cNvPr>
          <p:cNvSpPr/>
          <p:nvPr/>
        </p:nvSpPr>
        <p:spPr>
          <a:xfrm>
            <a:off x="5198881" y="2607910"/>
            <a:ext cx="1428760" cy="7858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80%</a:t>
            </a:r>
            <a:endParaRPr lang="th-TH" sz="3600" b="1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8304618-EC56-4EA9-A01A-6CDBA2FA9C4E}"/>
              </a:ext>
            </a:extLst>
          </p:cNvPr>
          <p:cNvSpPr/>
          <p:nvPr/>
        </p:nvSpPr>
        <p:spPr>
          <a:xfrm>
            <a:off x="4777085" y="3519684"/>
            <a:ext cx="1428760" cy="7858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50%</a:t>
            </a:r>
            <a:endParaRPr lang="th-TH" sz="3600" b="1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9A56B08-BDA2-4C74-8809-D20B005665F2}"/>
              </a:ext>
            </a:extLst>
          </p:cNvPr>
          <p:cNvSpPr/>
          <p:nvPr/>
        </p:nvSpPr>
        <p:spPr>
          <a:xfrm>
            <a:off x="4237393" y="4425284"/>
            <a:ext cx="1428760" cy="7858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20%</a:t>
            </a:r>
            <a:endParaRPr lang="th-TH" sz="3600" b="1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D8F77B1-FA26-4868-A418-CACE446D0EFA}"/>
              </a:ext>
            </a:extLst>
          </p:cNvPr>
          <p:cNvSpPr/>
          <p:nvPr/>
        </p:nvSpPr>
        <p:spPr>
          <a:xfrm>
            <a:off x="3673679" y="5451036"/>
            <a:ext cx="1428760" cy="7858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0%</a:t>
            </a:r>
            <a:endParaRPr lang="th-TH" sz="36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1AE3C73-035D-43ED-B450-D1934627F99E}"/>
              </a:ext>
            </a:extLst>
          </p:cNvPr>
          <p:cNvSpPr txBox="1"/>
          <p:nvPr/>
        </p:nvSpPr>
        <p:spPr>
          <a:xfrm>
            <a:off x="637564" y="521818"/>
            <a:ext cx="60722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effectLst>
                  <a:glow rad="228600">
                    <a:srgbClr val="C198E0">
                      <a:alpha val="40000"/>
                    </a:srgbClr>
                  </a:glow>
                </a:effectLst>
                <a:latin typeface="Berlin Sans FB Demi" pitchFamily="34" charset="0"/>
              </a:rPr>
              <a:t>Häufigkeitangabe</a:t>
            </a:r>
            <a:endParaRPr lang="th-TH" sz="5400" dirty="0">
              <a:effectLst>
                <a:glow rad="228600">
                  <a:srgbClr val="C198E0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FD6100B-37A7-4B9E-BC69-EF4E186279D4}"/>
              </a:ext>
            </a:extLst>
          </p:cNvPr>
          <p:cNvSpPr/>
          <p:nvPr/>
        </p:nvSpPr>
        <p:spPr>
          <a:xfrm>
            <a:off x="8149287" y="5223448"/>
            <a:ext cx="466898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jed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3399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e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3399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Woche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3399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3C6B2FA-0BC6-45D6-B5AD-9D5A06E666ED}"/>
              </a:ext>
            </a:extLst>
          </p:cNvPr>
          <p:cNvSpPr/>
          <p:nvPr/>
        </p:nvSpPr>
        <p:spPr>
          <a:xfrm>
            <a:off x="8323949" y="5777716"/>
            <a:ext cx="466898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jede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Jahr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8168F0F-4522-40D0-A428-E12A059C86D5}"/>
              </a:ext>
            </a:extLst>
          </p:cNvPr>
          <p:cNvSpPr/>
          <p:nvPr/>
        </p:nvSpPr>
        <p:spPr>
          <a:xfrm>
            <a:off x="9241553" y="3722746"/>
            <a:ext cx="293157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jede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n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Tag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901C450-46D5-407E-9B37-AFB079559934}"/>
              </a:ext>
            </a:extLst>
          </p:cNvPr>
          <p:cNvSpPr/>
          <p:nvPr/>
        </p:nvSpPr>
        <p:spPr>
          <a:xfrm>
            <a:off x="8485113" y="4751786"/>
            <a:ext cx="384225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jede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n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Monat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47FFF0F-8016-4697-8661-DB1F98453A37}"/>
              </a:ext>
            </a:extLst>
          </p:cNvPr>
          <p:cNvSpPr/>
          <p:nvPr/>
        </p:nvSpPr>
        <p:spPr>
          <a:xfrm>
            <a:off x="7973208" y="4255873"/>
            <a:ext cx="432888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jede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n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Dienstag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F0EFDC2-E52A-4305-B4A1-6C8A152D29F3}"/>
              </a:ext>
            </a:extLst>
          </p:cNvPr>
          <p:cNvSpPr txBox="1"/>
          <p:nvPr/>
        </p:nvSpPr>
        <p:spPr>
          <a:xfrm>
            <a:off x="2730741" y="2565082"/>
            <a:ext cx="21419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Berlin Sans FB Demi" pitchFamily="34" charset="0"/>
              </a:rPr>
              <a:t>, </a:t>
            </a:r>
            <a:r>
              <a:rPr lang="en-US" sz="4400" dirty="0" err="1">
                <a:latin typeface="Berlin Sans FB Demi" pitchFamily="34" charset="0"/>
              </a:rPr>
              <a:t>häufig</a:t>
            </a:r>
            <a:endParaRPr lang="th-TH" sz="4400" dirty="0"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59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6B431-5201-41CB-B388-56CC09D0A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5B086-F604-4948-8972-281B603D68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FB0FC8-A5C2-4957-9CB5-F299C2018787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023DA9-2061-430A-9B84-03F1750DEAE1}"/>
              </a:ext>
            </a:extLst>
          </p:cNvPr>
          <p:cNvSpPr txBox="1"/>
          <p:nvPr/>
        </p:nvSpPr>
        <p:spPr>
          <a:xfrm>
            <a:off x="457747" y="292223"/>
            <a:ext cx="112765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Berlin Sans FB Demi" pitchFamily="34" charset="0"/>
              </a:rPr>
              <a:t>A:   Wie oft </a:t>
            </a:r>
            <a:r>
              <a:rPr lang="en-US" sz="6600" dirty="0" err="1">
                <a:latin typeface="Berlin Sans FB Demi" pitchFamily="34" charset="0"/>
              </a:rPr>
              <a:t>gehst</a:t>
            </a:r>
            <a:r>
              <a:rPr lang="en-US" sz="6600" dirty="0">
                <a:latin typeface="Berlin Sans FB Demi" pitchFamily="34" charset="0"/>
              </a:rPr>
              <a:t> du ins Kino?</a:t>
            </a:r>
            <a:endParaRPr lang="th-TH" sz="6600" dirty="0">
              <a:latin typeface="Berlin Sans FB Demi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373C29-8044-4F43-BC3D-7D5EF538876C}"/>
              </a:ext>
            </a:extLst>
          </p:cNvPr>
          <p:cNvSpPr txBox="1"/>
          <p:nvPr/>
        </p:nvSpPr>
        <p:spPr>
          <a:xfrm>
            <a:off x="457747" y="1569217"/>
            <a:ext cx="72866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Berlin Sans FB Demi" pitchFamily="34" charset="0"/>
              </a:rPr>
              <a:t>B: </a:t>
            </a:r>
            <a:r>
              <a:rPr lang="en-US" sz="6600" dirty="0" err="1">
                <a:latin typeface="Berlin Sans FB Demi" pitchFamily="34" charset="0"/>
              </a:rPr>
              <a:t>Ich</a:t>
            </a:r>
            <a:r>
              <a:rPr lang="en-US" sz="6600" dirty="0">
                <a:latin typeface="Berlin Sans FB Demi" pitchFamily="34" charset="0"/>
              </a:rPr>
              <a:t> </a:t>
            </a:r>
            <a:r>
              <a:rPr lang="en-US" sz="6600" dirty="0" err="1">
                <a:latin typeface="Berlin Sans FB Demi" pitchFamily="34" charset="0"/>
              </a:rPr>
              <a:t>gehe</a:t>
            </a:r>
            <a:endParaRPr lang="en-US" sz="6600" dirty="0">
              <a:latin typeface="Berlin Sans FB Demi" pitchFamily="34" charset="0"/>
            </a:endParaRPr>
          </a:p>
          <a:p>
            <a:r>
              <a:rPr lang="en-US" sz="7200" dirty="0">
                <a:latin typeface="Berlin Sans FB Demi" pitchFamily="34" charset="0"/>
              </a:rPr>
              <a:t>    </a:t>
            </a:r>
            <a:endParaRPr lang="th-TH" sz="7200" dirty="0">
              <a:latin typeface="Berlin Sans FB Demi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5452E77-9FC4-49C3-8E00-719F4615A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37335" t="25391" r="18192" b="62518"/>
          <a:stretch>
            <a:fillRect/>
          </a:stretch>
        </p:blipFill>
        <p:spPr bwMode="auto">
          <a:xfrm>
            <a:off x="5095420" y="1511386"/>
            <a:ext cx="6183078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A7E44092-6B0A-4952-BF9F-74787D51A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37335" t="37358" r="18192" b="53341"/>
          <a:stretch>
            <a:fillRect/>
          </a:stretch>
        </p:blipFill>
        <p:spPr bwMode="auto">
          <a:xfrm>
            <a:off x="5095420" y="2601402"/>
            <a:ext cx="6183080" cy="852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5FC723BC-102B-464E-8BE4-6F5202E9F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37335" t="46535" r="18192" b="43234"/>
          <a:stretch>
            <a:fillRect/>
          </a:stretch>
        </p:blipFill>
        <p:spPr bwMode="auto">
          <a:xfrm>
            <a:off x="5095420" y="3429000"/>
            <a:ext cx="6183077" cy="937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10AA6F5B-F122-4818-B427-518FAA6A7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37335" t="56642" r="18192" b="33127"/>
          <a:stretch>
            <a:fillRect/>
          </a:stretch>
        </p:blipFill>
        <p:spPr bwMode="auto">
          <a:xfrm>
            <a:off x="5095420" y="4352858"/>
            <a:ext cx="6183077" cy="937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6491ADBC-5B2C-4600-897A-0E2BC6276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37335" t="66749" r="18192" b="16510"/>
          <a:stretch>
            <a:fillRect/>
          </a:stretch>
        </p:blipFill>
        <p:spPr bwMode="auto">
          <a:xfrm>
            <a:off x="5095420" y="5265686"/>
            <a:ext cx="6183076" cy="1534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9CAD188-5BD8-428F-8252-1150D07654EE}"/>
              </a:ext>
            </a:extLst>
          </p:cNvPr>
          <p:cNvSpPr txBox="1"/>
          <p:nvPr/>
        </p:nvSpPr>
        <p:spPr>
          <a:xfrm>
            <a:off x="1308022" y="2601402"/>
            <a:ext cx="345973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Berlin Sans FB Demi" pitchFamily="34" charset="0"/>
              </a:rPr>
              <a:t>ins Kino.</a:t>
            </a:r>
          </a:p>
          <a:p>
            <a:r>
              <a:rPr lang="en-US" sz="7200" dirty="0">
                <a:latin typeface="Berlin Sans FB Demi" pitchFamily="34" charset="0"/>
              </a:rPr>
              <a:t>    </a:t>
            </a:r>
            <a:endParaRPr lang="th-TH" sz="7200" dirty="0"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0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ABFE6-A055-4DF8-A0F7-FEAFC245F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BB321-FDDC-4D24-A99C-C9C79B1C6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1D0AF2-5B7E-4E01-AB3B-F61AEA8782B3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273028-4116-4FAA-B6A0-DA187FFC5158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FDFF7D30-97DF-4965-8435-3EE8FD590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walk in the park">
            <a:hlinkClick r:id="rId4"/>
            <a:extLst>
              <a:ext uri="{FF2B5EF4-FFF2-40B4-BE49-F238E27FC236}">
                <a16:creationId xmlns:a16="http://schemas.microsoft.com/office/drawing/2014/main" id="{8D010C2E-88B3-4834-8E72-BFC57D929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6174" y="1574659"/>
            <a:ext cx="6228156" cy="37471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2B3FE62-8D13-4FF2-8C1F-C9CA953A87D2}"/>
              </a:ext>
            </a:extLst>
          </p:cNvPr>
          <p:cNvGrpSpPr/>
          <p:nvPr/>
        </p:nvGrpSpPr>
        <p:grpSpPr>
          <a:xfrm>
            <a:off x="5345354" y="1023058"/>
            <a:ext cx="1328975" cy="1335259"/>
            <a:chOff x="5745798" y="5239732"/>
            <a:chExt cx="1744579" cy="1684421"/>
          </a:xfrm>
          <a:solidFill>
            <a:schemeClr val="accent2"/>
          </a:solidFill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29DD936-1E24-448A-AE79-FCF023E74F1A}"/>
                </a:ext>
              </a:extLst>
            </p:cNvPr>
            <p:cNvSpPr/>
            <p:nvPr/>
          </p:nvSpPr>
          <p:spPr>
            <a:xfrm>
              <a:off x="5745798" y="5239732"/>
              <a:ext cx="1744579" cy="1684421"/>
            </a:xfrm>
            <a:prstGeom prst="ellipse">
              <a:avLst/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92540D-1293-4B74-9967-B214F9D1EFAD}"/>
                </a:ext>
              </a:extLst>
            </p:cNvPr>
            <p:cNvSpPr/>
            <p:nvPr/>
          </p:nvSpPr>
          <p:spPr>
            <a:xfrm>
              <a:off x="6049897" y="5321902"/>
              <a:ext cx="1091968" cy="1107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6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du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0C3BAA2-3631-447B-93B2-D25452A6DF25}"/>
              </a:ext>
            </a:extLst>
          </p:cNvPr>
          <p:cNvSpPr txBox="1"/>
          <p:nvPr/>
        </p:nvSpPr>
        <p:spPr>
          <a:xfrm>
            <a:off x="7551751" y="756758"/>
            <a:ext cx="45899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Berlin Sans FB Demi" pitchFamily="34" charset="0"/>
              </a:rPr>
              <a:t>Wie oft </a:t>
            </a:r>
            <a:r>
              <a:rPr lang="en-US" sz="5400" dirty="0" err="1">
                <a:latin typeface="Berlin Sans FB Demi" pitchFamily="34" charset="0"/>
              </a:rPr>
              <a:t>gehst</a:t>
            </a:r>
            <a:r>
              <a:rPr lang="en-US" sz="5400" dirty="0">
                <a:latin typeface="Berlin Sans FB Demi" pitchFamily="34" charset="0"/>
              </a:rPr>
              <a:t> du </a:t>
            </a:r>
            <a:r>
              <a:rPr lang="en-US" sz="5400" dirty="0" err="1">
                <a:latin typeface="Berlin Sans FB Demi" pitchFamily="34" charset="0"/>
              </a:rPr>
              <a:t>spazieren</a:t>
            </a:r>
            <a:r>
              <a:rPr lang="en-US" sz="5400" dirty="0">
                <a:latin typeface="Berlin Sans FB Demi" pitchFamily="34" charset="0"/>
              </a:rPr>
              <a:t>?</a:t>
            </a:r>
            <a:endParaRPr lang="th-TH" sz="5400" dirty="0">
              <a:latin typeface="Berlin Sans FB Demi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B2B339C-9D64-411A-B34E-44173D42554B}"/>
              </a:ext>
            </a:extLst>
          </p:cNvPr>
          <p:cNvSpPr/>
          <p:nvPr/>
        </p:nvSpPr>
        <p:spPr>
          <a:xfrm>
            <a:off x="4846854" y="4212520"/>
            <a:ext cx="1965110" cy="7858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100%</a:t>
            </a:r>
            <a:endParaRPr lang="th-TH" sz="3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9D2457-EFFC-4FC4-8236-9E0903936761}"/>
              </a:ext>
            </a:extLst>
          </p:cNvPr>
          <p:cNvSpPr txBox="1"/>
          <p:nvPr/>
        </p:nvSpPr>
        <p:spPr>
          <a:xfrm>
            <a:off x="7565993" y="2927683"/>
            <a:ext cx="5481320" cy="144655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Berlin Sans FB Demi" pitchFamily="34" charset="0"/>
              </a:rPr>
              <a:t>Ich </a:t>
            </a:r>
            <a:r>
              <a:rPr lang="en-US" sz="4400" dirty="0" err="1">
                <a:latin typeface="Berlin Sans FB Demi" pitchFamily="34" charset="0"/>
              </a:rPr>
              <a:t>gehe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immer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spazieren</a:t>
            </a:r>
            <a:r>
              <a:rPr lang="en-US" sz="4400" dirty="0">
                <a:latin typeface="Berlin Sans FB Demi" pitchFamily="34" charset="0"/>
              </a:rPr>
              <a:t>.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332986-F696-49B5-830F-6D1777B53D71}"/>
              </a:ext>
            </a:extLst>
          </p:cNvPr>
          <p:cNvSpPr/>
          <p:nvPr/>
        </p:nvSpPr>
        <p:spPr>
          <a:xfrm>
            <a:off x="10493818" y="2511084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3E170C-34EE-4E66-891F-76088921F1A3}"/>
              </a:ext>
            </a:extLst>
          </p:cNvPr>
          <p:cNvSpPr txBox="1"/>
          <p:nvPr/>
        </p:nvSpPr>
        <p:spPr>
          <a:xfrm>
            <a:off x="7529882" y="4699929"/>
            <a:ext cx="5481320" cy="144655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Berlin Sans FB Demi" pitchFamily="34" charset="0"/>
              </a:rPr>
              <a:t>Immer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gehe</a:t>
            </a:r>
            <a:r>
              <a:rPr lang="en-US" sz="4400" dirty="0">
                <a:latin typeface="Berlin Sans FB Demi" pitchFamily="34" charset="0"/>
              </a:rPr>
              <a:t> ich </a:t>
            </a:r>
            <a:r>
              <a:rPr lang="en-US" sz="4400" dirty="0" err="1">
                <a:latin typeface="Berlin Sans FB Demi" pitchFamily="34" charset="0"/>
              </a:rPr>
              <a:t>spazieren</a:t>
            </a:r>
            <a:r>
              <a:rPr lang="en-US" sz="4400" dirty="0">
                <a:latin typeface="Berlin Sans FB Demi" pitchFamily="34" charset="0"/>
              </a:rPr>
              <a:t>.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DB6A5F1-E093-4CD0-AF7C-D03D1A0374AF}"/>
              </a:ext>
            </a:extLst>
          </p:cNvPr>
          <p:cNvSpPr/>
          <p:nvPr/>
        </p:nvSpPr>
        <p:spPr>
          <a:xfrm>
            <a:off x="8242485" y="4282781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41788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ABFE6-A055-4DF8-A0F7-FEAFC245F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BB321-FDDC-4D24-A99C-C9C79B1C6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1D0AF2-5B7E-4E01-AB3B-F61AEA8782B3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273028-4116-4FAA-B6A0-DA187FFC5158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7" name="Picture 2" descr="Image result for comic book art">
            <a:hlinkClick r:id="rId2"/>
            <a:extLst>
              <a:ext uri="{FF2B5EF4-FFF2-40B4-BE49-F238E27FC236}">
                <a16:creationId xmlns:a16="http://schemas.microsoft.com/office/drawing/2014/main" id="{2A0E6CE8-478E-4B97-AC8A-25988DDE9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111" y="1966516"/>
            <a:ext cx="5263332" cy="31669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FDFF7D30-97DF-4965-8435-3EE8FD590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2B3FE62-8D13-4FF2-8C1F-C9CA953A87D2}"/>
              </a:ext>
            </a:extLst>
          </p:cNvPr>
          <p:cNvGrpSpPr/>
          <p:nvPr/>
        </p:nvGrpSpPr>
        <p:grpSpPr>
          <a:xfrm>
            <a:off x="5345354" y="1023058"/>
            <a:ext cx="1328975" cy="1335259"/>
            <a:chOff x="5745798" y="5239732"/>
            <a:chExt cx="1744579" cy="1684421"/>
          </a:xfrm>
          <a:solidFill>
            <a:schemeClr val="accent2"/>
          </a:solidFill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29DD936-1E24-448A-AE79-FCF023E74F1A}"/>
                </a:ext>
              </a:extLst>
            </p:cNvPr>
            <p:cNvSpPr/>
            <p:nvPr/>
          </p:nvSpPr>
          <p:spPr>
            <a:xfrm>
              <a:off x="5745798" y="5239732"/>
              <a:ext cx="1744579" cy="168442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92540D-1293-4B74-9967-B214F9D1EFAD}"/>
                </a:ext>
              </a:extLst>
            </p:cNvPr>
            <p:cNvSpPr/>
            <p:nvPr/>
          </p:nvSpPr>
          <p:spPr>
            <a:xfrm>
              <a:off x="5996997" y="5321902"/>
              <a:ext cx="1197769" cy="13977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6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er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0C3BAA2-3631-447B-93B2-D25452A6DF25}"/>
              </a:ext>
            </a:extLst>
          </p:cNvPr>
          <p:cNvSpPr txBox="1"/>
          <p:nvPr/>
        </p:nvSpPr>
        <p:spPr>
          <a:xfrm>
            <a:off x="7392298" y="765030"/>
            <a:ext cx="45899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Berlin Sans FB Demi" pitchFamily="34" charset="0"/>
              </a:rPr>
              <a:t>Wie oft </a:t>
            </a:r>
            <a:r>
              <a:rPr lang="en-US" sz="5400" dirty="0" err="1">
                <a:latin typeface="Berlin Sans FB Demi" pitchFamily="34" charset="0"/>
              </a:rPr>
              <a:t>liest</a:t>
            </a:r>
            <a:r>
              <a:rPr lang="en-US" sz="5400" dirty="0">
                <a:latin typeface="Berlin Sans FB Demi" pitchFamily="34" charset="0"/>
              </a:rPr>
              <a:t> er Comics ?</a:t>
            </a:r>
            <a:endParaRPr lang="th-TH" sz="5400" dirty="0">
              <a:latin typeface="Berlin Sans FB Demi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B2B339C-9D64-411A-B34E-44173D42554B}"/>
              </a:ext>
            </a:extLst>
          </p:cNvPr>
          <p:cNvSpPr/>
          <p:nvPr/>
        </p:nvSpPr>
        <p:spPr>
          <a:xfrm>
            <a:off x="4846854" y="4212520"/>
            <a:ext cx="1965110" cy="7858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50%</a:t>
            </a:r>
            <a:endParaRPr lang="th-TH" sz="3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9D2457-EFFC-4FC4-8236-9E0903936761}"/>
              </a:ext>
            </a:extLst>
          </p:cNvPr>
          <p:cNvSpPr txBox="1"/>
          <p:nvPr/>
        </p:nvSpPr>
        <p:spPr>
          <a:xfrm>
            <a:off x="7451891" y="2919261"/>
            <a:ext cx="5481320" cy="144655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Berlin Sans FB Demi" pitchFamily="34" charset="0"/>
              </a:rPr>
              <a:t>Er </a:t>
            </a:r>
            <a:r>
              <a:rPr lang="en-US" sz="4400" dirty="0" err="1">
                <a:latin typeface="Berlin Sans FB Demi" pitchFamily="34" charset="0"/>
              </a:rPr>
              <a:t>liest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manchmal</a:t>
            </a:r>
            <a:r>
              <a:rPr lang="en-US" sz="4400" dirty="0">
                <a:latin typeface="Berlin Sans FB Demi" pitchFamily="34" charset="0"/>
              </a:rPr>
              <a:t> Comics.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332986-F696-49B5-830F-6D1777B53D71}"/>
              </a:ext>
            </a:extLst>
          </p:cNvPr>
          <p:cNvSpPr/>
          <p:nvPr/>
        </p:nvSpPr>
        <p:spPr>
          <a:xfrm>
            <a:off x="10316214" y="2480425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3E170C-34EE-4E66-891F-76088921F1A3}"/>
              </a:ext>
            </a:extLst>
          </p:cNvPr>
          <p:cNvSpPr txBox="1"/>
          <p:nvPr/>
        </p:nvSpPr>
        <p:spPr>
          <a:xfrm>
            <a:off x="7451891" y="4726323"/>
            <a:ext cx="5481320" cy="144655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Berlin Sans FB Demi" pitchFamily="34" charset="0"/>
              </a:rPr>
              <a:t>Manchmal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liest</a:t>
            </a:r>
            <a:r>
              <a:rPr lang="en-US" sz="4400" dirty="0">
                <a:latin typeface="Berlin Sans FB Demi" pitchFamily="34" charset="0"/>
              </a:rPr>
              <a:t> er Comics.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DB6A5F1-E093-4CD0-AF7C-D03D1A0374AF}"/>
              </a:ext>
            </a:extLst>
          </p:cNvPr>
          <p:cNvSpPr/>
          <p:nvPr/>
        </p:nvSpPr>
        <p:spPr>
          <a:xfrm>
            <a:off x="8242485" y="4282781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1646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ABFE6-A055-4DF8-A0F7-FEAFC245F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BB321-FDDC-4D24-A99C-C9C79B1C6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1D0AF2-5B7E-4E01-AB3B-F61AEA8782B3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273028-4116-4FAA-B6A0-DA187FFC5158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FDFF7D30-97DF-4965-8435-3EE8FD590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Joggen oder Walken – Was ist besser? | RUNNER'S WORLD">
            <a:extLst>
              <a:ext uri="{FF2B5EF4-FFF2-40B4-BE49-F238E27FC236}">
                <a16:creationId xmlns:a16="http://schemas.microsoft.com/office/drawing/2014/main" id="{0AB7D6C9-F6D1-4627-8A70-2BBF79CB5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7" r="8615"/>
          <a:stretch/>
        </p:blipFill>
        <p:spPr bwMode="auto">
          <a:xfrm>
            <a:off x="647240" y="1864519"/>
            <a:ext cx="4945444" cy="35795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2B3FE62-8D13-4FF2-8C1F-C9CA953A87D2}"/>
              </a:ext>
            </a:extLst>
          </p:cNvPr>
          <p:cNvGrpSpPr/>
          <p:nvPr/>
        </p:nvGrpSpPr>
        <p:grpSpPr>
          <a:xfrm>
            <a:off x="4424757" y="1115998"/>
            <a:ext cx="1328975" cy="1335259"/>
            <a:chOff x="5745798" y="5239732"/>
            <a:chExt cx="1744579" cy="1684421"/>
          </a:xfrm>
          <a:solidFill>
            <a:srgbClr val="FFC000"/>
          </a:solidFill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29DD936-1E24-448A-AE79-FCF023E74F1A}"/>
                </a:ext>
              </a:extLst>
            </p:cNvPr>
            <p:cNvSpPr/>
            <p:nvPr/>
          </p:nvSpPr>
          <p:spPr>
            <a:xfrm>
              <a:off x="5745798" y="5239732"/>
              <a:ext cx="1744579" cy="1684421"/>
            </a:xfrm>
            <a:prstGeom prst="ellipse">
              <a:avLst/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92540D-1293-4B74-9967-B214F9D1EFAD}"/>
                </a:ext>
              </a:extLst>
            </p:cNvPr>
            <p:cNvSpPr/>
            <p:nvPr/>
          </p:nvSpPr>
          <p:spPr>
            <a:xfrm>
              <a:off x="5836019" y="5321902"/>
              <a:ext cx="1519726" cy="13977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6600" b="1" cap="none" spc="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sie</a:t>
              </a:r>
              <a:endParaRPr lang="en-US" sz="6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0C3BAA2-3631-447B-93B2-D25452A6DF25}"/>
              </a:ext>
            </a:extLst>
          </p:cNvPr>
          <p:cNvSpPr txBox="1"/>
          <p:nvPr/>
        </p:nvSpPr>
        <p:spPr>
          <a:xfrm>
            <a:off x="6259483" y="1181135"/>
            <a:ext cx="60060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Berlin Sans FB Demi" pitchFamily="34" charset="0"/>
              </a:rPr>
              <a:t>Wie oft </a:t>
            </a:r>
            <a:r>
              <a:rPr lang="en-US" sz="5400" dirty="0" err="1">
                <a:latin typeface="Berlin Sans FB Demi" pitchFamily="34" charset="0"/>
              </a:rPr>
              <a:t>joggen</a:t>
            </a:r>
            <a:r>
              <a:rPr lang="en-US" sz="5400" dirty="0">
                <a:latin typeface="Berlin Sans FB Demi" pitchFamily="34" charset="0"/>
              </a:rPr>
              <a:t> </a:t>
            </a:r>
            <a:r>
              <a:rPr lang="en-US" sz="5400" dirty="0" err="1">
                <a:latin typeface="Berlin Sans FB Demi" pitchFamily="34" charset="0"/>
              </a:rPr>
              <a:t>sie</a:t>
            </a:r>
            <a:r>
              <a:rPr lang="en-US" sz="5400" dirty="0">
                <a:latin typeface="Berlin Sans FB Demi" pitchFamily="34" charset="0"/>
              </a:rPr>
              <a:t>?</a:t>
            </a:r>
            <a:endParaRPr lang="th-TH" sz="5400" dirty="0">
              <a:latin typeface="Berlin Sans FB Demi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B2B339C-9D64-411A-B34E-44173D42554B}"/>
              </a:ext>
            </a:extLst>
          </p:cNvPr>
          <p:cNvSpPr/>
          <p:nvPr/>
        </p:nvSpPr>
        <p:spPr>
          <a:xfrm>
            <a:off x="4846854" y="4212520"/>
            <a:ext cx="1965110" cy="7858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80%</a:t>
            </a:r>
            <a:endParaRPr lang="th-TH" sz="3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9D2457-EFFC-4FC4-8236-9E0903936761}"/>
              </a:ext>
            </a:extLst>
          </p:cNvPr>
          <p:cNvSpPr txBox="1"/>
          <p:nvPr/>
        </p:nvSpPr>
        <p:spPr>
          <a:xfrm>
            <a:off x="8039099" y="3020045"/>
            <a:ext cx="4785911" cy="769441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Berlin Sans FB Demi" pitchFamily="34" charset="0"/>
              </a:rPr>
              <a:t>Sie </a:t>
            </a:r>
            <a:r>
              <a:rPr lang="en-US" sz="4400" dirty="0" err="1">
                <a:latin typeface="Berlin Sans FB Demi" pitchFamily="34" charset="0"/>
              </a:rPr>
              <a:t>joggen</a:t>
            </a:r>
            <a:r>
              <a:rPr lang="en-US" sz="4400" dirty="0">
                <a:latin typeface="Berlin Sans FB Demi" pitchFamily="34" charset="0"/>
              </a:rPr>
              <a:t> oft. 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332986-F696-49B5-830F-6D1777B53D71}"/>
              </a:ext>
            </a:extLst>
          </p:cNvPr>
          <p:cNvSpPr/>
          <p:nvPr/>
        </p:nvSpPr>
        <p:spPr>
          <a:xfrm>
            <a:off x="11268467" y="2445068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3E170C-34EE-4E66-891F-76088921F1A3}"/>
              </a:ext>
            </a:extLst>
          </p:cNvPr>
          <p:cNvSpPr txBox="1"/>
          <p:nvPr/>
        </p:nvSpPr>
        <p:spPr>
          <a:xfrm>
            <a:off x="7518399" y="4852820"/>
            <a:ext cx="5481320" cy="769441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Berlin Sans FB Demi" pitchFamily="34" charset="0"/>
              </a:rPr>
              <a:t>Häufig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joggen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sie</a:t>
            </a:r>
            <a:r>
              <a:rPr lang="en-US" sz="4400" dirty="0">
                <a:latin typeface="Berlin Sans FB Demi" pitchFamily="34" charset="0"/>
              </a:rPr>
              <a:t>.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DB6A5F1-E093-4CD0-AF7C-D03D1A0374AF}"/>
              </a:ext>
            </a:extLst>
          </p:cNvPr>
          <p:cNvSpPr/>
          <p:nvPr/>
        </p:nvSpPr>
        <p:spPr>
          <a:xfrm>
            <a:off x="8294905" y="4259118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385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ABFE6-A055-4DF8-A0F7-FEAFC245F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BB321-FDDC-4D24-A99C-C9C79B1C6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1D0AF2-5B7E-4E01-AB3B-F61AEA8782B3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273028-4116-4FAA-B6A0-DA187FFC5158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5362" name="Picture 2" descr="Comfort-Binge: Wenn die Lieblingsserie Geborgenheit gibt - Freiburg -  fudder.de">
            <a:extLst>
              <a:ext uri="{FF2B5EF4-FFF2-40B4-BE49-F238E27FC236}">
                <a16:creationId xmlns:a16="http://schemas.microsoft.com/office/drawing/2014/main" id="{3800CC50-D87E-4973-911B-266FC43CA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95" y="1987110"/>
            <a:ext cx="4898333" cy="32655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FDFF7D30-97DF-4965-8435-3EE8FD590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2B3FE62-8D13-4FF2-8C1F-C9CA953A87D2}"/>
              </a:ext>
            </a:extLst>
          </p:cNvPr>
          <p:cNvGrpSpPr/>
          <p:nvPr/>
        </p:nvGrpSpPr>
        <p:grpSpPr>
          <a:xfrm>
            <a:off x="4767025" y="1037336"/>
            <a:ext cx="1328975" cy="1335259"/>
            <a:chOff x="5745798" y="5239732"/>
            <a:chExt cx="1744579" cy="1684421"/>
          </a:xfrm>
          <a:solidFill>
            <a:schemeClr val="accent2"/>
          </a:solidFill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29DD936-1E24-448A-AE79-FCF023E74F1A}"/>
                </a:ext>
              </a:extLst>
            </p:cNvPr>
            <p:cNvSpPr/>
            <p:nvPr/>
          </p:nvSpPr>
          <p:spPr>
            <a:xfrm>
              <a:off x="5745798" y="5239732"/>
              <a:ext cx="1744579" cy="1684421"/>
            </a:xfrm>
            <a:prstGeom prst="ellipse">
              <a:avLst/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92540D-1293-4B74-9967-B214F9D1EFAD}"/>
                </a:ext>
              </a:extLst>
            </p:cNvPr>
            <p:cNvSpPr/>
            <p:nvPr/>
          </p:nvSpPr>
          <p:spPr>
            <a:xfrm>
              <a:off x="5879158" y="5321902"/>
              <a:ext cx="1433451" cy="13977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6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du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0C3BAA2-3631-447B-93B2-D25452A6DF25}"/>
              </a:ext>
            </a:extLst>
          </p:cNvPr>
          <p:cNvSpPr txBox="1"/>
          <p:nvPr/>
        </p:nvSpPr>
        <p:spPr>
          <a:xfrm>
            <a:off x="7551971" y="984330"/>
            <a:ext cx="44810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Berlin Sans FB Demi" pitchFamily="34" charset="0"/>
              </a:rPr>
              <a:t>Wie oft </a:t>
            </a:r>
            <a:r>
              <a:rPr lang="en-US" sz="5400" dirty="0" err="1">
                <a:latin typeface="Berlin Sans FB Demi" pitchFamily="34" charset="0"/>
              </a:rPr>
              <a:t>siehst</a:t>
            </a:r>
            <a:r>
              <a:rPr lang="en-US" sz="5400" dirty="0">
                <a:latin typeface="Berlin Sans FB Demi" pitchFamily="34" charset="0"/>
              </a:rPr>
              <a:t> du </a:t>
            </a:r>
            <a:r>
              <a:rPr lang="en-US" sz="5400" dirty="0" err="1">
                <a:latin typeface="Berlin Sans FB Demi" pitchFamily="34" charset="0"/>
              </a:rPr>
              <a:t>Serien</a:t>
            </a:r>
            <a:r>
              <a:rPr lang="en-US" sz="5400" dirty="0">
                <a:latin typeface="Berlin Sans FB Demi" pitchFamily="34" charset="0"/>
              </a:rPr>
              <a:t>?</a:t>
            </a:r>
            <a:endParaRPr lang="th-TH" sz="5400" dirty="0">
              <a:latin typeface="Berlin Sans FB Demi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B2B339C-9D64-411A-B34E-44173D42554B}"/>
              </a:ext>
            </a:extLst>
          </p:cNvPr>
          <p:cNvSpPr/>
          <p:nvPr/>
        </p:nvSpPr>
        <p:spPr>
          <a:xfrm>
            <a:off x="4846854" y="4212520"/>
            <a:ext cx="1448710" cy="7858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20%</a:t>
            </a:r>
            <a:endParaRPr lang="th-TH" sz="3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9D2457-EFFC-4FC4-8236-9E0903936761}"/>
              </a:ext>
            </a:extLst>
          </p:cNvPr>
          <p:cNvSpPr txBox="1"/>
          <p:nvPr/>
        </p:nvSpPr>
        <p:spPr>
          <a:xfrm>
            <a:off x="6700309" y="3651687"/>
            <a:ext cx="5873346" cy="769441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Berlin Sans FB Demi" pitchFamily="34" charset="0"/>
              </a:rPr>
              <a:t>Ich </a:t>
            </a:r>
            <a:r>
              <a:rPr lang="en-US" sz="4400" dirty="0" err="1">
                <a:latin typeface="Berlin Sans FB Demi" pitchFamily="34" charset="0"/>
              </a:rPr>
              <a:t>sehe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selten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Serien</a:t>
            </a:r>
            <a:r>
              <a:rPr lang="en-US" sz="4400" dirty="0">
                <a:latin typeface="Berlin Sans FB Demi" pitchFamily="34" charset="0"/>
              </a:rPr>
              <a:t>.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332986-F696-49B5-830F-6D1777B53D71}"/>
              </a:ext>
            </a:extLst>
          </p:cNvPr>
          <p:cNvSpPr/>
          <p:nvPr/>
        </p:nvSpPr>
        <p:spPr>
          <a:xfrm>
            <a:off x="9480411" y="3102245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3E170C-34EE-4E66-891F-76088921F1A3}"/>
              </a:ext>
            </a:extLst>
          </p:cNvPr>
          <p:cNvSpPr txBox="1"/>
          <p:nvPr/>
        </p:nvSpPr>
        <p:spPr>
          <a:xfrm>
            <a:off x="6563674" y="5084560"/>
            <a:ext cx="5700153" cy="769441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Berlin Sans FB Demi" pitchFamily="34" charset="0"/>
              </a:rPr>
              <a:t>Selten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sehe</a:t>
            </a:r>
            <a:r>
              <a:rPr lang="en-US" sz="4400" dirty="0">
                <a:latin typeface="Berlin Sans FB Demi" pitchFamily="34" charset="0"/>
              </a:rPr>
              <a:t> ich </a:t>
            </a:r>
            <a:r>
              <a:rPr lang="en-US" sz="4400" dirty="0" err="1">
                <a:latin typeface="Berlin Sans FB Demi" pitchFamily="34" charset="0"/>
              </a:rPr>
              <a:t>Serien</a:t>
            </a:r>
            <a:r>
              <a:rPr lang="en-US" sz="4400" dirty="0">
                <a:latin typeface="Berlin Sans FB Demi" pitchFamily="34" charset="0"/>
              </a:rPr>
              <a:t>.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DB6A5F1-E093-4CD0-AF7C-D03D1A0374AF}"/>
              </a:ext>
            </a:extLst>
          </p:cNvPr>
          <p:cNvSpPr/>
          <p:nvPr/>
        </p:nvSpPr>
        <p:spPr>
          <a:xfrm>
            <a:off x="7230910" y="4459547"/>
            <a:ext cx="724949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6723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15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ABFE6-A055-4DF8-A0F7-FEAFC245F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BB321-FDDC-4D24-A99C-C9C79B1C6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1D0AF2-5B7E-4E01-AB3B-F61AEA8782B3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273028-4116-4FAA-B6A0-DA187FFC5158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FDFF7D30-97DF-4965-8435-3EE8FD590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Image result for cooking food">
            <a:hlinkClick r:id="rId4"/>
            <a:extLst>
              <a:ext uri="{FF2B5EF4-FFF2-40B4-BE49-F238E27FC236}">
                <a16:creationId xmlns:a16="http://schemas.microsoft.com/office/drawing/2014/main" id="{4B46C602-4105-4898-9478-AA7B2A883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2505" y="1690687"/>
            <a:ext cx="5734009" cy="3820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2B3FE62-8D13-4FF2-8C1F-C9CA953A87D2}"/>
              </a:ext>
            </a:extLst>
          </p:cNvPr>
          <p:cNvGrpSpPr/>
          <p:nvPr/>
        </p:nvGrpSpPr>
        <p:grpSpPr>
          <a:xfrm>
            <a:off x="5345354" y="1023058"/>
            <a:ext cx="1328975" cy="1335259"/>
            <a:chOff x="5745798" y="5239732"/>
            <a:chExt cx="1744579" cy="1684421"/>
          </a:xfrm>
          <a:solidFill>
            <a:schemeClr val="accent2"/>
          </a:solidFill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29DD936-1E24-448A-AE79-FCF023E74F1A}"/>
                </a:ext>
              </a:extLst>
            </p:cNvPr>
            <p:cNvSpPr/>
            <p:nvPr/>
          </p:nvSpPr>
          <p:spPr>
            <a:xfrm>
              <a:off x="5745798" y="5239732"/>
              <a:ext cx="1744579" cy="1684421"/>
            </a:xfrm>
            <a:prstGeom prst="ellipse">
              <a:avLst/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92540D-1293-4B74-9967-B214F9D1EFAD}"/>
                </a:ext>
              </a:extLst>
            </p:cNvPr>
            <p:cNvSpPr/>
            <p:nvPr/>
          </p:nvSpPr>
          <p:spPr>
            <a:xfrm>
              <a:off x="5794985" y="5321902"/>
              <a:ext cx="1601797" cy="13977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6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Sie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0C3BAA2-3631-447B-93B2-D25452A6DF25}"/>
              </a:ext>
            </a:extLst>
          </p:cNvPr>
          <p:cNvSpPr txBox="1"/>
          <p:nvPr/>
        </p:nvSpPr>
        <p:spPr>
          <a:xfrm>
            <a:off x="8080744" y="765030"/>
            <a:ext cx="39015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Berlin Sans FB Demi" pitchFamily="34" charset="0"/>
              </a:rPr>
              <a:t>Wie oft </a:t>
            </a:r>
            <a:r>
              <a:rPr lang="en-US" sz="5400" dirty="0" err="1">
                <a:latin typeface="Berlin Sans FB Demi" pitchFamily="34" charset="0"/>
              </a:rPr>
              <a:t>kochen</a:t>
            </a:r>
            <a:r>
              <a:rPr lang="en-US" sz="5400" dirty="0">
                <a:latin typeface="Berlin Sans FB Demi" pitchFamily="34" charset="0"/>
              </a:rPr>
              <a:t> Sie ?</a:t>
            </a:r>
            <a:endParaRPr lang="th-TH" sz="5400" dirty="0">
              <a:latin typeface="Berlin Sans FB Demi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B2B339C-9D64-411A-B34E-44173D42554B}"/>
              </a:ext>
            </a:extLst>
          </p:cNvPr>
          <p:cNvSpPr/>
          <p:nvPr/>
        </p:nvSpPr>
        <p:spPr>
          <a:xfrm>
            <a:off x="4846854" y="4212520"/>
            <a:ext cx="1965110" cy="7858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80%</a:t>
            </a:r>
            <a:endParaRPr lang="th-TH" sz="3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9D2457-EFFC-4FC4-8236-9E0903936761}"/>
              </a:ext>
            </a:extLst>
          </p:cNvPr>
          <p:cNvSpPr txBox="1"/>
          <p:nvPr/>
        </p:nvSpPr>
        <p:spPr>
          <a:xfrm>
            <a:off x="8463515" y="2919261"/>
            <a:ext cx="4469695" cy="769441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Berlin Sans FB Demi" pitchFamily="34" charset="0"/>
              </a:rPr>
              <a:t>Ich </a:t>
            </a:r>
            <a:r>
              <a:rPr lang="en-US" sz="4400" dirty="0" err="1">
                <a:latin typeface="Berlin Sans FB Demi" pitchFamily="34" charset="0"/>
              </a:rPr>
              <a:t>koche</a:t>
            </a:r>
            <a:r>
              <a:rPr lang="en-US" sz="4400" dirty="0">
                <a:latin typeface="Berlin Sans FB Demi" pitchFamily="34" charset="0"/>
              </a:rPr>
              <a:t> oft.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332986-F696-49B5-830F-6D1777B53D71}"/>
              </a:ext>
            </a:extLst>
          </p:cNvPr>
          <p:cNvSpPr/>
          <p:nvPr/>
        </p:nvSpPr>
        <p:spPr>
          <a:xfrm>
            <a:off x="11092377" y="2335853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3E170C-34EE-4E66-891F-76088921F1A3}"/>
              </a:ext>
            </a:extLst>
          </p:cNvPr>
          <p:cNvSpPr txBox="1"/>
          <p:nvPr/>
        </p:nvSpPr>
        <p:spPr>
          <a:xfrm>
            <a:off x="7404508" y="4189024"/>
            <a:ext cx="5481320" cy="769441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Berlin Sans FB Demi" pitchFamily="34" charset="0"/>
              </a:rPr>
              <a:t>Häufig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koche</a:t>
            </a:r>
            <a:r>
              <a:rPr lang="en-US" sz="4400" dirty="0">
                <a:latin typeface="Berlin Sans FB Demi" pitchFamily="34" charset="0"/>
              </a:rPr>
              <a:t> ich.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DB6A5F1-E093-4CD0-AF7C-D03D1A0374AF}"/>
              </a:ext>
            </a:extLst>
          </p:cNvPr>
          <p:cNvSpPr/>
          <p:nvPr/>
        </p:nvSpPr>
        <p:spPr>
          <a:xfrm>
            <a:off x="8079958" y="3586744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203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15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ABFE6-A055-4DF8-A0F7-FEAFC245F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BB321-FDDC-4D24-A99C-C9C79B1C6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1D0AF2-5B7E-4E01-AB3B-F61AEA8782B3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273028-4116-4FAA-B6A0-DA187FFC5158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FDFF7D30-97DF-4965-8435-3EE8FD590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Image result for photography">
            <a:hlinkClick r:id="rId4"/>
            <a:extLst>
              <a:ext uri="{FF2B5EF4-FFF2-40B4-BE49-F238E27FC236}">
                <a16:creationId xmlns:a16="http://schemas.microsoft.com/office/drawing/2014/main" id="{7AB1DD81-747F-4E41-A6AB-14C4D0DEF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281" y="1913692"/>
            <a:ext cx="5558568" cy="34095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2B3FE62-8D13-4FF2-8C1F-C9CA953A87D2}"/>
              </a:ext>
            </a:extLst>
          </p:cNvPr>
          <p:cNvGrpSpPr/>
          <p:nvPr/>
        </p:nvGrpSpPr>
        <p:grpSpPr>
          <a:xfrm>
            <a:off x="5345354" y="1023058"/>
            <a:ext cx="1328975" cy="1335259"/>
            <a:chOff x="5745798" y="5239732"/>
            <a:chExt cx="1744579" cy="1684421"/>
          </a:xfrm>
          <a:solidFill>
            <a:schemeClr val="accent2"/>
          </a:solidFill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29DD936-1E24-448A-AE79-FCF023E74F1A}"/>
                </a:ext>
              </a:extLst>
            </p:cNvPr>
            <p:cNvSpPr/>
            <p:nvPr/>
          </p:nvSpPr>
          <p:spPr>
            <a:xfrm>
              <a:off x="5745798" y="5239732"/>
              <a:ext cx="1744579" cy="1684421"/>
            </a:xfrm>
            <a:prstGeom prst="ellipse">
              <a:avLst/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92540D-1293-4B74-9967-B214F9D1EFAD}"/>
                </a:ext>
              </a:extLst>
            </p:cNvPr>
            <p:cNvSpPr/>
            <p:nvPr/>
          </p:nvSpPr>
          <p:spPr>
            <a:xfrm>
              <a:off x="6049897" y="5321902"/>
              <a:ext cx="1091968" cy="1107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6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du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0C3BAA2-3631-447B-93B2-D25452A6DF25}"/>
              </a:ext>
            </a:extLst>
          </p:cNvPr>
          <p:cNvSpPr txBox="1"/>
          <p:nvPr/>
        </p:nvSpPr>
        <p:spPr>
          <a:xfrm>
            <a:off x="7759444" y="461835"/>
            <a:ext cx="42842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Berlin Sans FB Demi" pitchFamily="34" charset="0"/>
              </a:rPr>
              <a:t>Wie oft </a:t>
            </a:r>
            <a:r>
              <a:rPr lang="en-US" sz="5400" dirty="0" err="1">
                <a:latin typeface="Berlin Sans FB Demi" pitchFamily="34" charset="0"/>
              </a:rPr>
              <a:t>fotografierst</a:t>
            </a:r>
            <a:r>
              <a:rPr lang="en-US" sz="5400" dirty="0">
                <a:latin typeface="Berlin Sans FB Demi" pitchFamily="34" charset="0"/>
              </a:rPr>
              <a:t> du ?</a:t>
            </a:r>
            <a:endParaRPr lang="th-TH" sz="5400" dirty="0">
              <a:latin typeface="Berlin Sans FB Demi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B2B339C-9D64-411A-B34E-44173D42554B}"/>
              </a:ext>
            </a:extLst>
          </p:cNvPr>
          <p:cNvSpPr/>
          <p:nvPr/>
        </p:nvSpPr>
        <p:spPr>
          <a:xfrm>
            <a:off x="4846854" y="4212520"/>
            <a:ext cx="1965110" cy="7858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100%</a:t>
            </a:r>
            <a:endParaRPr lang="th-TH" sz="3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9D2457-EFFC-4FC4-8236-9E0903936761}"/>
              </a:ext>
            </a:extLst>
          </p:cNvPr>
          <p:cNvSpPr txBox="1"/>
          <p:nvPr/>
        </p:nvSpPr>
        <p:spPr>
          <a:xfrm>
            <a:off x="7203991" y="3048666"/>
            <a:ext cx="5481320" cy="144655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Berlin Sans FB Demi" pitchFamily="34" charset="0"/>
              </a:rPr>
              <a:t>Ich </a:t>
            </a:r>
            <a:r>
              <a:rPr lang="en-US" sz="4400" dirty="0" err="1">
                <a:latin typeface="Berlin Sans FB Demi" pitchFamily="34" charset="0"/>
              </a:rPr>
              <a:t>mache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immer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Fotos</a:t>
            </a:r>
            <a:r>
              <a:rPr lang="en-US" sz="4400" dirty="0">
                <a:latin typeface="Berlin Sans FB Demi" pitchFamily="34" charset="0"/>
              </a:rPr>
              <a:t>.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332986-F696-49B5-830F-6D1777B53D71}"/>
              </a:ext>
            </a:extLst>
          </p:cNvPr>
          <p:cNvSpPr/>
          <p:nvPr/>
        </p:nvSpPr>
        <p:spPr>
          <a:xfrm>
            <a:off x="10383670" y="2612545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3E170C-34EE-4E66-891F-76088921F1A3}"/>
              </a:ext>
            </a:extLst>
          </p:cNvPr>
          <p:cNvSpPr txBox="1"/>
          <p:nvPr/>
        </p:nvSpPr>
        <p:spPr>
          <a:xfrm>
            <a:off x="7160912" y="4949615"/>
            <a:ext cx="5481320" cy="144655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Berlin Sans FB Demi" pitchFamily="34" charset="0"/>
              </a:rPr>
              <a:t>Immer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mache</a:t>
            </a:r>
            <a:r>
              <a:rPr lang="en-US" sz="4400" dirty="0">
                <a:latin typeface="Berlin Sans FB Demi" pitchFamily="34" charset="0"/>
              </a:rPr>
              <a:t> ich </a:t>
            </a:r>
            <a:r>
              <a:rPr lang="en-US" sz="4400" dirty="0" err="1">
                <a:latin typeface="Berlin Sans FB Demi" pitchFamily="34" charset="0"/>
              </a:rPr>
              <a:t>Fotos</a:t>
            </a:r>
            <a:r>
              <a:rPr lang="en-US" sz="4400" dirty="0">
                <a:latin typeface="Berlin Sans FB Demi" pitchFamily="34" charset="0"/>
              </a:rPr>
              <a:t>.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DB6A5F1-E093-4CD0-AF7C-D03D1A0374AF}"/>
              </a:ext>
            </a:extLst>
          </p:cNvPr>
          <p:cNvSpPr/>
          <p:nvPr/>
        </p:nvSpPr>
        <p:spPr>
          <a:xfrm>
            <a:off x="7692120" y="4468367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1682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15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ABFE6-A055-4DF8-A0F7-FEAFC245F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BB321-FDDC-4D24-A99C-C9C79B1C6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1D0AF2-5B7E-4E01-AB3B-F61AEA8782B3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273028-4116-4FAA-B6A0-DA187FFC5158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7" name="Picture 2" descr="Image result for disco">
            <a:hlinkClick r:id="rId2"/>
            <a:extLst>
              <a:ext uri="{FF2B5EF4-FFF2-40B4-BE49-F238E27FC236}">
                <a16:creationId xmlns:a16="http://schemas.microsoft.com/office/drawing/2014/main" id="{D6DC5E4B-F8A2-4ABC-884B-BB94FECC7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761" y="1633921"/>
            <a:ext cx="5629803" cy="38881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FDFF7D30-97DF-4965-8435-3EE8FD590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2B3FE62-8D13-4FF2-8C1F-C9CA953A87D2}"/>
              </a:ext>
            </a:extLst>
          </p:cNvPr>
          <p:cNvGrpSpPr/>
          <p:nvPr/>
        </p:nvGrpSpPr>
        <p:grpSpPr>
          <a:xfrm>
            <a:off x="5345354" y="1023058"/>
            <a:ext cx="1328975" cy="1335259"/>
            <a:chOff x="5745798" y="5239732"/>
            <a:chExt cx="1744579" cy="1684421"/>
          </a:xfrm>
          <a:solidFill>
            <a:srgbClr val="FF3399"/>
          </a:solidFill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29DD936-1E24-448A-AE79-FCF023E74F1A}"/>
                </a:ext>
              </a:extLst>
            </p:cNvPr>
            <p:cNvSpPr/>
            <p:nvPr/>
          </p:nvSpPr>
          <p:spPr>
            <a:xfrm>
              <a:off x="5745798" y="5239732"/>
              <a:ext cx="1744579" cy="1684421"/>
            </a:xfrm>
            <a:prstGeom prst="ellipse">
              <a:avLst/>
            </a:prstGeom>
            <a:solidFill>
              <a:srgbClr val="FF66CC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92540D-1293-4B74-9967-B214F9D1EFAD}"/>
                </a:ext>
              </a:extLst>
            </p:cNvPr>
            <p:cNvSpPr/>
            <p:nvPr/>
          </p:nvSpPr>
          <p:spPr>
            <a:xfrm>
              <a:off x="5836018" y="5321902"/>
              <a:ext cx="1519728" cy="13977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6600" b="1" cap="none" spc="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sie</a:t>
              </a:r>
              <a:endParaRPr lang="en-US" sz="6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0C3BAA2-3631-447B-93B2-D25452A6DF25}"/>
              </a:ext>
            </a:extLst>
          </p:cNvPr>
          <p:cNvSpPr txBox="1"/>
          <p:nvPr/>
        </p:nvSpPr>
        <p:spPr>
          <a:xfrm>
            <a:off x="7027002" y="621821"/>
            <a:ext cx="51298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Berlin Sans FB Demi" pitchFamily="34" charset="0"/>
              </a:rPr>
              <a:t>Wie oft </a:t>
            </a:r>
            <a:r>
              <a:rPr lang="en-US" sz="5400" dirty="0" err="1">
                <a:latin typeface="Berlin Sans FB Demi" pitchFamily="34" charset="0"/>
              </a:rPr>
              <a:t>geht</a:t>
            </a:r>
            <a:r>
              <a:rPr lang="en-US" sz="5400" dirty="0">
                <a:latin typeface="Berlin Sans FB Demi" pitchFamily="34" charset="0"/>
              </a:rPr>
              <a:t> </a:t>
            </a:r>
            <a:r>
              <a:rPr lang="en-US" sz="5400" dirty="0" err="1">
                <a:latin typeface="Berlin Sans FB Demi" pitchFamily="34" charset="0"/>
              </a:rPr>
              <a:t>sie</a:t>
            </a:r>
            <a:r>
              <a:rPr lang="en-US" sz="5400" dirty="0">
                <a:latin typeface="Berlin Sans FB Demi" pitchFamily="34" charset="0"/>
              </a:rPr>
              <a:t> in die </a:t>
            </a:r>
            <a:r>
              <a:rPr lang="en-US" sz="5400" dirty="0" err="1">
                <a:latin typeface="Berlin Sans FB Demi" pitchFamily="34" charset="0"/>
              </a:rPr>
              <a:t>Disko</a:t>
            </a:r>
            <a:r>
              <a:rPr lang="en-US" sz="5400" dirty="0">
                <a:latin typeface="Berlin Sans FB Demi" pitchFamily="34" charset="0"/>
              </a:rPr>
              <a:t>?</a:t>
            </a:r>
            <a:endParaRPr lang="th-TH" sz="5400" dirty="0">
              <a:latin typeface="Berlin Sans FB Demi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B2B339C-9D64-411A-B34E-44173D42554B}"/>
              </a:ext>
            </a:extLst>
          </p:cNvPr>
          <p:cNvSpPr/>
          <p:nvPr/>
        </p:nvSpPr>
        <p:spPr>
          <a:xfrm>
            <a:off x="4846854" y="4212520"/>
            <a:ext cx="1965110" cy="7858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20%</a:t>
            </a:r>
            <a:endParaRPr lang="th-TH" sz="3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9D2457-EFFC-4FC4-8236-9E0903936761}"/>
              </a:ext>
            </a:extLst>
          </p:cNvPr>
          <p:cNvSpPr txBox="1"/>
          <p:nvPr/>
        </p:nvSpPr>
        <p:spPr>
          <a:xfrm>
            <a:off x="7722853" y="2731054"/>
            <a:ext cx="5481320" cy="144655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Berlin Sans FB Demi" pitchFamily="34" charset="0"/>
              </a:rPr>
              <a:t>Sie </a:t>
            </a:r>
            <a:r>
              <a:rPr lang="en-US" sz="4400" dirty="0" err="1">
                <a:latin typeface="Berlin Sans FB Demi" pitchFamily="34" charset="0"/>
              </a:rPr>
              <a:t>geht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selten</a:t>
            </a:r>
            <a:r>
              <a:rPr lang="en-US" sz="4400" dirty="0">
                <a:latin typeface="Berlin Sans FB Demi" pitchFamily="34" charset="0"/>
              </a:rPr>
              <a:t> </a:t>
            </a:r>
          </a:p>
          <a:p>
            <a:r>
              <a:rPr lang="en-US" sz="4400" dirty="0">
                <a:latin typeface="Berlin Sans FB Demi" pitchFamily="34" charset="0"/>
              </a:rPr>
              <a:t>in die </a:t>
            </a:r>
            <a:r>
              <a:rPr lang="en-US" sz="4400" dirty="0" err="1">
                <a:latin typeface="Berlin Sans FB Demi" pitchFamily="34" charset="0"/>
              </a:rPr>
              <a:t>Disko</a:t>
            </a:r>
            <a:r>
              <a:rPr lang="en-US" sz="4400" dirty="0">
                <a:latin typeface="Berlin Sans FB Demi" pitchFamily="34" charset="0"/>
              </a:rPr>
              <a:t>.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332986-F696-49B5-830F-6D1777B53D71}"/>
              </a:ext>
            </a:extLst>
          </p:cNvPr>
          <p:cNvSpPr/>
          <p:nvPr/>
        </p:nvSpPr>
        <p:spPr>
          <a:xfrm>
            <a:off x="10687718" y="2302101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3E170C-34EE-4E66-891F-76088921F1A3}"/>
              </a:ext>
            </a:extLst>
          </p:cNvPr>
          <p:cNvSpPr txBox="1"/>
          <p:nvPr/>
        </p:nvSpPr>
        <p:spPr>
          <a:xfrm>
            <a:off x="7739424" y="4865350"/>
            <a:ext cx="5481320" cy="144655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Berlin Sans FB Demi" pitchFamily="34" charset="0"/>
              </a:rPr>
              <a:t>Selten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geht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sie</a:t>
            </a:r>
            <a:endParaRPr lang="en-US" sz="4400" dirty="0">
              <a:latin typeface="Berlin Sans FB Demi" pitchFamily="34" charset="0"/>
            </a:endParaRPr>
          </a:p>
          <a:p>
            <a:r>
              <a:rPr lang="en-US" sz="4400" dirty="0">
                <a:latin typeface="Berlin Sans FB Demi" pitchFamily="34" charset="0"/>
              </a:rPr>
              <a:t>in die </a:t>
            </a:r>
            <a:r>
              <a:rPr lang="en-US" sz="4400" dirty="0" err="1">
                <a:latin typeface="Berlin Sans FB Demi" pitchFamily="34" charset="0"/>
              </a:rPr>
              <a:t>Disko</a:t>
            </a:r>
            <a:r>
              <a:rPr lang="en-US" sz="4400" dirty="0">
                <a:latin typeface="Berlin Sans FB Demi" pitchFamily="34" charset="0"/>
              </a:rPr>
              <a:t>. 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DB6A5F1-E093-4CD0-AF7C-D03D1A0374AF}"/>
              </a:ext>
            </a:extLst>
          </p:cNvPr>
          <p:cNvSpPr/>
          <p:nvPr/>
        </p:nvSpPr>
        <p:spPr>
          <a:xfrm>
            <a:off x="8385764" y="4382082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801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ABFE6-A055-4DF8-A0F7-FEAFC245F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BB321-FDDC-4D24-A99C-C9C79B1C6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1D0AF2-5B7E-4E01-AB3B-F61AEA8782B3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273028-4116-4FAA-B6A0-DA187FFC5158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FDFF7D30-97DF-4965-8435-3EE8FD590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Image result for singer">
            <a:hlinkClick r:id="rId4"/>
            <a:extLst>
              <a:ext uri="{FF2B5EF4-FFF2-40B4-BE49-F238E27FC236}">
                <a16:creationId xmlns:a16="http://schemas.microsoft.com/office/drawing/2014/main" id="{B6547A54-B5FE-4B20-9FF1-EAC9E9074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23" y="1987110"/>
            <a:ext cx="5860025" cy="35229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2B3FE62-8D13-4FF2-8C1F-C9CA953A87D2}"/>
              </a:ext>
            </a:extLst>
          </p:cNvPr>
          <p:cNvGrpSpPr/>
          <p:nvPr/>
        </p:nvGrpSpPr>
        <p:grpSpPr>
          <a:xfrm>
            <a:off x="5131801" y="1226731"/>
            <a:ext cx="1328975" cy="1335259"/>
            <a:chOff x="5465461" y="5496664"/>
            <a:chExt cx="1744579" cy="1684421"/>
          </a:xfrm>
          <a:solidFill>
            <a:schemeClr val="accent2"/>
          </a:solidFill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29DD936-1E24-448A-AE79-FCF023E74F1A}"/>
                </a:ext>
              </a:extLst>
            </p:cNvPr>
            <p:cNvSpPr/>
            <p:nvPr/>
          </p:nvSpPr>
          <p:spPr>
            <a:xfrm>
              <a:off x="5465461" y="5496664"/>
              <a:ext cx="1744579" cy="1684421"/>
            </a:xfrm>
            <a:prstGeom prst="ellipse">
              <a:avLst/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92540D-1293-4B74-9967-B214F9D1EFAD}"/>
                </a:ext>
              </a:extLst>
            </p:cNvPr>
            <p:cNvSpPr/>
            <p:nvPr/>
          </p:nvSpPr>
          <p:spPr>
            <a:xfrm>
              <a:off x="5618709" y="5640009"/>
              <a:ext cx="1507102" cy="13977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6600" b="1" cap="none" spc="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ihr</a:t>
              </a:r>
              <a:endParaRPr lang="en-US" sz="6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0C3BAA2-3631-447B-93B2-D25452A6DF25}"/>
              </a:ext>
            </a:extLst>
          </p:cNvPr>
          <p:cNvSpPr txBox="1"/>
          <p:nvPr/>
        </p:nvSpPr>
        <p:spPr>
          <a:xfrm>
            <a:off x="6825094" y="1126862"/>
            <a:ext cx="55278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Berlin Sans FB Demi" pitchFamily="34" charset="0"/>
              </a:rPr>
              <a:t>Wie oft </a:t>
            </a:r>
            <a:r>
              <a:rPr lang="en-US" sz="5400" dirty="0" err="1">
                <a:latin typeface="Berlin Sans FB Demi" pitchFamily="34" charset="0"/>
              </a:rPr>
              <a:t>singt</a:t>
            </a:r>
            <a:r>
              <a:rPr lang="en-US" sz="5400" dirty="0">
                <a:latin typeface="Berlin Sans FB Demi" pitchFamily="34" charset="0"/>
              </a:rPr>
              <a:t> </a:t>
            </a:r>
            <a:r>
              <a:rPr lang="en-US" sz="5400" dirty="0" err="1">
                <a:latin typeface="Berlin Sans FB Demi" pitchFamily="34" charset="0"/>
              </a:rPr>
              <a:t>ihr</a:t>
            </a:r>
            <a:r>
              <a:rPr lang="en-US" sz="5400" dirty="0">
                <a:latin typeface="Berlin Sans FB Demi" pitchFamily="34" charset="0"/>
              </a:rPr>
              <a:t>?</a:t>
            </a:r>
            <a:endParaRPr lang="th-TH" sz="5400" dirty="0">
              <a:latin typeface="Berlin Sans FB Demi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B2B339C-9D64-411A-B34E-44173D42554B}"/>
              </a:ext>
            </a:extLst>
          </p:cNvPr>
          <p:cNvSpPr/>
          <p:nvPr/>
        </p:nvSpPr>
        <p:spPr>
          <a:xfrm>
            <a:off x="5397499" y="4212520"/>
            <a:ext cx="1551613" cy="7858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0%</a:t>
            </a:r>
            <a:endParaRPr lang="th-TH" sz="3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9D2457-EFFC-4FC4-8236-9E0903936761}"/>
              </a:ext>
            </a:extLst>
          </p:cNvPr>
          <p:cNvSpPr txBox="1"/>
          <p:nvPr/>
        </p:nvSpPr>
        <p:spPr>
          <a:xfrm>
            <a:off x="7753158" y="2929257"/>
            <a:ext cx="4438842" cy="769441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Berlin Sans FB Demi" pitchFamily="34" charset="0"/>
              </a:rPr>
              <a:t>Wir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singen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nie</a:t>
            </a:r>
            <a:r>
              <a:rPr lang="en-US" sz="4400" dirty="0">
                <a:latin typeface="Berlin Sans FB Demi" pitchFamily="34" charset="0"/>
              </a:rPr>
              <a:t>.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332986-F696-49B5-830F-6D1777B53D71}"/>
              </a:ext>
            </a:extLst>
          </p:cNvPr>
          <p:cNvSpPr/>
          <p:nvPr/>
        </p:nvSpPr>
        <p:spPr>
          <a:xfrm>
            <a:off x="10626049" y="2312514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3E170C-34EE-4E66-891F-76088921F1A3}"/>
              </a:ext>
            </a:extLst>
          </p:cNvPr>
          <p:cNvSpPr txBox="1"/>
          <p:nvPr/>
        </p:nvSpPr>
        <p:spPr>
          <a:xfrm>
            <a:off x="7752612" y="4422855"/>
            <a:ext cx="4438842" cy="769441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Berlin Sans FB Demi" pitchFamily="34" charset="0"/>
              </a:rPr>
              <a:t>Nie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singen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wir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DB6A5F1-E093-4CD0-AF7C-D03D1A0374AF}"/>
              </a:ext>
            </a:extLst>
          </p:cNvPr>
          <p:cNvSpPr/>
          <p:nvPr/>
        </p:nvSpPr>
        <p:spPr>
          <a:xfrm>
            <a:off x="8072896" y="3844721"/>
            <a:ext cx="70590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983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15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ABFE6-A055-4DF8-A0F7-FEAFC245F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BB321-FDDC-4D24-A99C-C9C79B1C6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1D0AF2-5B7E-4E01-AB3B-F61AEA8782B3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273028-4116-4FAA-B6A0-DA187FFC5158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FDFF7D30-97DF-4965-8435-3EE8FD590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Image result for paint">
            <a:hlinkClick r:id="rId4"/>
            <a:extLst>
              <a:ext uri="{FF2B5EF4-FFF2-40B4-BE49-F238E27FC236}">
                <a16:creationId xmlns:a16="http://schemas.microsoft.com/office/drawing/2014/main" id="{15138ADE-5280-4B26-94E2-D1F567B40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6475" y="1821553"/>
            <a:ext cx="5481319" cy="38549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2B3FE62-8D13-4FF2-8C1F-C9CA953A87D2}"/>
              </a:ext>
            </a:extLst>
          </p:cNvPr>
          <p:cNvGrpSpPr/>
          <p:nvPr/>
        </p:nvGrpSpPr>
        <p:grpSpPr>
          <a:xfrm>
            <a:off x="5042283" y="1035870"/>
            <a:ext cx="1328975" cy="1335259"/>
            <a:chOff x="5745798" y="5239732"/>
            <a:chExt cx="1744579" cy="1684421"/>
          </a:xfrm>
          <a:solidFill>
            <a:schemeClr val="accent2"/>
          </a:solidFill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29DD936-1E24-448A-AE79-FCF023E74F1A}"/>
                </a:ext>
              </a:extLst>
            </p:cNvPr>
            <p:cNvSpPr/>
            <p:nvPr/>
          </p:nvSpPr>
          <p:spPr>
            <a:xfrm>
              <a:off x="5745798" y="5239732"/>
              <a:ext cx="1744579" cy="1684421"/>
            </a:xfrm>
            <a:prstGeom prst="ellipse">
              <a:avLst/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92540D-1293-4B74-9967-B214F9D1EFAD}"/>
                </a:ext>
              </a:extLst>
            </p:cNvPr>
            <p:cNvSpPr/>
            <p:nvPr/>
          </p:nvSpPr>
          <p:spPr>
            <a:xfrm>
              <a:off x="6049897" y="5321902"/>
              <a:ext cx="1091968" cy="1107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6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du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0C3BAA2-3631-447B-93B2-D25452A6DF25}"/>
              </a:ext>
            </a:extLst>
          </p:cNvPr>
          <p:cNvSpPr txBox="1"/>
          <p:nvPr/>
        </p:nvSpPr>
        <p:spPr>
          <a:xfrm>
            <a:off x="6568690" y="1078502"/>
            <a:ext cx="6128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Berlin Sans FB Demi" pitchFamily="34" charset="0"/>
              </a:rPr>
              <a:t>Wie oft </a:t>
            </a:r>
            <a:r>
              <a:rPr lang="en-US" sz="5400" dirty="0" err="1">
                <a:latin typeface="Berlin Sans FB Demi" pitchFamily="34" charset="0"/>
              </a:rPr>
              <a:t>malst</a:t>
            </a:r>
            <a:r>
              <a:rPr lang="en-US" sz="5400" dirty="0">
                <a:latin typeface="Berlin Sans FB Demi" pitchFamily="34" charset="0"/>
              </a:rPr>
              <a:t> du?</a:t>
            </a:r>
            <a:endParaRPr lang="th-TH" sz="5400" dirty="0">
              <a:latin typeface="Berlin Sans FB Demi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B2B339C-9D64-411A-B34E-44173D42554B}"/>
              </a:ext>
            </a:extLst>
          </p:cNvPr>
          <p:cNvSpPr/>
          <p:nvPr/>
        </p:nvSpPr>
        <p:spPr>
          <a:xfrm>
            <a:off x="4846854" y="4212520"/>
            <a:ext cx="1965110" cy="7858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80%</a:t>
            </a:r>
            <a:endParaRPr lang="th-TH" sz="3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9D2457-EFFC-4FC4-8236-9E0903936761}"/>
              </a:ext>
            </a:extLst>
          </p:cNvPr>
          <p:cNvSpPr txBox="1"/>
          <p:nvPr/>
        </p:nvSpPr>
        <p:spPr>
          <a:xfrm>
            <a:off x="7529882" y="3153109"/>
            <a:ext cx="5481320" cy="830997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Berlin Sans FB Demi" pitchFamily="34" charset="0"/>
              </a:rPr>
              <a:t>Ich male </a:t>
            </a:r>
            <a:r>
              <a:rPr lang="en-US" sz="4800" dirty="0" err="1">
                <a:latin typeface="Berlin Sans FB Demi" pitchFamily="34" charset="0"/>
              </a:rPr>
              <a:t>häufig</a:t>
            </a:r>
            <a:r>
              <a:rPr lang="en-US" sz="4800" dirty="0">
                <a:latin typeface="Berlin Sans FB Demi" pitchFamily="34" charset="0"/>
              </a:rPr>
              <a:t>.</a:t>
            </a:r>
            <a:endParaRPr lang="th-TH" sz="4800" dirty="0">
              <a:latin typeface="Berlin Sans FB Demi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332986-F696-49B5-830F-6D1777B53D71}"/>
              </a:ext>
            </a:extLst>
          </p:cNvPr>
          <p:cNvSpPr/>
          <p:nvPr/>
        </p:nvSpPr>
        <p:spPr>
          <a:xfrm>
            <a:off x="10493818" y="2511084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3E170C-34EE-4E66-891F-76088921F1A3}"/>
              </a:ext>
            </a:extLst>
          </p:cNvPr>
          <p:cNvSpPr txBox="1"/>
          <p:nvPr/>
        </p:nvSpPr>
        <p:spPr>
          <a:xfrm>
            <a:off x="8125073" y="4830668"/>
            <a:ext cx="5481320" cy="830997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Berlin Sans FB Demi" pitchFamily="34" charset="0"/>
              </a:rPr>
              <a:t>Oft male ich.</a:t>
            </a:r>
            <a:endParaRPr lang="th-TH" sz="4800" dirty="0">
              <a:latin typeface="Berlin Sans FB Demi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DB6A5F1-E093-4CD0-AF7C-D03D1A0374AF}"/>
              </a:ext>
            </a:extLst>
          </p:cNvPr>
          <p:cNvSpPr/>
          <p:nvPr/>
        </p:nvSpPr>
        <p:spPr>
          <a:xfrm>
            <a:off x="8380684" y="4193682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91603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15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ABFE6-A055-4DF8-A0F7-FEAFC245F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BB321-FDDC-4D24-A99C-C9C79B1C6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1D0AF2-5B7E-4E01-AB3B-F61AEA8782B3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273028-4116-4FAA-B6A0-DA187FFC5158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7" name="Picture 2" descr="Image result for talk with friends">
            <a:hlinkClick r:id="rId2"/>
            <a:extLst>
              <a:ext uri="{FF2B5EF4-FFF2-40B4-BE49-F238E27FC236}">
                <a16:creationId xmlns:a16="http://schemas.microsoft.com/office/drawing/2014/main" id="{C40C6AF6-827D-4C31-BE7C-5DC197F23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829" y="2027603"/>
            <a:ext cx="6039007" cy="38023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FDFF7D30-97DF-4965-8435-3EE8FD590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2B3FE62-8D13-4FF2-8C1F-C9CA953A87D2}"/>
              </a:ext>
            </a:extLst>
          </p:cNvPr>
          <p:cNvGrpSpPr/>
          <p:nvPr/>
        </p:nvGrpSpPr>
        <p:grpSpPr>
          <a:xfrm>
            <a:off x="5345354" y="1023058"/>
            <a:ext cx="1328975" cy="1335259"/>
            <a:chOff x="5745798" y="5239732"/>
            <a:chExt cx="1744579" cy="1684421"/>
          </a:xfrm>
          <a:solidFill>
            <a:srgbClr val="00B0F0"/>
          </a:solidFill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29DD936-1E24-448A-AE79-FCF023E74F1A}"/>
                </a:ext>
              </a:extLst>
            </p:cNvPr>
            <p:cNvSpPr/>
            <p:nvPr/>
          </p:nvSpPr>
          <p:spPr>
            <a:xfrm>
              <a:off x="5745798" y="5239732"/>
              <a:ext cx="1744579" cy="1684421"/>
            </a:xfrm>
            <a:prstGeom prst="ellipse">
              <a:avLst/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92540D-1293-4B74-9967-B214F9D1EFAD}"/>
                </a:ext>
              </a:extLst>
            </p:cNvPr>
            <p:cNvSpPr/>
            <p:nvPr/>
          </p:nvSpPr>
          <p:spPr>
            <a:xfrm>
              <a:off x="5996997" y="5321902"/>
              <a:ext cx="1197769" cy="13977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6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er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0C3BAA2-3631-447B-93B2-D25452A6DF25}"/>
              </a:ext>
            </a:extLst>
          </p:cNvPr>
          <p:cNvSpPr txBox="1"/>
          <p:nvPr/>
        </p:nvSpPr>
        <p:spPr>
          <a:xfrm>
            <a:off x="7551751" y="756758"/>
            <a:ext cx="45899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Berlin Sans FB Demi" pitchFamily="34" charset="0"/>
              </a:rPr>
              <a:t>Wie oft </a:t>
            </a:r>
            <a:r>
              <a:rPr lang="en-US" sz="5400" dirty="0" err="1">
                <a:latin typeface="Berlin Sans FB Demi" pitchFamily="34" charset="0"/>
              </a:rPr>
              <a:t>trifft</a:t>
            </a:r>
            <a:r>
              <a:rPr lang="en-US" sz="5400" dirty="0">
                <a:latin typeface="Berlin Sans FB Demi" pitchFamily="34" charset="0"/>
              </a:rPr>
              <a:t> er Freunde?</a:t>
            </a:r>
            <a:endParaRPr lang="th-TH" sz="5400" dirty="0">
              <a:latin typeface="Berlin Sans FB Demi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B2B339C-9D64-411A-B34E-44173D42554B}"/>
              </a:ext>
            </a:extLst>
          </p:cNvPr>
          <p:cNvSpPr/>
          <p:nvPr/>
        </p:nvSpPr>
        <p:spPr>
          <a:xfrm>
            <a:off x="4846854" y="4212520"/>
            <a:ext cx="1965110" cy="7858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50%</a:t>
            </a:r>
            <a:endParaRPr lang="th-TH" sz="3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9D2457-EFFC-4FC4-8236-9E0903936761}"/>
              </a:ext>
            </a:extLst>
          </p:cNvPr>
          <p:cNvSpPr txBox="1"/>
          <p:nvPr/>
        </p:nvSpPr>
        <p:spPr>
          <a:xfrm>
            <a:off x="7353299" y="2985280"/>
            <a:ext cx="5234093" cy="144655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Berlin Sans FB Demi" pitchFamily="34" charset="0"/>
              </a:rPr>
              <a:t>Er </a:t>
            </a:r>
            <a:r>
              <a:rPr lang="en-US" sz="4400" dirty="0" err="1">
                <a:latin typeface="Berlin Sans FB Demi" pitchFamily="34" charset="0"/>
              </a:rPr>
              <a:t>trifft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manchmal</a:t>
            </a:r>
            <a:r>
              <a:rPr lang="en-US" sz="4400" dirty="0">
                <a:latin typeface="Berlin Sans FB Demi" pitchFamily="34" charset="0"/>
              </a:rPr>
              <a:t> Freunde.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332986-F696-49B5-830F-6D1777B53D71}"/>
              </a:ext>
            </a:extLst>
          </p:cNvPr>
          <p:cNvSpPr/>
          <p:nvPr/>
        </p:nvSpPr>
        <p:spPr>
          <a:xfrm>
            <a:off x="10493818" y="2511084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3E170C-34EE-4E66-891F-76088921F1A3}"/>
              </a:ext>
            </a:extLst>
          </p:cNvPr>
          <p:cNvSpPr txBox="1"/>
          <p:nvPr/>
        </p:nvSpPr>
        <p:spPr>
          <a:xfrm>
            <a:off x="7353299" y="4902048"/>
            <a:ext cx="5481320" cy="144655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Berlin Sans FB Demi" pitchFamily="34" charset="0"/>
              </a:rPr>
              <a:t>Manchmal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trifft</a:t>
            </a:r>
            <a:r>
              <a:rPr lang="en-US" sz="4400" dirty="0">
                <a:latin typeface="Berlin Sans FB Demi" pitchFamily="34" charset="0"/>
              </a:rPr>
              <a:t> er Freunde.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DB6A5F1-E093-4CD0-AF7C-D03D1A0374AF}"/>
              </a:ext>
            </a:extLst>
          </p:cNvPr>
          <p:cNvSpPr/>
          <p:nvPr/>
        </p:nvSpPr>
        <p:spPr>
          <a:xfrm>
            <a:off x="8009636" y="4453723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4073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ABFE6-A055-4DF8-A0F7-FEAFC245F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BB321-FDDC-4D24-A99C-C9C79B1C6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1D0AF2-5B7E-4E01-AB3B-F61AEA8782B3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273028-4116-4FAA-B6A0-DA187FFC5158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7" name="Picture 2" descr="Image result for radfahren">
            <a:hlinkClick r:id="rId2"/>
            <a:extLst>
              <a:ext uri="{FF2B5EF4-FFF2-40B4-BE49-F238E27FC236}">
                <a16:creationId xmlns:a16="http://schemas.microsoft.com/office/drawing/2014/main" id="{41CBDE71-EE20-4311-A8B9-BA121E11D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9931" y="1825625"/>
            <a:ext cx="5596069" cy="33989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FDFF7D30-97DF-4965-8435-3EE8FD590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2B3FE62-8D13-4FF2-8C1F-C9CA953A87D2}"/>
              </a:ext>
            </a:extLst>
          </p:cNvPr>
          <p:cNvGrpSpPr/>
          <p:nvPr/>
        </p:nvGrpSpPr>
        <p:grpSpPr>
          <a:xfrm>
            <a:off x="5345354" y="1023058"/>
            <a:ext cx="1328975" cy="1335259"/>
            <a:chOff x="5745798" y="5239732"/>
            <a:chExt cx="1744579" cy="1684421"/>
          </a:xfrm>
          <a:solidFill>
            <a:srgbClr val="FF66CC"/>
          </a:solidFill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29DD936-1E24-448A-AE79-FCF023E74F1A}"/>
                </a:ext>
              </a:extLst>
            </p:cNvPr>
            <p:cNvSpPr/>
            <p:nvPr/>
          </p:nvSpPr>
          <p:spPr>
            <a:xfrm>
              <a:off x="5745798" y="5239732"/>
              <a:ext cx="1744579" cy="1684421"/>
            </a:xfrm>
            <a:prstGeom prst="ellipse">
              <a:avLst/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92540D-1293-4B74-9967-B214F9D1EFAD}"/>
                </a:ext>
              </a:extLst>
            </p:cNvPr>
            <p:cNvSpPr/>
            <p:nvPr/>
          </p:nvSpPr>
          <p:spPr>
            <a:xfrm>
              <a:off x="5836018" y="5321902"/>
              <a:ext cx="1519728" cy="13977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6600" b="1" cap="none" spc="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sie</a:t>
              </a:r>
              <a:endParaRPr lang="en-US" sz="6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0C3BAA2-3631-447B-93B2-D25452A6DF25}"/>
              </a:ext>
            </a:extLst>
          </p:cNvPr>
          <p:cNvSpPr txBox="1"/>
          <p:nvPr/>
        </p:nvSpPr>
        <p:spPr>
          <a:xfrm>
            <a:off x="7551751" y="756758"/>
            <a:ext cx="45899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Berlin Sans FB Demi" pitchFamily="34" charset="0"/>
              </a:rPr>
              <a:t>Wie oft </a:t>
            </a:r>
            <a:r>
              <a:rPr lang="en-US" sz="5400" dirty="0" err="1">
                <a:latin typeface="Berlin Sans FB Demi" pitchFamily="34" charset="0"/>
              </a:rPr>
              <a:t>fährst</a:t>
            </a:r>
            <a:r>
              <a:rPr lang="en-US" sz="5400" dirty="0">
                <a:latin typeface="Berlin Sans FB Demi" pitchFamily="34" charset="0"/>
              </a:rPr>
              <a:t> </a:t>
            </a:r>
            <a:r>
              <a:rPr lang="en-US" sz="5400" dirty="0" err="1">
                <a:latin typeface="Berlin Sans FB Demi" pitchFamily="34" charset="0"/>
              </a:rPr>
              <a:t>sie</a:t>
            </a:r>
            <a:r>
              <a:rPr lang="en-US" sz="5400" dirty="0">
                <a:latin typeface="Berlin Sans FB Demi" pitchFamily="34" charset="0"/>
              </a:rPr>
              <a:t> </a:t>
            </a:r>
            <a:r>
              <a:rPr lang="en-US" sz="5400" dirty="0" err="1">
                <a:latin typeface="Berlin Sans FB Demi" pitchFamily="34" charset="0"/>
              </a:rPr>
              <a:t>Fahrrad</a:t>
            </a:r>
            <a:r>
              <a:rPr lang="en-US" sz="5400" dirty="0">
                <a:latin typeface="Berlin Sans FB Demi" pitchFamily="34" charset="0"/>
              </a:rPr>
              <a:t>?</a:t>
            </a:r>
            <a:endParaRPr lang="th-TH" sz="5400" dirty="0">
              <a:latin typeface="Berlin Sans FB Demi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B2B339C-9D64-411A-B34E-44173D42554B}"/>
              </a:ext>
            </a:extLst>
          </p:cNvPr>
          <p:cNvSpPr/>
          <p:nvPr/>
        </p:nvSpPr>
        <p:spPr>
          <a:xfrm>
            <a:off x="4846854" y="4212520"/>
            <a:ext cx="1965110" cy="7858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20%</a:t>
            </a:r>
            <a:endParaRPr lang="th-TH" sz="3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9D2457-EFFC-4FC4-8236-9E0903936761}"/>
              </a:ext>
            </a:extLst>
          </p:cNvPr>
          <p:cNvSpPr txBox="1"/>
          <p:nvPr/>
        </p:nvSpPr>
        <p:spPr>
          <a:xfrm>
            <a:off x="7777386" y="2954626"/>
            <a:ext cx="5481320" cy="144655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Berlin Sans FB Demi" pitchFamily="34" charset="0"/>
              </a:rPr>
              <a:t>Sie </a:t>
            </a:r>
            <a:r>
              <a:rPr lang="en-US" sz="4400" dirty="0" err="1">
                <a:latin typeface="Berlin Sans FB Demi" pitchFamily="34" charset="0"/>
              </a:rPr>
              <a:t>fährt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selten</a:t>
            </a:r>
            <a:r>
              <a:rPr lang="en-US" sz="4400" dirty="0">
                <a:latin typeface="Berlin Sans FB Demi" pitchFamily="34" charset="0"/>
              </a:rPr>
              <a:t> </a:t>
            </a:r>
          </a:p>
          <a:p>
            <a:r>
              <a:rPr lang="en-US" sz="4400" dirty="0" err="1">
                <a:latin typeface="Berlin Sans FB Demi" pitchFamily="34" charset="0"/>
              </a:rPr>
              <a:t>Fahrrad</a:t>
            </a:r>
            <a:r>
              <a:rPr lang="en-US" sz="4400" dirty="0">
                <a:latin typeface="Berlin Sans FB Demi" pitchFamily="34" charset="0"/>
              </a:rPr>
              <a:t>. 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332986-F696-49B5-830F-6D1777B53D71}"/>
              </a:ext>
            </a:extLst>
          </p:cNvPr>
          <p:cNvSpPr/>
          <p:nvPr/>
        </p:nvSpPr>
        <p:spPr>
          <a:xfrm>
            <a:off x="10696423" y="2458939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3E170C-34EE-4E66-891F-76088921F1A3}"/>
              </a:ext>
            </a:extLst>
          </p:cNvPr>
          <p:cNvSpPr txBox="1"/>
          <p:nvPr/>
        </p:nvSpPr>
        <p:spPr>
          <a:xfrm>
            <a:off x="7031382" y="5002409"/>
            <a:ext cx="5481320" cy="769441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Berlin Sans FB Demi" pitchFamily="34" charset="0"/>
              </a:rPr>
              <a:t>Selten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fährt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sie</a:t>
            </a:r>
            <a:r>
              <a:rPr lang="en-US" sz="4400" dirty="0">
                <a:latin typeface="Berlin Sans FB Demi" pitchFamily="34" charset="0"/>
              </a:rPr>
              <a:t> Rad.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DB6A5F1-E093-4CD0-AF7C-D03D1A0374AF}"/>
              </a:ext>
            </a:extLst>
          </p:cNvPr>
          <p:cNvSpPr/>
          <p:nvPr/>
        </p:nvSpPr>
        <p:spPr>
          <a:xfrm>
            <a:off x="7321241" y="4401176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69213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15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ABFE6-A055-4DF8-A0F7-FEAFC245F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BB321-FDDC-4D24-A99C-C9C79B1C6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1D0AF2-5B7E-4E01-AB3B-F61AEA8782B3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Briefmarken Sammeln - Bilder und Stockfotos - iStock">
            <a:extLst>
              <a:ext uri="{FF2B5EF4-FFF2-40B4-BE49-F238E27FC236}">
                <a16:creationId xmlns:a16="http://schemas.microsoft.com/office/drawing/2014/main" id="{4F439DF2-BE1D-4572-B1D3-1BCC93173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46" y="2033608"/>
            <a:ext cx="5384732" cy="35898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D273028-4116-4FAA-B6A0-DA187FFC5158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FDFF7D30-97DF-4965-8435-3EE8FD590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2B3FE62-8D13-4FF2-8C1F-C9CA953A87D2}"/>
              </a:ext>
            </a:extLst>
          </p:cNvPr>
          <p:cNvGrpSpPr/>
          <p:nvPr/>
        </p:nvGrpSpPr>
        <p:grpSpPr>
          <a:xfrm>
            <a:off x="4767025" y="1037336"/>
            <a:ext cx="1328975" cy="1335259"/>
            <a:chOff x="5745798" y="5239732"/>
            <a:chExt cx="1744579" cy="1684421"/>
          </a:xfrm>
          <a:solidFill>
            <a:schemeClr val="accent2"/>
          </a:solidFill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29DD936-1E24-448A-AE79-FCF023E74F1A}"/>
                </a:ext>
              </a:extLst>
            </p:cNvPr>
            <p:cNvSpPr/>
            <p:nvPr/>
          </p:nvSpPr>
          <p:spPr>
            <a:xfrm>
              <a:off x="5745798" y="5239732"/>
              <a:ext cx="1744579" cy="1684421"/>
            </a:xfrm>
            <a:prstGeom prst="ellipse">
              <a:avLst/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92540D-1293-4B74-9967-B214F9D1EFAD}"/>
                </a:ext>
              </a:extLst>
            </p:cNvPr>
            <p:cNvSpPr/>
            <p:nvPr/>
          </p:nvSpPr>
          <p:spPr>
            <a:xfrm>
              <a:off x="5794985" y="5321902"/>
              <a:ext cx="1601797" cy="13977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6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Sie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0C3BAA2-3631-447B-93B2-D25452A6DF25}"/>
              </a:ext>
            </a:extLst>
          </p:cNvPr>
          <p:cNvSpPr txBox="1"/>
          <p:nvPr/>
        </p:nvSpPr>
        <p:spPr>
          <a:xfrm>
            <a:off x="6466963" y="744222"/>
            <a:ext cx="55325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Berlin Sans FB Demi" pitchFamily="34" charset="0"/>
              </a:rPr>
              <a:t>Wie oft </a:t>
            </a:r>
            <a:r>
              <a:rPr lang="en-US" sz="5400" dirty="0" err="1">
                <a:latin typeface="Berlin Sans FB Demi" pitchFamily="34" charset="0"/>
              </a:rPr>
              <a:t>sammeln</a:t>
            </a:r>
            <a:r>
              <a:rPr lang="en-US" sz="5400" dirty="0">
                <a:latin typeface="Berlin Sans FB Demi" pitchFamily="34" charset="0"/>
              </a:rPr>
              <a:t> Sie </a:t>
            </a:r>
            <a:r>
              <a:rPr lang="en-US" sz="5400" dirty="0" err="1">
                <a:latin typeface="Berlin Sans FB Demi" pitchFamily="34" charset="0"/>
              </a:rPr>
              <a:t>Briefmarken</a:t>
            </a:r>
            <a:r>
              <a:rPr lang="en-US" sz="5400" dirty="0">
                <a:latin typeface="Berlin Sans FB Demi" pitchFamily="34" charset="0"/>
              </a:rPr>
              <a:t>?</a:t>
            </a:r>
            <a:endParaRPr lang="th-TH" sz="5400" dirty="0">
              <a:latin typeface="Berlin Sans FB Demi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B2B339C-9D64-411A-B34E-44173D42554B}"/>
              </a:ext>
            </a:extLst>
          </p:cNvPr>
          <p:cNvSpPr/>
          <p:nvPr/>
        </p:nvSpPr>
        <p:spPr>
          <a:xfrm>
            <a:off x="4846854" y="4212520"/>
            <a:ext cx="1965110" cy="7858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0%</a:t>
            </a:r>
            <a:endParaRPr lang="th-TH" sz="3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9D2457-EFFC-4FC4-8236-9E0903936761}"/>
              </a:ext>
            </a:extLst>
          </p:cNvPr>
          <p:cNvSpPr txBox="1"/>
          <p:nvPr/>
        </p:nvSpPr>
        <p:spPr>
          <a:xfrm>
            <a:off x="7899399" y="2931021"/>
            <a:ext cx="4785911" cy="144655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Berlin Sans FB Demi" pitchFamily="34" charset="0"/>
              </a:rPr>
              <a:t>Ich </a:t>
            </a:r>
            <a:r>
              <a:rPr lang="en-US" sz="4400" dirty="0" err="1">
                <a:latin typeface="Berlin Sans FB Demi" pitchFamily="34" charset="0"/>
              </a:rPr>
              <a:t>sammle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nie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Briefmarken</a:t>
            </a:r>
            <a:r>
              <a:rPr lang="en-US" sz="4400" dirty="0">
                <a:latin typeface="Berlin Sans FB Demi" pitchFamily="34" charset="0"/>
              </a:rPr>
              <a:t>.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332986-F696-49B5-830F-6D1777B53D71}"/>
              </a:ext>
            </a:extLst>
          </p:cNvPr>
          <p:cNvSpPr/>
          <p:nvPr/>
        </p:nvSpPr>
        <p:spPr>
          <a:xfrm>
            <a:off x="11268467" y="2445068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3E170C-34EE-4E66-891F-76088921F1A3}"/>
              </a:ext>
            </a:extLst>
          </p:cNvPr>
          <p:cNvSpPr txBox="1"/>
          <p:nvPr/>
        </p:nvSpPr>
        <p:spPr>
          <a:xfrm>
            <a:off x="7899399" y="4851767"/>
            <a:ext cx="5481320" cy="144655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Berlin Sans FB Demi" pitchFamily="34" charset="0"/>
              </a:rPr>
              <a:t>Nie</a:t>
            </a:r>
            <a:r>
              <a:rPr lang="en-US" sz="4400" dirty="0">
                <a:latin typeface="Berlin Sans FB Demi" pitchFamily="34" charset="0"/>
              </a:rPr>
              <a:t> </a:t>
            </a:r>
            <a:r>
              <a:rPr lang="en-US" sz="4400" dirty="0" err="1">
                <a:latin typeface="Berlin Sans FB Demi" pitchFamily="34" charset="0"/>
              </a:rPr>
              <a:t>sammle</a:t>
            </a:r>
            <a:r>
              <a:rPr lang="en-US" sz="4400" dirty="0">
                <a:latin typeface="Berlin Sans FB Demi" pitchFamily="34" charset="0"/>
              </a:rPr>
              <a:t> ich </a:t>
            </a:r>
            <a:r>
              <a:rPr lang="en-US" sz="4400" dirty="0" err="1">
                <a:latin typeface="Berlin Sans FB Demi" pitchFamily="34" charset="0"/>
              </a:rPr>
              <a:t>Briefmarken</a:t>
            </a:r>
            <a:r>
              <a:rPr lang="en-US" sz="4400" dirty="0">
                <a:latin typeface="Berlin Sans FB Demi" pitchFamily="34" charset="0"/>
              </a:rPr>
              <a:t>.</a:t>
            </a:r>
            <a:endParaRPr lang="th-TH" sz="4400" dirty="0">
              <a:latin typeface="Berlin Sans FB Demi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DB6A5F1-E093-4CD0-AF7C-D03D1A0374AF}"/>
              </a:ext>
            </a:extLst>
          </p:cNvPr>
          <p:cNvSpPr/>
          <p:nvPr/>
        </p:nvSpPr>
        <p:spPr>
          <a:xfrm>
            <a:off x="8142505" y="4359563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6052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15" grpId="0" animBg="1"/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9B30D-C2A7-4C08-9B07-004D98A02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78266-AF1A-4B99-B3D7-868FC605C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BE3B86-BBCA-4853-8B53-5A135CEB5117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DB5AF6-5D6B-4478-A2B8-11ED2C3A62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875" t="26620" r="4584" b="39815"/>
          <a:stretch/>
        </p:blipFill>
        <p:spPr>
          <a:xfrm>
            <a:off x="162009" y="149900"/>
            <a:ext cx="11919181" cy="25415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1649BE-8D60-44A3-A89C-3A92517BF6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79" t="26621" r="11459" b="29259"/>
          <a:stretch/>
        </p:blipFill>
        <p:spPr>
          <a:xfrm>
            <a:off x="110809" y="2832790"/>
            <a:ext cx="11970381" cy="355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4727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5557C6-4209-4236-910C-FD32B4497645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CB9441-59A3-4B16-B0B9-43FBD848E63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15789" t="30035" r="18289" b="32350"/>
          <a:stretch/>
        </p:blipFill>
        <p:spPr>
          <a:xfrm>
            <a:off x="267903" y="1223242"/>
            <a:ext cx="11502190" cy="3691721"/>
          </a:xfrm>
          <a:prstGeom prst="rect">
            <a:avLst/>
          </a:prstGeom>
        </p:spPr>
      </p:pic>
      <p:pic>
        <p:nvPicPr>
          <p:cNvPr id="8" name="2E7DE75C">
            <a:hlinkClick r:id="" action="ppaction://media"/>
            <a:extLst>
              <a:ext uri="{FF2B5EF4-FFF2-40B4-BE49-F238E27FC236}">
                <a16:creationId xmlns:a16="http://schemas.microsoft.com/office/drawing/2014/main" id="{A93D9C40-364D-45C1-9569-57C4D7F7FC68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44905" y="4678602"/>
            <a:ext cx="806383" cy="806383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6903094-B00B-4591-AFE2-42364DC07823}"/>
              </a:ext>
            </a:extLst>
          </p:cNvPr>
          <p:cNvSpPr txBox="1"/>
          <p:nvPr/>
        </p:nvSpPr>
        <p:spPr>
          <a:xfrm>
            <a:off x="182880" y="155190"/>
            <a:ext cx="55325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Berlin Sans FB Demi" pitchFamily="34" charset="0"/>
              </a:rPr>
              <a:t>Mein Hobby </a:t>
            </a:r>
            <a:r>
              <a:rPr lang="en-US" sz="5400" dirty="0" err="1">
                <a:latin typeface="Berlin Sans FB Demi" pitchFamily="34" charset="0"/>
              </a:rPr>
              <a:t>ist</a:t>
            </a:r>
            <a:r>
              <a:rPr lang="en-US" sz="5400" dirty="0">
                <a:latin typeface="Berlin Sans FB Demi" pitchFamily="34" charset="0"/>
              </a:rPr>
              <a:t> …</a:t>
            </a:r>
            <a:endParaRPr lang="th-TH" sz="5400" dirty="0">
              <a:latin typeface="Berlin Sans FB Demi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C594F70-82D5-450D-A383-04B577200D3E}"/>
              </a:ext>
            </a:extLst>
          </p:cNvPr>
          <p:cNvSpPr/>
          <p:nvPr/>
        </p:nvSpPr>
        <p:spPr>
          <a:xfrm>
            <a:off x="477521" y="1628971"/>
            <a:ext cx="806383" cy="806383"/>
          </a:xfrm>
          <a:prstGeom prst="ellipse">
            <a:avLst/>
          </a:prstGeom>
          <a:solidFill>
            <a:srgbClr val="C198E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7A7554E-22B3-404D-9467-D80B940E75F8}"/>
              </a:ext>
            </a:extLst>
          </p:cNvPr>
          <p:cNvSpPr/>
          <p:nvPr/>
        </p:nvSpPr>
        <p:spPr>
          <a:xfrm>
            <a:off x="4999791" y="1514628"/>
            <a:ext cx="806383" cy="806383"/>
          </a:xfrm>
          <a:prstGeom prst="ellipse">
            <a:avLst/>
          </a:prstGeom>
          <a:solidFill>
            <a:srgbClr val="C198E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E46CF20-569F-4A14-B6B4-EFFFB77E7478}"/>
              </a:ext>
            </a:extLst>
          </p:cNvPr>
          <p:cNvSpPr/>
          <p:nvPr/>
        </p:nvSpPr>
        <p:spPr>
          <a:xfrm>
            <a:off x="9522061" y="1514627"/>
            <a:ext cx="806383" cy="806383"/>
          </a:xfrm>
          <a:prstGeom prst="ellipse">
            <a:avLst/>
          </a:prstGeom>
          <a:solidFill>
            <a:srgbClr val="C198E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F08A7EC5">
            <a:hlinkClick r:id="" action="ppaction://media"/>
            <a:extLst>
              <a:ext uri="{FF2B5EF4-FFF2-40B4-BE49-F238E27FC236}">
                <a16:creationId xmlns:a16="http://schemas.microsoft.com/office/drawing/2014/main" id="{95CE4210-B2FB-4C39-AAEA-6F801FDDCF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96599" y="4778834"/>
            <a:ext cx="806383" cy="806383"/>
          </a:xfrm>
          <a:prstGeom prst="rect">
            <a:avLst/>
          </a:prstGeom>
        </p:spPr>
      </p:pic>
      <p:pic>
        <p:nvPicPr>
          <p:cNvPr id="13" name="71A76FC9">
            <a:hlinkClick r:id="" action="ppaction://media"/>
            <a:extLst>
              <a:ext uri="{FF2B5EF4-FFF2-40B4-BE49-F238E27FC236}">
                <a16:creationId xmlns:a16="http://schemas.microsoft.com/office/drawing/2014/main" id="{5C07AB6E-CD93-44E0-876B-29339846A81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715678" y="4678602"/>
            <a:ext cx="906615" cy="90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076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257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404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014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10B41-5794-44E8-B532-846557C4C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B029A-11AC-464E-BD42-18B84C7E9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D35B8D-3C9D-46C8-BC9A-3F8B4D46C462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DACAD0-52CB-491B-8297-E0EC54A80A6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15789" t="34390" r="58981" b="32350"/>
          <a:stretch/>
        </p:blipFill>
        <p:spPr>
          <a:xfrm>
            <a:off x="348568" y="417513"/>
            <a:ext cx="4179116" cy="309884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75C4D5B-C537-40E9-AE82-8665AAEDE496}"/>
              </a:ext>
            </a:extLst>
          </p:cNvPr>
          <p:cNvSpPr/>
          <p:nvPr/>
        </p:nvSpPr>
        <p:spPr>
          <a:xfrm>
            <a:off x="774818" y="365125"/>
            <a:ext cx="806383" cy="806383"/>
          </a:xfrm>
          <a:prstGeom prst="ellipse">
            <a:avLst/>
          </a:prstGeom>
          <a:solidFill>
            <a:srgbClr val="C198E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3A5057-91AA-494A-978D-E2C3069B574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42087" t="34390" r="32683" b="32350"/>
          <a:stretch/>
        </p:blipFill>
        <p:spPr>
          <a:xfrm>
            <a:off x="7664318" y="400856"/>
            <a:ext cx="4179116" cy="30988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718C6BB-6D02-48F4-A5F9-4EEE8E3A5CE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67497" t="34390" r="18422" b="32350"/>
          <a:stretch/>
        </p:blipFill>
        <p:spPr>
          <a:xfrm>
            <a:off x="4940284" y="400856"/>
            <a:ext cx="2332301" cy="3098845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FA14A461-3E0F-469D-B227-92ED92BDC5EC}"/>
              </a:ext>
            </a:extLst>
          </p:cNvPr>
          <p:cNvSpPr/>
          <p:nvPr/>
        </p:nvSpPr>
        <p:spPr>
          <a:xfrm>
            <a:off x="7837034" y="349261"/>
            <a:ext cx="806383" cy="806383"/>
          </a:xfrm>
          <a:prstGeom prst="ellipse">
            <a:avLst/>
          </a:prstGeom>
          <a:solidFill>
            <a:srgbClr val="C198E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874DD80-340E-40F6-96D6-3B746A26BF5A}"/>
              </a:ext>
            </a:extLst>
          </p:cNvPr>
          <p:cNvSpPr/>
          <p:nvPr/>
        </p:nvSpPr>
        <p:spPr>
          <a:xfrm>
            <a:off x="4673301" y="277845"/>
            <a:ext cx="806383" cy="806383"/>
          </a:xfrm>
          <a:prstGeom prst="ellipse">
            <a:avLst/>
          </a:prstGeom>
          <a:solidFill>
            <a:srgbClr val="C198E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7233087-23AD-4FE4-922A-A76A74D77C4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480" t="43148" r="9270" b="31667"/>
          <a:stretch/>
        </p:blipFill>
        <p:spPr>
          <a:xfrm>
            <a:off x="0" y="4211062"/>
            <a:ext cx="12151748" cy="2281813"/>
          </a:xfrm>
          <a:prstGeom prst="rect">
            <a:avLst/>
          </a:prstGeom>
        </p:spPr>
      </p:pic>
      <p:pic>
        <p:nvPicPr>
          <p:cNvPr id="13" name="2E7DE75C">
            <a:hlinkClick r:id="" action="ppaction://media"/>
            <a:extLst>
              <a:ext uri="{FF2B5EF4-FFF2-40B4-BE49-F238E27FC236}">
                <a16:creationId xmlns:a16="http://schemas.microsoft.com/office/drawing/2014/main" id="{CAE2EF84-9DB1-47FE-8BDB-7E937C6880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13251" y="2627990"/>
            <a:ext cx="806383" cy="806383"/>
          </a:xfrm>
          <a:prstGeom prst="rect">
            <a:avLst/>
          </a:prstGeom>
        </p:spPr>
      </p:pic>
      <p:pic>
        <p:nvPicPr>
          <p:cNvPr id="14" name="F08A7EC5">
            <a:hlinkClick r:id="" action="ppaction://media"/>
            <a:extLst>
              <a:ext uri="{FF2B5EF4-FFF2-40B4-BE49-F238E27FC236}">
                <a16:creationId xmlns:a16="http://schemas.microsoft.com/office/drawing/2014/main" id="{0AF0FE59-96C8-4720-9487-71CCDD6597F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967088" y="2627991"/>
            <a:ext cx="806383" cy="806383"/>
          </a:xfrm>
          <a:prstGeom prst="rect">
            <a:avLst/>
          </a:prstGeom>
        </p:spPr>
      </p:pic>
      <p:pic>
        <p:nvPicPr>
          <p:cNvPr id="16" name="71A76FC9">
            <a:hlinkClick r:id="" action="ppaction://media"/>
            <a:extLst>
              <a:ext uri="{FF2B5EF4-FFF2-40B4-BE49-F238E27FC236}">
                <a16:creationId xmlns:a16="http://schemas.microsoft.com/office/drawing/2014/main" id="{69783836-350D-4578-8DD3-E5FF0F6B9CE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37034" y="2495459"/>
            <a:ext cx="906615" cy="90661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19B55E6-541A-4AF9-B747-CCBA43F89DCB}"/>
              </a:ext>
            </a:extLst>
          </p:cNvPr>
          <p:cNvSpPr/>
          <p:nvPr/>
        </p:nvSpPr>
        <p:spPr>
          <a:xfrm>
            <a:off x="20502" y="5670232"/>
            <a:ext cx="44435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1D8AC9-AB8D-429B-8BDC-E6DEBBA0ABD3}"/>
              </a:ext>
            </a:extLst>
          </p:cNvPr>
          <p:cNvSpPr/>
          <p:nvPr/>
        </p:nvSpPr>
        <p:spPr>
          <a:xfrm>
            <a:off x="7050409" y="4755832"/>
            <a:ext cx="44435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7A46F47-12C2-45D0-838B-0D7DF1277ADB}"/>
              </a:ext>
            </a:extLst>
          </p:cNvPr>
          <p:cNvSpPr/>
          <p:nvPr/>
        </p:nvSpPr>
        <p:spPr>
          <a:xfrm>
            <a:off x="4228949" y="5681347"/>
            <a:ext cx="44435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B69A72-57A9-44AD-8995-6567D3CEDE7B}"/>
              </a:ext>
            </a:extLst>
          </p:cNvPr>
          <p:cNvSpPr/>
          <p:nvPr/>
        </p:nvSpPr>
        <p:spPr>
          <a:xfrm>
            <a:off x="3539781" y="5193909"/>
            <a:ext cx="44435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76871E-A108-4CD6-A983-C29A890733F4}"/>
              </a:ext>
            </a:extLst>
          </p:cNvPr>
          <p:cNvSpPr/>
          <p:nvPr/>
        </p:nvSpPr>
        <p:spPr>
          <a:xfrm>
            <a:off x="3125073" y="4772498"/>
            <a:ext cx="44435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A67E2A-5B1E-42B3-9E26-BE097E9A0F8D}"/>
              </a:ext>
            </a:extLst>
          </p:cNvPr>
          <p:cNvSpPr/>
          <p:nvPr/>
        </p:nvSpPr>
        <p:spPr>
          <a:xfrm>
            <a:off x="40252" y="5244177"/>
            <a:ext cx="44435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D6AEFF-0280-4890-B789-376C6F589B59}"/>
              </a:ext>
            </a:extLst>
          </p:cNvPr>
          <p:cNvSpPr/>
          <p:nvPr/>
        </p:nvSpPr>
        <p:spPr>
          <a:xfrm>
            <a:off x="6606057" y="5244028"/>
            <a:ext cx="44435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037724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4257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404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3014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6" grpId="0" animBg="1"/>
      <p:bldP spid="8" grpId="0" animBg="1"/>
      <p:bldP spid="7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</TotalTime>
  <Words>526</Words>
  <Application>Microsoft Office PowerPoint</Application>
  <PresentationFormat>Widescreen</PresentationFormat>
  <Paragraphs>209</Paragraphs>
  <Slides>29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Berlin Sans FB Demi</vt:lpstr>
      <vt:lpstr>Calibri</vt:lpstr>
      <vt:lpstr>Calibri Light</vt:lpstr>
      <vt:lpstr>Franklin Gothic Demi Cond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ฉัตราภรณ์ นรสิงห์</cp:lastModifiedBy>
  <cp:revision>6</cp:revision>
  <dcterms:created xsi:type="dcterms:W3CDTF">2022-04-18T09:16:41Z</dcterms:created>
  <dcterms:modified xsi:type="dcterms:W3CDTF">2022-04-22T15:36:43Z</dcterms:modified>
</cp:coreProperties>
</file>