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86" r:id="rId2"/>
    <p:sldId id="713" r:id="rId3"/>
    <p:sldId id="714" r:id="rId4"/>
    <p:sldId id="715" r:id="rId5"/>
    <p:sldId id="717" r:id="rId6"/>
    <p:sldId id="720" r:id="rId7"/>
    <p:sldId id="718" r:id="rId8"/>
    <p:sldId id="719" r:id="rId9"/>
    <p:sldId id="721" r:id="rId10"/>
    <p:sldId id="722" r:id="rId11"/>
    <p:sldId id="724" r:id="rId12"/>
    <p:sldId id="730" r:id="rId13"/>
    <p:sldId id="723" r:id="rId14"/>
    <p:sldId id="72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8AAAE-C098-479F-AC5D-CBB7DCE58D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2ECE25-4CDD-41F5-AB41-B3C70AAD12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A3F1A5-E4FF-4686-93AB-374EDE50B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8777C-2753-4ED2-A015-F249D26AD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54C5E-54AC-4410-9BE5-DD9BB2601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979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EEC61-C2FF-4958-9E9E-05A6DE5FA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C4F70-E794-482C-9873-1F4A3B27A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2A394-8C9D-461A-92AF-F16BAC26B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485F3-5D74-4867-9898-AF27197FC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196069-DBA1-4523-A343-AEACD95C8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482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D01B9-F387-424B-B532-477C4AEB6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DE0DC-6FF6-467E-AA91-11C78E200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3934D5-2501-447A-ABD9-38DFBCCF8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F481E-D0C0-4507-8722-D26E07A0A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526D99-D847-4457-BCF7-12A1CE5E4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698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B6FAA-FF19-45D8-B737-92A2FB84F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DD8ED-3B1C-41CE-B9CC-E00015D92D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1F8FF7-101E-4590-BF23-0A077618A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6F1F3-716A-42C5-BA40-ED664264C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71166C-D40E-4022-B2D0-5BBED6BA7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8FBA1B-4746-44CF-95EC-1CB34012E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06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D9ADA-F842-4D63-95FA-095647B11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CFF756-885E-49D7-80F9-90FE30E87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FC1BD-300E-4431-8972-4F4597B905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280C5-7487-4EDD-B41F-FBC702AE3A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A2D452-3F02-49D5-8491-717D41C3E1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41F3D0-C1F3-4B79-A408-5B36A7A90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E271C-CA17-4315-9EFE-6B62B34B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B404F8-66FB-494F-9FA9-8202DC077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191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E52C1-4BB4-4AE4-9732-DEBE50EB9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3DC752-492B-4B53-AD38-73240CB9D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D572-935C-4EE9-B4FC-2BDD6133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68FDDD-1B38-4EFC-B426-D4B68DBA9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84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C7776A-218C-4D43-93B5-96B9B2B7F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56AAFD-0689-44D9-96E8-14E200EB4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F1ADC-CE33-4726-84FF-7D13A37E6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96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62693-F426-45EF-A383-6CFAF3BF9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12A40-5D9A-4608-9130-2E29504CB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18FC5-63A6-4DE1-B8B7-201396CCF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8D79CA-8D33-493B-811E-AFDF5B03E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706AF2-2368-4923-98FC-F471EE88A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BEB1B8-792B-4CFE-9C35-2D823D5A4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809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3C322-89B8-48A8-B0FF-565E5D39F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16C648-896A-4C65-ADCB-BFE5EE45D9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DA998-A2B9-466C-9793-78776E1C6D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B2056A-F0AE-41FB-91C3-0302F4234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0D89D1-9DB8-4026-8D9E-ACCDE628D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06E2E8-11BE-4981-B1A5-32D426EE4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702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A7DFB-0256-47A9-8824-FA1AD4835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A4053D-2ABF-4103-890F-8C754E7671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04918F-9A74-4261-9B2F-C43DE2A93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9B6C9-95BD-4D46-B44B-3A5A8404A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717C-3734-4505-8414-6068A5AB2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6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CB78DE-9407-47C2-9AA5-9F4AC92C9C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BF017C-7B14-44E8-8D15-5E7FA41CDB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96BBE-A69D-4709-8EB3-33600CA00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F7C57-0921-470D-854E-71263E4B8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D3015-C86A-416C-9329-904948FEE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787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4ACDDF-3DE5-471A-9D91-A78C012DC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F1507-B212-47A6-B67B-BB42AD7F0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852E0C-8D8B-4062-B1C8-EA64054F13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A18B0-7E65-4186-9B86-B79CB51A33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260D1-6FA2-48A2-8473-B0A46D22EB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652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microsoft.com/office/2007/relationships/hdphoto" Target="../media/hdphoto6.wdp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microsoft.com/office/2007/relationships/hdphoto" Target="../media/hdphoto3.wdp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ordwall.net/th/resource/6181201/konnen-2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11088107/modalverb-k%C3%B6nnen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7.wdp"/><Relationship Id="rId7" Type="http://schemas.microsoft.com/office/2007/relationships/hdphoto" Target="../media/hdphoto8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4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C1647-CAEA-4268-B79A-BBD9BB787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DC6B9-F877-4EDA-9C72-266C4EE0C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1E5C97-AFB1-4B4F-974B-3E7BCB340057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0329BD-BC20-4C19-AC78-5097002929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36" t="28837" r="28575" b="12403"/>
          <a:stretch/>
        </p:blipFill>
        <p:spPr>
          <a:xfrm>
            <a:off x="406001" y="479353"/>
            <a:ext cx="6162793" cy="45887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EA0021-E01C-4DF9-90A0-32C8FC0C2E82}"/>
              </a:ext>
            </a:extLst>
          </p:cNvPr>
          <p:cNvSpPr txBox="1"/>
          <p:nvPr/>
        </p:nvSpPr>
        <p:spPr>
          <a:xfrm>
            <a:off x="7591744" y="2022944"/>
            <a:ext cx="376205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Lektion</a:t>
            </a:r>
            <a:r>
              <a:rPr lang="en-US" sz="6600" dirty="0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 7.4</a:t>
            </a:r>
            <a:endParaRPr lang="th-TH" sz="5400" dirty="0">
              <a:solidFill>
                <a:sysClr val="windowText" lastClr="00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27A979-6252-4F4B-B5D2-43F63DA616CE}"/>
              </a:ext>
            </a:extLst>
          </p:cNvPr>
          <p:cNvSpPr txBox="1"/>
          <p:nvPr/>
        </p:nvSpPr>
        <p:spPr>
          <a:xfrm>
            <a:off x="7186532" y="2943617"/>
            <a:ext cx="43877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7030A0"/>
                </a:solidFill>
                <a:latin typeface="Franklin Gothic Demi Cond" panose="020B0706030402020204" pitchFamily="34" charset="0"/>
                <a:cs typeface="Aharoni" pitchFamily="2" charset="-79"/>
              </a:rPr>
              <a:t>Modalverb</a:t>
            </a:r>
            <a:r>
              <a:rPr lang="en-US" sz="4400" dirty="0">
                <a:solidFill>
                  <a:srgbClr val="7030A0"/>
                </a:solidFill>
                <a:latin typeface="Franklin Gothic Demi Cond" panose="020B0706030402020204" pitchFamily="34" charset="0"/>
                <a:cs typeface="Aharoni" pitchFamily="2" charset="-79"/>
              </a:rPr>
              <a:t> : </a:t>
            </a:r>
            <a:r>
              <a:rPr lang="en-US" sz="4400" dirty="0" err="1">
                <a:solidFill>
                  <a:srgbClr val="7030A0"/>
                </a:solidFill>
                <a:latin typeface="Franklin Gothic Demi Cond" panose="020B0706030402020204" pitchFamily="34" charset="0"/>
                <a:cs typeface="Aharoni" pitchFamily="2" charset="-79"/>
              </a:rPr>
              <a:t>können</a:t>
            </a:r>
            <a:endParaRPr lang="th-TH" sz="3600" dirty="0">
              <a:solidFill>
                <a:srgbClr val="7030A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560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AE986A-9FFD-4D2F-83EC-D55AF8B5D191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DA23702-94A2-4F33-A1EC-BEF2146666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l="21413" t="10264" r="20937" b="11132"/>
          <a:stretch/>
        </p:blipFill>
        <p:spPr bwMode="auto">
          <a:xfrm>
            <a:off x="403392" y="420950"/>
            <a:ext cx="6537960" cy="5052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AFDF0EFC">
            <a:hlinkClick r:id="" action="ppaction://media"/>
            <a:extLst>
              <a:ext uri="{FF2B5EF4-FFF2-40B4-BE49-F238E27FC236}">
                <a16:creationId xmlns:a16="http://schemas.microsoft.com/office/drawing/2014/main" id="{BFBB906F-AC7F-4EB9-BC96-AE64A9ACD089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H="1">
            <a:off x="10759384" y="264438"/>
            <a:ext cx="1249736" cy="100330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DFF301-A569-4B08-93D6-70EA6F571EF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167" t="43519" r="67270" b="33519"/>
          <a:stretch/>
        </p:blipFill>
        <p:spPr>
          <a:xfrm>
            <a:off x="9805360" y="1924179"/>
            <a:ext cx="1653540" cy="1574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41FD1A-9665-4E9E-AD03-E2B55E2A5EE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815" t="28999" r="54757" b="48040"/>
          <a:stretch/>
        </p:blipFill>
        <p:spPr>
          <a:xfrm>
            <a:off x="7512442" y="1939113"/>
            <a:ext cx="1515111" cy="1574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1C0A3A-C574-47AD-B51A-F7745B45FB8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658" t="61084" r="48717" b="18704"/>
          <a:stretch/>
        </p:blipFill>
        <p:spPr>
          <a:xfrm>
            <a:off x="8269998" y="4004373"/>
            <a:ext cx="2514600" cy="1386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36F2BFB-3CF2-4B0F-B13D-DC8CA11C1840}"/>
              </a:ext>
            </a:extLst>
          </p:cNvPr>
          <p:cNvSpPr/>
          <p:nvPr/>
        </p:nvSpPr>
        <p:spPr>
          <a:xfrm>
            <a:off x="7921438" y="1386634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264387D-0D83-4B32-ACAE-9CB39EBD31C7}"/>
              </a:ext>
            </a:extLst>
          </p:cNvPr>
          <p:cNvSpPr/>
          <p:nvPr/>
        </p:nvSpPr>
        <p:spPr>
          <a:xfrm>
            <a:off x="10352565" y="1386633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2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F3F9F5B-C68F-4276-B2E6-EB85E4986FBB}"/>
              </a:ext>
            </a:extLst>
          </p:cNvPr>
          <p:cNvSpPr/>
          <p:nvPr/>
        </p:nvSpPr>
        <p:spPr>
          <a:xfrm>
            <a:off x="9126944" y="3643128"/>
            <a:ext cx="697118" cy="6926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4EDC48-5C09-4CB7-A036-D3BF3243CECC}"/>
              </a:ext>
            </a:extLst>
          </p:cNvPr>
          <p:cNvSpPr txBox="1"/>
          <p:nvPr/>
        </p:nvSpPr>
        <p:spPr>
          <a:xfrm>
            <a:off x="41966" y="5673864"/>
            <a:ext cx="8134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Berlin Sans FB Demi" pitchFamily="34" charset="0"/>
              </a:rPr>
              <a:t>Welches </a:t>
            </a:r>
            <a:r>
              <a:rPr lang="en-US" sz="4000" dirty="0" err="1">
                <a:latin typeface="Berlin Sans FB Demi" pitchFamily="34" charset="0"/>
              </a:rPr>
              <a:t>Gespräch</a:t>
            </a:r>
            <a:r>
              <a:rPr lang="en-US" sz="4000" dirty="0">
                <a:latin typeface="Berlin Sans FB Demi" pitchFamily="34" charset="0"/>
              </a:rPr>
              <a:t> </a:t>
            </a:r>
            <a:r>
              <a:rPr lang="en-US" sz="4000" dirty="0" err="1">
                <a:latin typeface="Berlin Sans FB Demi" pitchFamily="34" charset="0"/>
              </a:rPr>
              <a:t>passt</a:t>
            </a:r>
            <a:r>
              <a:rPr lang="en-US" sz="4000" dirty="0">
                <a:latin typeface="Berlin Sans FB Demi" pitchFamily="34" charset="0"/>
              </a:rPr>
              <a:t> </a:t>
            </a:r>
            <a:r>
              <a:rPr lang="en-US" sz="4000" dirty="0" err="1">
                <a:latin typeface="Berlin Sans FB Demi" pitchFamily="34" charset="0"/>
              </a:rPr>
              <a:t>zum</a:t>
            </a:r>
            <a:r>
              <a:rPr lang="en-US" sz="4000" dirty="0">
                <a:latin typeface="Berlin Sans FB Demi" pitchFamily="34" charset="0"/>
              </a:rPr>
              <a:t> </a:t>
            </a:r>
            <a:r>
              <a:rPr lang="en-US" sz="4000" dirty="0" err="1">
                <a:latin typeface="Berlin Sans FB Demi" pitchFamily="34" charset="0"/>
              </a:rPr>
              <a:t>Foto</a:t>
            </a:r>
            <a:r>
              <a:rPr lang="en-US" sz="4000" dirty="0">
                <a:latin typeface="Berlin Sans FB Demi" pitchFamily="34" charset="0"/>
              </a:rPr>
              <a:t>?</a:t>
            </a:r>
            <a:endParaRPr lang="th-TH" sz="4000" dirty="0"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914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5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13" grpId="0" animBg="1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F24E5-FDF8-463A-8FB1-15B303151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02B41-700C-4053-9278-A95FE6C53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A4A95-C746-4D37-A272-D466C706EEC4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DF0EFC">
            <a:hlinkClick r:id="" action="ppaction://media"/>
            <a:extLst>
              <a:ext uri="{FF2B5EF4-FFF2-40B4-BE49-F238E27FC236}">
                <a16:creationId xmlns:a16="http://schemas.microsoft.com/office/drawing/2014/main" id="{802435AC-5AE9-44C8-BDBE-BC790120E5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1000" y="220403"/>
            <a:ext cx="1310584" cy="11807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39E84A-55FC-49D0-BB2D-B49C11144C59}"/>
              </a:ext>
            </a:extLst>
          </p:cNvPr>
          <p:cNvSpPr txBox="1"/>
          <p:nvPr/>
        </p:nvSpPr>
        <p:spPr>
          <a:xfrm>
            <a:off x="1858636" y="185144"/>
            <a:ext cx="81101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Berlin Sans FB Demi" pitchFamily="34" charset="0"/>
              </a:rPr>
              <a:t>Wie </a:t>
            </a:r>
            <a:r>
              <a:rPr lang="en-US" sz="5400" dirty="0" err="1">
                <a:latin typeface="Berlin Sans FB Demi" pitchFamily="34" charset="0"/>
              </a:rPr>
              <a:t>findest</a:t>
            </a:r>
            <a:r>
              <a:rPr lang="en-US" sz="5400" dirty="0">
                <a:latin typeface="Berlin Sans FB Demi" pitchFamily="34" charset="0"/>
              </a:rPr>
              <a:t> du den Mann </a:t>
            </a:r>
            <a:r>
              <a:rPr lang="en-US" sz="5400" dirty="0" err="1">
                <a:latin typeface="Berlin Sans FB Demi" pitchFamily="34" charset="0"/>
              </a:rPr>
              <a:t>im</a:t>
            </a:r>
            <a:r>
              <a:rPr lang="en-US" sz="5400" dirty="0">
                <a:latin typeface="Berlin Sans FB Demi" pitchFamily="34" charset="0"/>
              </a:rPr>
              <a:t> </a:t>
            </a:r>
            <a:r>
              <a:rPr lang="en-US" sz="5400" dirty="0" err="1">
                <a:latin typeface="Berlin Sans FB Demi" pitchFamily="34" charset="0"/>
              </a:rPr>
              <a:t>Hörtext</a:t>
            </a:r>
            <a:r>
              <a:rPr lang="en-US" sz="5400" dirty="0">
                <a:latin typeface="Berlin Sans FB Demi" pitchFamily="34" charset="0"/>
              </a:rPr>
              <a:t>?</a:t>
            </a:r>
            <a:endParaRPr lang="th-TH" sz="5400" dirty="0">
              <a:latin typeface="Berlin Sans FB Demi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911815B-2B41-4A0F-AF27-4798A7179DFF}"/>
              </a:ext>
            </a:extLst>
          </p:cNvPr>
          <p:cNvGrpSpPr/>
          <p:nvPr/>
        </p:nvGrpSpPr>
        <p:grpSpPr>
          <a:xfrm>
            <a:off x="617129" y="2099013"/>
            <a:ext cx="5341620" cy="3821668"/>
            <a:chOff x="617129" y="2099013"/>
            <a:chExt cx="5341620" cy="3821668"/>
          </a:xfrm>
        </p:grpSpPr>
        <p:pic>
          <p:nvPicPr>
            <p:cNvPr id="16386" name="Picture 2" descr="Verhaltensregeln: So gelingt ein gutes Kompliment | GALA.de">
              <a:extLst>
                <a:ext uri="{FF2B5EF4-FFF2-40B4-BE49-F238E27FC236}">
                  <a16:creationId xmlns:a16="http://schemas.microsoft.com/office/drawing/2014/main" id="{C781071D-EFF6-4E2C-9268-47E79BC94F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600" y="2099013"/>
              <a:ext cx="5102679" cy="28575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AA41C8F-F3B7-4B7E-A1BC-2B7194A930EE}"/>
                </a:ext>
              </a:extLst>
            </p:cNvPr>
            <p:cNvSpPr txBox="1"/>
            <p:nvPr/>
          </p:nvSpPr>
          <p:spPr>
            <a:xfrm>
              <a:off x="617129" y="5212795"/>
              <a:ext cx="53416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err="1">
                  <a:latin typeface="Berlin Sans FB Demi" pitchFamily="34" charset="0"/>
                </a:rPr>
                <a:t>Komplimente</a:t>
              </a:r>
              <a:r>
                <a:rPr lang="en-US" sz="4000" dirty="0">
                  <a:latin typeface="Berlin Sans FB Demi" pitchFamily="34" charset="0"/>
                </a:rPr>
                <a:t> </a:t>
              </a:r>
              <a:r>
                <a:rPr lang="en-US" sz="4000" dirty="0" err="1">
                  <a:latin typeface="Berlin Sans FB Demi" pitchFamily="34" charset="0"/>
                </a:rPr>
                <a:t>machen</a:t>
              </a:r>
              <a:endParaRPr lang="th-TH" sz="4000" dirty="0">
                <a:latin typeface="Berlin Sans FB Demi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E3EC4E8-6A8F-404C-BBFF-F19ED8A93E64}"/>
              </a:ext>
            </a:extLst>
          </p:cNvPr>
          <p:cNvGrpSpPr/>
          <p:nvPr/>
        </p:nvGrpSpPr>
        <p:grpSpPr>
          <a:xfrm>
            <a:off x="6179820" y="1360540"/>
            <a:ext cx="5829300" cy="5098079"/>
            <a:chOff x="6179820" y="1360540"/>
            <a:chExt cx="5829300" cy="5098079"/>
          </a:xfrm>
        </p:grpSpPr>
        <p:pic>
          <p:nvPicPr>
            <p:cNvPr id="16390" name="Picture 6" descr="ข้อความเอาตัวรอดเมื่อต้องคุยโทรศัพท์เป็นภาษาอังกฤษ | ShortEng  ภาษาอังกฤษอยู่รอบตัวเรา">
              <a:extLst>
                <a:ext uri="{FF2B5EF4-FFF2-40B4-BE49-F238E27FC236}">
                  <a16:creationId xmlns:a16="http://schemas.microsoft.com/office/drawing/2014/main" id="{3A2C0522-30EB-4CF2-86D1-7EDD84D036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4599" y="2144712"/>
              <a:ext cx="4577108" cy="298132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6394" name="Picture 10" descr="Boy and girl going to cinema together part Vector Image">
              <a:extLst>
                <a:ext uri="{FF2B5EF4-FFF2-40B4-BE49-F238E27FC236}">
                  <a16:creationId xmlns:a16="http://schemas.microsoft.com/office/drawing/2014/main" id="{AACAAF26-7794-479F-AD39-0B770CC34E6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000"/>
            <a:stretch/>
          </p:blipFill>
          <p:spPr bwMode="auto">
            <a:xfrm>
              <a:off x="6179820" y="4143258"/>
              <a:ext cx="2161052" cy="198384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396" name="Picture 12" descr="Woman making phone call. — communication device, people - Stock Photo |  #128220134">
              <a:extLst>
                <a:ext uri="{FF2B5EF4-FFF2-40B4-BE49-F238E27FC236}">
                  <a16:creationId xmlns:a16="http://schemas.microsoft.com/office/drawing/2014/main" id="{6793168B-F66B-4D3E-9430-60DD883E56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20" t="10065"/>
            <a:stretch/>
          </p:blipFill>
          <p:spPr bwMode="auto">
            <a:xfrm>
              <a:off x="8984103" y="1360540"/>
              <a:ext cx="2684476" cy="260421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7D91E8B-0EE1-4D4A-87F5-FE265597BB9A}"/>
                </a:ext>
              </a:extLst>
            </p:cNvPr>
            <p:cNvSpPr txBox="1"/>
            <p:nvPr/>
          </p:nvSpPr>
          <p:spPr>
            <a:xfrm>
              <a:off x="8163378" y="5135180"/>
              <a:ext cx="384574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err="1">
                  <a:latin typeface="Berlin Sans FB Demi" pitchFamily="34" charset="0"/>
                </a:rPr>
                <a:t>Einen</a:t>
              </a:r>
              <a:r>
                <a:rPr lang="en-US" sz="4000" dirty="0">
                  <a:latin typeface="Berlin Sans FB Demi" pitchFamily="34" charset="0"/>
                </a:rPr>
                <a:t> </a:t>
              </a:r>
              <a:r>
                <a:rPr lang="en-US" sz="4000" dirty="0" err="1">
                  <a:latin typeface="Berlin Sans FB Demi" pitchFamily="34" charset="0"/>
                </a:rPr>
                <a:t>Vorschlag</a:t>
              </a:r>
              <a:endParaRPr lang="en-US" sz="4000" dirty="0">
                <a:latin typeface="Berlin Sans FB Demi" pitchFamily="34" charset="0"/>
              </a:endParaRPr>
            </a:p>
            <a:p>
              <a:r>
                <a:rPr lang="en-US" sz="4000" dirty="0" err="1">
                  <a:latin typeface="Berlin Sans FB Demi" pitchFamily="34" charset="0"/>
                </a:rPr>
                <a:t>machen</a:t>
              </a:r>
              <a:endParaRPr lang="th-TH" sz="4000" dirty="0"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121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355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E9EA1-1A57-4B10-B078-AB55D38AD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84BD2-65C9-440C-80EA-AB8A54887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8A501E-0D8F-46FB-A7D6-C7400E207F02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Image result for complement word">
            <a:extLst>
              <a:ext uri="{FF2B5EF4-FFF2-40B4-BE49-F238E27FC236}">
                <a16:creationId xmlns:a16="http://schemas.microsoft.com/office/drawing/2014/main" id="{C460F514-79F2-4C96-9ED5-66859DBE2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3884" y="0"/>
            <a:ext cx="6715172" cy="6872648"/>
          </a:xfrm>
          <a:prstGeom prst="rect">
            <a:avLst/>
          </a:pr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21D085A-29A2-459F-A088-56A65401A57D}"/>
              </a:ext>
            </a:extLst>
          </p:cNvPr>
          <p:cNvSpPr/>
          <p:nvPr/>
        </p:nvSpPr>
        <p:spPr>
          <a:xfrm>
            <a:off x="2247884" y="2229202"/>
            <a:ext cx="6500858" cy="41434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1A522B-84C4-4CE8-8E63-DD748B8B9673}"/>
              </a:ext>
            </a:extLst>
          </p:cNvPr>
          <p:cNvSpPr txBox="1"/>
          <p:nvPr/>
        </p:nvSpPr>
        <p:spPr>
          <a:xfrm>
            <a:off x="2390760" y="2514954"/>
            <a:ext cx="1571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n>
                  <a:solidFill>
                    <a:schemeClr val="bg1"/>
                  </a:solidFill>
                </a:ln>
                <a:latin typeface="Berlin Sans FB Demi" pitchFamily="34" charset="0"/>
              </a:rPr>
              <a:t>toll </a:t>
            </a:r>
            <a:endParaRPr lang="th-TH" sz="5400" dirty="0">
              <a:ln>
                <a:solidFill>
                  <a:schemeClr val="bg1"/>
                </a:solidFill>
              </a:ln>
              <a:latin typeface="Berlin Sans FB Demi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49773C-EAA5-433C-A9D6-B75518C3CC76}"/>
              </a:ext>
            </a:extLst>
          </p:cNvPr>
          <p:cNvSpPr txBox="1"/>
          <p:nvPr/>
        </p:nvSpPr>
        <p:spPr>
          <a:xfrm>
            <a:off x="3676644" y="2514954"/>
            <a:ext cx="2214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n>
                  <a:solidFill>
                    <a:schemeClr val="bg1"/>
                  </a:solidFill>
                </a:ln>
                <a:latin typeface="Berlin Sans FB Demi" pitchFamily="34" charset="0"/>
              </a:rPr>
              <a:t>super </a:t>
            </a:r>
            <a:endParaRPr lang="th-TH" sz="5400" dirty="0">
              <a:ln>
                <a:solidFill>
                  <a:schemeClr val="bg1"/>
                </a:solidFill>
              </a:ln>
              <a:latin typeface="Berlin Sans FB Dem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DC81C1-D1DD-4290-9DE8-1F389F3AA875}"/>
              </a:ext>
            </a:extLst>
          </p:cNvPr>
          <p:cNvSpPr txBox="1"/>
          <p:nvPr/>
        </p:nvSpPr>
        <p:spPr>
          <a:xfrm>
            <a:off x="5819784" y="2514954"/>
            <a:ext cx="27146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n>
                  <a:solidFill>
                    <a:schemeClr val="bg1"/>
                  </a:solidFill>
                </a:ln>
                <a:latin typeface="Berlin Sans FB Demi" pitchFamily="34" charset="0"/>
              </a:rPr>
              <a:t>sehr</a:t>
            </a:r>
            <a:r>
              <a:rPr lang="en-US" sz="5400" dirty="0">
                <a:ln>
                  <a:solidFill>
                    <a:schemeClr val="bg1"/>
                  </a:solidFill>
                </a:ln>
                <a:latin typeface="Berlin Sans FB Demi" pitchFamily="34" charset="0"/>
              </a:rPr>
              <a:t> gut</a:t>
            </a:r>
            <a:endParaRPr lang="th-TH" sz="5400" dirty="0">
              <a:ln>
                <a:solidFill>
                  <a:schemeClr val="bg1"/>
                </a:solidFill>
              </a:ln>
              <a:latin typeface="Berlin Sans FB Demi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3A8A3F-3B00-45CE-BB14-94211536AFB4}"/>
              </a:ext>
            </a:extLst>
          </p:cNvPr>
          <p:cNvSpPr txBox="1"/>
          <p:nvPr/>
        </p:nvSpPr>
        <p:spPr>
          <a:xfrm>
            <a:off x="2462198" y="3515086"/>
            <a:ext cx="1571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ja</a:t>
            </a:r>
            <a:r>
              <a:rPr lang="en-US" sz="54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 </a:t>
            </a:r>
            <a:endParaRPr lang="th-TH" sz="5400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DEFB3C-0FD3-4300-8656-3608D46C5700}"/>
              </a:ext>
            </a:extLst>
          </p:cNvPr>
          <p:cNvSpPr txBox="1"/>
          <p:nvPr/>
        </p:nvSpPr>
        <p:spPr>
          <a:xfrm>
            <a:off x="2390760" y="4300904"/>
            <a:ext cx="4000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wirklich</a:t>
            </a:r>
            <a:r>
              <a:rPr lang="en-US" sz="54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 </a:t>
            </a:r>
            <a:endParaRPr lang="th-TH" sz="5400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9B6F09-6CF4-42F1-A27B-62E47C361C68}"/>
              </a:ext>
            </a:extLst>
          </p:cNvPr>
          <p:cNvSpPr txBox="1"/>
          <p:nvPr/>
        </p:nvSpPr>
        <p:spPr>
          <a:xfrm>
            <a:off x="2390760" y="5301036"/>
            <a:ext cx="25003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aber</a:t>
            </a:r>
            <a:r>
              <a:rPr lang="en-US" sz="54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Berlin Sans FB Demi" pitchFamily="34" charset="0"/>
              </a:rPr>
              <a:t> </a:t>
            </a:r>
            <a:endParaRPr lang="th-TH" sz="5400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ABD3A1-5501-40E9-BACD-A57E8729BEA6}"/>
              </a:ext>
            </a:extLst>
          </p:cNvPr>
          <p:cNvSpPr/>
          <p:nvPr/>
        </p:nvSpPr>
        <p:spPr>
          <a:xfrm>
            <a:off x="3140042" y="375765"/>
            <a:ext cx="7178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 err="1">
                <a:latin typeface="Berlin Sans FB Demi" pitchFamily="34" charset="0"/>
              </a:rPr>
              <a:t>Komplimente</a:t>
            </a:r>
            <a:r>
              <a:rPr lang="en-US" sz="7200" dirty="0">
                <a:latin typeface="Berlin Sans FB Demi" pitchFamily="34" charset="0"/>
              </a:rPr>
              <a:t> ^^</a:t>
            </a:r>
            <a:endParaRPr lang="th-TH" sz="7200" dirty="0"/>
          </a:p>
        </p:txBody>
      </p:sp>
    </p:spTree>
    <p:extLst>
      <p:ext uri="{BB962C8B-B14F-4D97-AF65-F5344CB8AC3E}">
        <p14:creationId xmlns:p14="http://schemas.microsoft.com/office/powerpoint/2010/main" val="14695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0.01134 C 0.03971 -0.00209 0.07968 -0.01528 0.11862 -0.00278 C 0.15742 0.00972 0.21471 0.05926 0.23281 0.0868 C 0.25091 0.11458 0.23893 0.13819 0.22695 0.16227 " pathEditMode="relative" rAng="0" ptsTypes="AAAA">
                                      <p:cBhvr>
                                        <p:cTn id="6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96" y="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22222E-6 C 0.0651 0.02014 0.13034 0.0412 0.16159 0.07754 C 0.19323 0.11366 0.18971 0.18935 0.18737 0.21759 C 0.18502 0.2456 0.16627 0.2456 0.14791 0.24629 " pathEditMode="relative" rAng="0" ptsTypes="AAAA">
                                      <p:cBhvr>
                                        <p:cTn id="6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40" y="1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2.22222E-6 C 0.01927 0.03125 0.03867 0.06296 0.04623 0.1044 C 0.05365 0.1456 0.05117 0.2125 0.04466 0.24815 C 0.03802 0.28379 0.02136 0.29745 0.00625 0.31782 C -0.00885 0.33819 -0.0319 0.35694 -0.04596 0.37129 C -0.06002 0.38541 -0.06927 0.39444 -0.07851 0.4037 " pathEditMode="relative" rAng="0" ptsTypes="AAAAAA">
                                      <p:cBhvr>
                                        <p:cTn id="7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3" y="20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F983F-3F7C-41CA-9C18-CA9205CC8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37E436-9946-4262-8545-D27C34AFD087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DA8E41-BA28-4373-93FD-2D454CB5829E}"/>
              </a:ext>
            </a:extLst>
          </p:cNvPr>
          <p:cNvSpPr txBox="1"/>
          <p:nvPr/>
        </p:nvSpPr>
        <p:spPr>
          <a:xfrm>
            <a:off x="430174" y="349207"/>
            <a:ext cx="72866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Berlin Sans FB Demi" pitchFamily="34" charset="0"/>
              </a:rPr>
              <a:t>A:Du </a:t>
            </a:r>
            <a:r>
              <a:rPr lang="en-US" sz="6600" dirty="0" err="1">
                <a:latin typeface="Berlin Sans FB Demi" pitchFamily="34" charset="0"/>
              </a:rPr>
              <a:t>kann</a:t>
            </a:r>
            <a:r>
              <a:rPr lang="en-US" sz="6600" dirty="0" err="1">
                <a:solidFill>
                  <a:schemeClr val="accent5"/>
                </a:solidFill>
                <a:latin typeface="Berlin Sans FB Demi" pitchFamily="34" charset="0"/>
              </a:rPr>
              <a:t>st</a:t>
            </a:r>
            <a:endParaRPr lang="th-TH" sz="6600" dirty="0">
              <a:solidFill>
                <a:schemeClr val="accent5"/>
              </a:solidFill>
              <a:latin typeface="Berlin Sans FB Demi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98E2F5-7141-48CD-AD14-BE99CBAFEF7E}"/>
              </a:ext>
            </a:extLst>
          </p:cNvPr>
          <p:cNvSpPr txBox="1"/>
          <p:nvPr/>
        </p:nvSpPr>
        <p:spPr>
          <a:xfrm>
            <a:off x="5514650" y="328312"/>
            <a:ext cx="28575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rgbClr val="FF0000"/>
                </a:solidFill>
                <a:latin typeface="Berlin Sans FB Demi" pitchFamily="34" charset="0"/>
              </a:rPr>
              <a:t>ja</a:t>
            </a:r>
            <a:r>
              <a:rPr lang="en-US" sz="6600" dirty="0">
                <a:solidFill>
                  <a:srgbClr val="FF0000"/>
                </a:solidFill>
                <a:latin typeface="Berlin Sans FB Demi" pitchFamily="34" charset="0"/>
              </a:rPr>
              <a:t> </a:t>
            </a:r>
            <a:r>
              <a:rPr lang="en-US" sz="6600" dirty="0">
                <a:latin typeface="Berlin Sans FB Demi" pitchFamily="34" charset="0"/>
              </a:rPr>
              <a:t>toll</a:t>
            </a:r>
            <a:endParaRPr lang="th-TH" sz="6600" dirty="0">
              <a:latin typeface="Berlin Sans FB Demi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320E59-8A7C-4AB1-934F-3FBC8EE72AD4}"/>
              </a:ext>
            </a:extLst>
          </p:cNvPr>
          <p:cNvSpPr txBox="1"/>
          <p:nvPr/>
        </p:nvSpPr>
        <p:spPr>
          <a:xfrm>
            <a:off x="5074562" y="1112465"/>
            <a:ext cx="47149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rgbClr val="FF0000"/>
                </a:solidFill>
                <a:latin typeface="Berlin Sans FB Demi" pitchFamily="34" charset="0"/>
              </a:rPr>
              <a:t>aber</a:t>
            </a:r>
            <a:r>
              <a:rPr lang="en-US" sz="6600" dirty="0">
                <a:solidFill>
                  <a:srgbClr val="FF0000"/>
                </a:solidFill>
                <a:latin typeface="Berlin Sans FB Demi" pitchFamily="34" charset="0"/>
              </a:rPr>
              <a:t> </a:t>
            </a:r>
            <a:r>
              <a:rPr lang="en-US" sz="6600" dirty="0">
                <a:latin typeface="Berlin Sans FB Demi" pitchFamily="34" charset="0"/>
              </a:rPr>
              <a:t>toll</a:t>
            </a:r>
            <a:endParaRPr lang="th-TH" sz="6600" dirty="0">
              <a:latin typeface="Berlin Sans FB Demi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A4BE5-5032-4345-9655-C109D11CABAD}"/>
              </a:ext>
            </a:extLst>
          </p:cNvPr>
          <p:cNvSpPr txBox="1"/>
          <p:nvPr/>
        </p:nvSpPr>
        <p:spPr>
          <a:xfrm>
            <a:off x="5074562" y="1882669"/>
            <a:ext cx="56642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rgbClr val="FF0000"/>
                </a:solidFill>
                <a:latin typeface="Berlin Sans FB Demi" pitchFamily="34" charset="0"/>
              </a:rPr>
              <a:t>wirklich</a:t>
            </a:r>
            <a:r>
              <a:rPr lang="en-US" sz="6600" dirty="0">
                <a:solidFill>
                  <a:srgbClr val="FF0000"/>
                </a:solidFill>
                <a:latin typeface="Berlin Sans FB Demi" pitchFamily="34" charset="0"/>
              </a:rPr>
              <a:t> </a:t>
            </a:r>
            <a:r>
              <a:rPr lang="en-US" sz="6600" dirty="0">
                <a:latin typeface="Berlin Sans FB Demi" pitchFamily="34" charset="0"/>
              </a:rPr>
              <a:t>toll</a:t>
            </a:r>
            <a:endParaRPr lang="th-TH" sz="6600" dirty="0">
              <a:latin typeface="Berlin Sans FB Demi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7F3FC6-690E-4C08-B686-DD2E4390E323}"/>
              </a:ext>
            </a:extLst>
          </p:cNvPr>
          <p:cNvSpPr txBox="1"/>
          <p:nvPr/>
        </p:nvSpPr>
        <p:spPr>
          <a:xfrm>
            <a:off x="7964144" y="291886"/>
            <a:ext cx="32861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chemeClr val="accent6"/>
                </a:solidFill>
                <a:latin typeface="Berlin Sans FB Demi" pitchFamily="34" charset="0"/>
              </a:rPr>
              <a:t>singen</a:t>
            </a:r>
            <a:r>
              <a:rPr lang="en-US" sz="6600" dirty="0">
                <a:latin typeface="Berlin Sans FB Demi" pitchFamily="34" charset="0"/>
              </a:rPr>
              <a:t>.</a:t>
            </a:r>
            <a:endParaRPr lang="th-TH" sz="6600" dirty="0">
              <a:latin typeface="Berlin Sans FB Demi" pitchFamily="34" charset="0"/>
            </a:endParaRPr>
          </a:p>
        </p:txBody>
      </p:sp>
      <p:sp>
        <p:nvSpPr>
          <p:cNvPr id="9" name="Oval Callout 10">
            <a:extLst>
              <a:ext uri="{FF2B5EF4-FFF2-40B4-BE49-F238E27FC236}">
                <a16:creationId xmlns:a16="http://schemas.microsoft.com/office/drawing/2014/main" id="{91DC21DD-E39F-4413-BF99-9CBCA466E1D7}"/>
              </a:ext>
            </a:extLst>
          </p:cNvPr>
          <p:cNvSpPr/>
          <p:nvPr/>
        </p:nvSpPr>
        <p:spPr>
          <a:xfrm>
            <a:off x="3238136" y="2734705"/>
            <a:ext cx="4242481" cy="1714512"/>
          </a:xfrm>
          <a:prstGeom prst="wedgeEllipseCallout">
            <a:avLst>
              <a:gd name="adj1" fmla="val -57402"/>
              <a:gd name="adj2" fmla="val 38226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erlin Sans FB Demi" pitchFamily="34" charset="0"/>
              </a:rPr>
              <a:t>Oh,danke</a:t>
            </a:r>
            <a:endParaRPr lang="th-TH" sz="48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10" name="Oval Callout 11">
            <a:extLst>
              <a:ext uri="{FF2B5EF4-FFF2-40B4-BE49-F238E27FC236}">
                <a16:creationId xmlns:a16="http://schemas.microsoft.com/office/drawing/2014/main" id="{052258A6-A865-4B5D-BE22-3C35C0954DB9}"/>
              </a:ext>
            </a:extLst>
          </p:cNvPr>
          <p:cNvSpPr/>
          <p:nvPr/>
        </p:nvSpPr>
        <p:spPr>
          <a:xfrm>
            <a:off x="8021743" y="2801788"/>
            <a:ext cx="4357718" cy="2000264"/>
          </a:xfrm>
          <a:prstGeom prst="wedgeEllipseCallout">
            <a:avLst>
              <a:gd name="adj1" fmla="val 42183"/>
              <a:gd name="adj2" fmla="val -73669"/>
            </a:avLst>
          </a:prstGeom>
          <a:solidFill>
            <a:srgbClr val="FF7C8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erlin Sans FB Demi" pitchFamily="34" charset="0"/>
              </a:rPr>
              <a:t>Herzlichen</a:t>
            </a:r>
            <a:r>
              <a:rPr lang="en-US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erlin Sans FB Demi" pitchFamily="34" charset="0"/>
              </a:rPr>
              <a:t> Dank</a:t>
            </a:r>
            <a:endParaRPr lang="th-TH" sz="48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11" name="Oval Callout 12">
            <a:extLst>
              <a:ext uri="{FF2B5EF4-FFF2-40B4-BE49-F238E27FC236}">
                <a16:creationId xmlns:a16="http://schemas.microsoft.com/office/drawing/2014/main" id="{A4002785-E665-46F0-A920-584EC2C924B4}"/>
              </a:ext>
            </a:extLst>
          </p:cNvPr>
          <p:cNvSpPr/>
          <p:nvPr/>
        </p:nvSpPr>
        <p:spPr>
          <a:xfrm>
            <a:off x="4216388" y="4178547"/>
            <a:ext cx="3500462" cy="1785950"/>
          </a:xfrm>
          <a:prstGeom prst="wedgeEllipseCallout">
            <a:avLst>
              <a:gd name="adj1" fmla="val -24294"/>
              <a:gd name="adj2" fmla="val 83590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erlin Sans FB Demi" pitchFamily="34" charset="0"/>
              </a:rPr>
              <a:t>Danke</a:t>
            </a:r>
            <a:r>
              <a:rPr lang="en-US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erlin Sans FB Demi" pitchFamily="34" charset="0"/>
              </a:rPr>
              <a:t> </a:t>
            </a:r>
            <a:r>
              <a:rPr lang="en-US" sz="4800" dirty="0" err="1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erlin Sans FB Demi" pitchFamily="34" charset="0"/>
              </a:rPr>
              <a:t>sehr</a:t>
            </a:r>
            <a:endParaRPr lang="th-TH" sz="48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12" name="Oval Callout 13">
            <a:extLst>
              <a:ext uri="{FF2B5EF4-FFF2-40B4-BE49-F238E27FC236}">
                <a16:creationId xmlns:a16="http://schemas.microsoft.com/office/drawing/2014/main" id="{F3003AE3-72C1-4D31-A233-451CE13BDA97}"/>
              </a:ext>
            </a:extLst>
          </p:cNvPr>
          <p:cNvSpPr/>
          <p:nvPr/>
        </p:nvSpPr>
        <p:spPr>
          <a:xfrm>
            <a:off x="7265525" y="4382134"/>
            <a:ext cx="3786214" cy="2000264"/>
          </a:xfrm>
          <a:prstGeom prst="wedgeEllipseCallout">
            <a:avLst>
              <a:gd name="adj1" fmla="val 75078"/>
              <a:gd name="adj2" fmla="val 51394"/>
            </a:avLst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erlin Sans FB Demi" pitchFamily="34" charset="0"/>
              </a:rPr>
              <a:t>Vielen</a:t>
            </a:r>
            <a:r>
              <a:rPr lang="en-US" sz="4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erlin Sans FB Demi" pitchFamily="34" charset="0"/>
              </a:rPr>
              <a:t> Dank</a:t>
            </a:r>
            <a:endParaRPr lang="th-TH" sz="48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92F95E-24D8-41D6-A9F0-DFCE66C7641D}"/>
              </a:ext>
            </a:extLst>
          </p:cNvPr>
          <p:cNvSpPr txBox="1"/>
          <p:nvPr/>
        </p:nvSpPr>
        <p:spPr>
          <a:xfrm>
            <a:off x="26472" y="4727809"/>
            <a:ext cx="3919353" cy="193899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accent6"/>
                </a:solidFill>
                <a:latin typeface="Berlin Sans FB Demi" pitchFamily="34" charset="0"/>
              </a:rPr>
              <a:t>  </a:t>
            </a:r>
            <a:r>
              <a:rPr lang="en-US" sz="6000" dirty="0" err="1">
                <a:solidFill>
                  <a:schemeClr val="bg1"/>
                </a:solidFill>
                <a:latin typeface="Berlin Sans FB Demi" pitchFamily="34" charset="0"/>
              </a:rPr>
              <a:t>sich</a:t>
            </a:r>
            <a:r>
              <a:rPr lang="en-US" sz="6000" dirty="0">
                <a:solidFill>
                  <a:schemeClr val="bg1"/>
                </a:solidFill>
                <a:latin typeface="Berlin Sans FB Demi" pitchFamily="34" charset="0"/>
              </a:rPr>
              <a:t>   </a:t>
            </a:r>
          </a:p>
          <a:p>
            <a:r>
              <a:rPr lang="en-US" sz="6000" dirty="0" err="1">
                <a:solidFill>
                  <a:schemeClr val="bg1"/>
                </a:solidFill>
                <a:latin typeface="Berlin Sans FB Demi" pitchFamily="34" charset="0"/>
              </a:rPr>
              <a:t>bedanken</a:t>
            </a:r>
            <a:endParaRPr lang="th-TH" sz="6000" dirty="0">
              <a:solidFill>
                <a:schemeClr val="bg1"/>
              </a:solidFill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65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BA182-D2EB-446B-94C6-B9E694A8A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3E1B1-8784-4E2B-B0CB-8A142F76B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1C48DC-D8F5-4E31-BAC3-DE09208BFC8A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825003-4426-43BC-9BD6-2A2826CFA5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36" t="26763" r="8614" b="32318"/>
          <a:stretch/>
        </p:blipFill>
        <p:spPr>
          <a:xfrm>
            <a:off x="162009" y="495906"/>
            <a:ext cx="11922376" cy="318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494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AE986A-9FFD-4D2F-83EC-D55AF8B5D191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DA23702-94A2-4F33-A1EC-BEF2146666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l="21413" t="10264" r="20937" b="11132"/>
          <a:stretch/>
        </p:blipFill>
        <p:spPr bwMode="auto">
          <a:xfrm>
            <a:off x="417788" y="329378"/>
            <a:ext cx="3504463" cy="27081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AFDF0EFC">
            <a:hlinkClick r:id="" action="ppaction://media"/>
            <a:extLst>
              <a:ext uri="{FF2B5EF4-FFF2-40B4-BE49-F238E27FC236}">
                <a16:creationId xmlns:a16="http://schemas.microsoft.com/office/drawing/2014/main" id="{BFBB906F-AC7F-4EB9-BC96-AE64A9ACD089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H="1">
            <a:off x="11060610" y="1948382"/>
            <a:ext cx="948510" cy="761472"/>
          </a:xfr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484E502B-3760-4C30-B59F-61494A52E85F}"/>
              </a:ext>
            </a:extLst>
          </p:cNvPr>
          <p:cNvGrpSpPr/>
          <p:nvPr/>
        </p:nvGrpSpPr>
        <p:grpSpPr>
          <a:xfrm>
            <a:off x="4630066" y="89494"/>
            <a:ext cx="1732233" cy="2352955"/>
            <a:chOff x="4630066" y="89494"/>
            <a:chExt cx="1732233" cy="2352955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B56E94A-6B7B-4A83-80C8-56E776A80C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2815" t="28999" r="54757" b="48040"/>
            <a:stretch/>
          </p:blipFill>
          <p:spPr>
            <a:xfrm>
              <a:off x="4630066" y="641973"/>
              <a:ext cx="1732233" cy="18004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036E51F-1253-461C-BCE6-DFDF9208DD4B}"/>
                </a:ext>
              </a:extLst>
            </p:cNvPr>
            <p:cNvSpPr/>
            <p:nvPr/>
          </p:nvSpPr>
          <p:spPr>
            <a:xfrm>
              <a:off x="5039062" y="89494"/>
              <a:ext cx="797018" cy="73492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/>
                <a:t>1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C84B432-5F2E-4A55-8982-FDC4E89B4202}"/>
              </a:ext>
            </a:extLst>
          </p:cNvPr>
          <p:cNvGrpSpPr/>
          <p:nvPr/>
        </p:nvGrpSpPr>
        <p:grpSpPr>
          <a:xfrm>
            <a:off x="6956620" y="97422"/>
            <a:ext cx="1865784" cy="2345027"/>
            <a:chOff x="6956620" y="97422"/>
            <a:chExt cx="1865784" cy="2345027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BA74E74-C4B0-4470-9C05-61D2E378CD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9167" t="43519" r="67270" b="33519"/>
            <a:stretch/>
          </p:blipFill>
          <p:spPr>
            <a:xfrm>
              <a:off x="6956620" y="665512"/>
              <a:ext cx="1865784" cy="177693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0323664-600C-41E4-AA0C-3A52B7A57913}"/>
                </a:ext>
              </a:extLst>
            </p:cNvPr>
            <p:cNvSpPr/>
            <p:nvPr/>
          </p:nvSpPr>
          <p:spPr>
            <a:xfrm>
              <a:off x="7481150" y="97422"/>
              <a:ext cx="697118" cy="69262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/>
                <a:t>2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2D3213B-7896-4856-A72E-191C12A83A62}"/>
              </a:ext>
            </a:extLst>
          </p:cNvPr>
          <p:cNvGrpSpPr/>
          <p:nvPr/>
        </p:nvGrpSpPr>
        <p:grpSpPr>
          <a:xfrm>
            <a:off x="9210174" y="220403"/>
            <a:ext cx="2514600" cy="1747470"/>
            <a:chOff x="9210174" y="220403"/>
            <a:chExt cx="2514600" cy="174747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44C4B1A-9899-4F29-A6EA-69414FA926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0658" t="61084" r="48717" b="18704"/>
            <a:stretch/>
          </p:blipFill>
          <p:spPr>
            <a:xfrm>
              <a:off x="9210174" y="581648"/>
              <a:ext cx="2514600" cy="138622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1177892-75A3-4922-B852-ADAF16D264ED}"/>
                </a:ext>
              </a:extLst>
            </p:cNvPr>
            <p:cNvSpPr/>
            <p:nvPr/>
          </p:nvSpPr>
          <p:spPr>
            <a:xfrm>
              <a:off x="10067120" y="220403"/>
              <a:ext cx="697118" cy="69262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/>
                <a:t>3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F3BE889-7A7E-40D1-93B2-FDA9C9E91169}"/>
              </a:ext>
            </a:extLst>
          </p:cNvPr>
          <p:cNvGrpSpPr/>
          <p:nvPr/>
        </p:nvGrpSpPr>
        <p:grpSpPr>
          <a:xfrm>
            <a:off x="177464" y="3416497"/>
            <a:ext cx="8786892" cy="938218"/>
            <a:chOff x="177464" y="3416497"/>
            <a:chExt cx="8786892" cy="93821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700E8A7-4662-4DF9-B564-5471A36CE9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1381" t="48526" r="55849" b="44717"/>
            <a:stretch/>
          </p:blipFill>
          <p:spPr>
            <a:xfrm>
              <a:off x="875032" y="3416497"/>
              <a:ext cx="8089324" cy="938218"/>
            </a:xfrm>
            <a:prstGeom prst="rect">
              <a:avLst/>
            </a:prstGeom>
          </p:spPr>
        </p:pic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62A7343-2A34-46CA-8A4D-BAB775117A18}"/>
                </a:ext>
              </a:extLst>
            </p:cNvPr>
            <p:cNvSpPr/>
            <p:nvPr/>
          </p:nvSpPr>
          <p:spPr>
            <a:xfrm>
              <a:off x="177464" y="3529547"/>
              <a:ext cx="797018" cy="7823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/>
                <a:t>A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591864-E649-40D8-AB15-8633FBFBE3C3}"/>
              </a:ext>
            </a:extLst>
          </p:cNvPr>
          <p:cNvGrpSpPr/>
          <p:nvPr/>
        </p:nvGrpSpPr>
        <p:grpSpPr>
          <a:xfrm>
            <a:off x="186078" y="4554093"/>
            <a:ext cx="8581449" cy="938218"/>
            <a:chOff x="186078" y="4554093"/>
            <a:chExt cx="8581449" cy="93821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2EB38D2-FA3D-4269-85FD-5EC85FA30A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1381" t="56981" r="60528" b="37082"/>
            <a:stretch/>
          </p:blipFill>
          <p:spPr>
            <a:xfrm>
              <a:off x="875031" y="4554093"/>
              <a:ext cx="7892496" cy="938218"/>
            </a:xfrm>
            <a:prstGeom prst="rect">
              <a:avLst/>
            </a:prstGeom>
          </p:spPr>
        </p:pic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1DB3619-C246-4BBD-9805-621322B3B7E7}"/>
                </a:ext>
              </a:extLst>
            </p:cNvPr>
            <p:cNvSpPr/>
            <p:nvPr/>
          </p:nvSpPr>
          <p:spPr>
            <a:xfrm>
              <a:off x="186078" y="4661326"/>
              <a:ext cx="797018" cy="7823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/>
                <a:t>B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C932E22-7325-432E-B277-6EE8FA28C9C0}"/>
              </a:ext>
            </a:extLst>
          </p:cNvPr>
          <p:cNvGrpSpPr/>
          <p:nvPr/>
        </p:nvGrpSpPr>
        <p:grpSpPr>
          <a:xfrm>
            <a:off x="147577" y="5678775"/>
            <a:ext cx="8577382" cy="855983"/>
            <a:chOff x="147577" y="5678775"/>
            <a:chExt cx="8577382" cy="85598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E14AD48-ECF2-4071-BB87-07B13FBC0D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1381" t="64941" r="58161" b="29122"/>
            <a:stretch/>
          </p:blipFill>
          <p:spPr>
            <a:xfrm>
              <a:off x="917598" y="5678775"/>
              <a:ext cx="7807361" cy="855983"/>
            </a:xfrm>
            <a:prstGeom prst="rect">
              <a:avLst/>
            </a:prstGeom>
          </p:spPr>
        </p:pic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263D910-387D-4612-95CB-4503D6E11405}"/>
                </a:ext>
              </a:extLst>
            </p:cNvPr>
            <p:cNvSpPr/>
            <p:nvPr/>
          </p:nvSpPr>
          <p:spPr>
            <a:xfrm>
              <a:off x="147577" y="5734461"/>
              <a:ext cx="797018" cy="7823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/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751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55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7.40741E-7 L 0.37487 0.2365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37" y="1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L 0.26015 0.4435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8" y="2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7.40741E-7 L 0.01224 0.70093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3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7A74E-9804-4558-81E0-666BEF471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77A5F-7137-4C60-9CC5-7E842046A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5AA05B-881D-4D9B-B0C9-D838C7B4B187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F35B84-F762-4DA6-B76B-DBAB3ED5A7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684" t="24652" r="12921" b="18035"/>
          <a:stretch/>
        </p:blipFill>
        <p:spPr>
          <a:xfrm>
            <a:off x="743576" y="60158"/>
            <a:ext cx="11014486" cy="42074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67E9F8-9958-488A-A126-20F14AA551F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631" t="26621" r="20895" b="59719"/>
          <a:stretch/>
        </p:blipFill>
        <p:spPr>
          <a:xfrm>
            <a:off x="369020" y="5411095"/>
            <a:ext cx="3023159" cy="10817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AB65FBA-4F21-4B84-932B-8114462B77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631" t="40281" r="17006" b="39787"/>
          <a:stretch/>
        </p:blipFill>
        <p:spPr>
          <a:xfrm>
            <a:off x="3578345" y="4461869"/>
            <a:ext cx="2960055" cy="13086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52DFE3-A5DA-4F87-A76F-230E4FE35B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631" t="59912" r="18069" b="27021"/>
          <a:stretch/>
        </p:blipFill>
        <p:spPr>
          <a:xfrm>
            <a:off x="6974379" y="4475543"/>
            <a:ext cx="3104642" cy="9390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3C0DBC7-CBEB-4936-9690-BECF618DF2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631" t="72020" r="17006" b="13508"/>
          <a:stretch/>
        </p:blipFill>
        <p:spPr>
          <a:xfrm>
            <a:off x="8948505" y="5622570"/>
            <a:ext cx="3024933" cy="9709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D3B85EC1-A686-485D-AC72-7A2216399164}"/>
              </a:ext>
            </a:extLst>
          </p:cNvPr>
          <p:cNvSpPr/>
          <p:nvPr/>
        </p:nvSpPr>
        <p:spPr>
          <a:xfrm>
            <a:off x="743576" y="4675433"/>
            <a:ext cx="797018" cy="78239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1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03CDCA3-DDA2-4EE8-B935-3FADFF1DC3B5}"/>
              </a:ext>
            </a:extLst>
          </p:cNvPr>
          <p:cNvSpPr/>
          <p:nvPr/>
        </p:nvSpPr>
        <p:spPr>
          <a:xfrm>
            <a:off x="5100798" y="5325670"/>
            <a:ext cx="797018" cy="78239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2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0B17689-AC1F-4C64-878E-2A11F87683F5}"/>
              </a:ext>
            </a:extLst>
          </p:cNvPr>
          <p:cNvSpPr/>
          <p:nvPr/>
        </p:nvSpPr>
        <p:spPr>
          <a:xfrm>
            <a:off x="9849757" y="4681391"/>
            <a:ext cx="797018" cy="78239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3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6D164E3-75B8-4C96-AA3C-6E74E8F18896}"/>
              </a:ext>
            </a:extLst>
          </p:cNvPr>
          <p:cNvSpPr/>
          <p:nvPr/>
        </p:nvSpPr>
        <p:spPr>
          <a:xfrm>
            <a:off x="2447757" y="5396640"/>
            <a:ext cx="1021899" cy="555345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6012420-8813-468C-98C2-C18D410DE1E7}"/>
              </a:ext>
            </a:extLst>
          </p:cNvPr>
          <p:cNvSpPr/>
          <p:nvPr/>
        </p:nvSpPr>
        <p:spPr>
          <a:xfrm>
            <a:off x="369020" y="5918501"/>
            <a:ext cx="764041" cy="555345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156E021-B859-47AD-812C-208D463F398D}"/>
              </a:ext>
            </a:extLst>
          </p:cNvPr>
          <p:cNvSpPr/>
          <p:nvPr/>
        </p:nvSpPr>
        <p:spPr>
          <a:xfrm>
            <a:off x="5188650" y="4405118"/>
            <a:ext cx="1444374" cy="555345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58BCC94-4989-4673-B653-32653346DE90}"/>
              </a:ext>
            </a:extLst>
          </p:cNvPr>
          <p:cNvSpPr/>
          <p:nvPr/>
        </p:nvSpPr>
        <p:spPr>
          <a:xfrm>
            <a:off x="3603323" y="4890053"/>
            <a:ext cx="1402851" cy="435618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1FC359B-5D40-4F75-BD4D-A9445902BA0B}"/>
              </a:ext>
            </a:extLst>
          </p:cNvPr>
          <p:cNvSpPr/>
          <p:nvPr/>
        </p:nvSpPr>
        <p:spPr>
          <a:xfrm>
            <a:off x="6856887" y="4960462"/>
            <a:ext cx="1541678" cy="555345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27C2695-4AF6-4C2F-B738-545F6BEA888E}"/>
              </a:ext>
            </a:extLst>
          </p:cNvPr>
          <p:cNvSpPr/>
          <p:nvPr/>
        </p:nvSpPr>
        <p:spPr>
          <a:xfrm>
            <a:off x="10631613" y="5599906"/>
            <a:ext cx="1341825" cy="555345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CAE9E27-E14F-485D-B155-477008A47DA3}"/>
              </a:ext>
            </a:extLst>
          </p:cNvPr>
          <p:cNvSpPr/>
          <p:nvPr/>
        </p:nvSpPr>
        <p:spPr>
          <a:xfrm>
            <a:off x="8888731" y="6108066"/>
            <a:ext cx="722408" cy="431128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610E64C-27BB-45D0-AFA5-FA0FB83A04D6}"/>
              </a:ext>
            </a:extLst>
          </p:cNvPr>
          <p:cNvSpPr/>
          <p:nvPr/>
        </p:nvSpPr>
        <p:spPr>
          <a:xfrm>
            <a:off x="8221508" y="5636746"/>
            <a:ext cx="797018" cy="78239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76828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1F153-8971-49B3-9D47-45A6288A3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3E768-1699-4E81-BE94-189BDD249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FECECB-F051-4E79-A2D8-F030E0EB6384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A63E7E-E63A-4BA4-A84B-DAB93EDBD2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631" t="26621" r="20895" b="59719"/>
          <a:stretch/>
        </p:blipFill>
        <p:spPr>
          <a:xfrm>
            <a:off x="436571" y="464517"/>
            <a:ext cx="3023159" cy="10817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46F9F5-3230-40D7-BCCA-0977D49A46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631" t="40281" r="17006" b="39787"/>
          <a:stretch/>
        </p:blipFill>
        <p:spPr>
          <a:xfrm>
            <a:off x="436571" y="1918632"/>
            <a:ext cx="3429752" cy="15162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206F80-101C-4C81-8612-7E24982E70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631" t="59912" r="18069" b="27021"/>
          <a:stretch/>
        </p:blipFill>
        <p:spPr>
          <a:xfrm>
            <a:off x="473221" y="3807238"/>
            <a:ext cx="3356452" cy="10152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094398-83D3-41F7-B8BA-398DDE5D35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631" t="72020" r="17006" b="13508"/>
          <a:stretch/>
        </p:blipFill>
        <p:spPr>
          <a:xfrm>
            <a:off x="473221" y="5263010"/>
            <a:ext cx="3356452" cy="10774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F446B164-2305-4419-B604-EBB52C639343}"/>
              </a:ext>
            </a:extLst>
          </p:cNvPr>
          <p:cNvSpPr/>
          <p:nvPr/>
        </p:nvSpPr>
        <p:spPr>
          <a:xfrm>
            <a:off x="1020911" y="517582"/>
            <a:ext cx="1529784" cy="425694"/>
          </a:xfrm>
          <a:prstGeom prst="ellipse">
            <a:avLst/>
          </a:prstGeom>
          <a:noFill/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07BDE20-D447-4D46-A31F-A20DA4C1603C}"/>
              </a:ext>
            </a:extLst>
          </p:cNvPr>
          <p:cNvSpPr/>
          <p:nvPr/>
        </p:nvSpPr>
        <p:spPr>
          <a:xfrm>
            <a:off x="1020911" y="1888611"/>
            <a:ext cx="1308403" cy="527329"/>
          </a:xfrm>
          <a:prstGeom prst="ellipse">
            <a:avLst/>
          </a:prstGeom>
          <a:noFill/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0933080-4303-4F70-84FA-33C9BA20C80C}"/>
              </a:ext>
            </a:extLst>
          </p:cNvPr>
          <p:cNvSpPr/>
          <p:nvPr/>
        </p:nvSpPr>
        <p:spPr>
          <a:xfrm>
            <a:off x="2375040" y="3734602"/>
            <a:ext cx="1454633" cy="566518"/>
          </a:xfrm>
          <a:prstGeom prst="ellipse">
            <a:avLst/>
          </a:prstGeom>
          <a:noFill/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A618B38-8EDC-476F-A05F-CCCD713CE7CA}"/>
              </a:ext>
            </a:extLst>
          </p:cNvPr>
          <p:cNvSpPr/>
          <p:nvPr/>
        </p:nvSpPr>
        <p:spPr>
          <a:xfrm>
            <a:off x="1020911" y="5272819"/>
            <a:ext cx="1354129" cy="511964"/>
          </a:xfrm>
          <a:prstGeom prst="ellipse">
            <a:avLst/>
          </a:prstGeom>
          <a:noFill/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14C68FC-CC63-4A1F-9BB3-F035CF7B0D6A}"/>
              </a:ext>
            </a:extLst>
          </p:cNvPr>
          <p:cNvGrpSpPr/>
          <p:nvPr/>
        </p:nvGrpSpPr>
        <p:grpSpPr>
          <a:xfrm>
            <a:off x="7816601" y="-229364"/>
            <a:ext cx="4422372" cy="7084620"/>
            <a:chOff x="7732087" y="-106304"/>
            <a:chExt cx="4422372" cy="7084620"/>
          </a:xfrm>
        </p:grpSpPr>
        <p:pic>
          <p:nvPicPr>
            <p:cNvPr id="13" name="Picture 2" descr="paper (เพเพอะ) แปลว่าอะไร? ดูความหมาย ภาพประกอบ ตัวอย่างประโยค | ENGDICT.COM">
              <a:extLst>
                <a:ext uri="{FF2B5EF4-FFF2-40B4-BE49-F238E27FC236}">
                  <a16:creationId xmlns:a16="http://schemas.microsoft.com/office/drawing/2014/main" id="{7EBBD528-5A76-4F3C-AEC1-5AA312EF95E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06" r="37485" b="32902"/>
            <a:stretch/>
          </p:blipFill>
          <p:spPr bwMode="auto">
            <a:xfrm>
              <a:off x="7732087" y="-106304"/>
              <a:ext cx="4422372" cy="7084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03B87E2-5F92-4507-9E7E-CB0556D27A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07926" y="2931128"/>
              <a:ext cx="3456756" cy="4564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C481E-25E1-41D0-BF56-5AF7BB8AC1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16400" y="3612125"/>
              <a:ext cx="3456757" cy="16564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FFAA670-3CB7-42C1-98E4-7EB2ABB2BB95}"/>
                </a:ext>
              </a:extLst>
            </p:cNvPr>
            <p:cNvCxnSpPr>
              <a:cxnSpLocks/>
            </p:cNvCxnSpPr>
            <p:nvPr/>
          </p:nvCxnSpPr>
          <p:spPr>
            <a:xfrm>
              <a:off x="8516400" y="4513647"/>
              <a:ext cx="3521643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7C6B4D4-DBBF-455F-9DAB-C82CE49F537A}"/>
                </a:ext>
              </a:extLst>
            </p:cNvPr>
            <p:cNvCxnSpPr>
              <a:cxnSpLocks/>
            </p:cNvCxnSpPr>
            <p:nvPr/>
          </p:nvCxnSpPr>
          <p:spPr>
            <a:xfrm>
              <a:off x="8516400" y="5176255"/>
              <a:ext cx="3456756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B5E890F-B5C4-4741-8660-13621E8DF3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29828" y="5826061"/>
              <a:ext cx="3443328" cy="39305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78129CF-07E3-4BE9-9831-CAF6DB45EB49}"/>
                </a:ext>
              </a:extLst>
            </p:cNvPr>
            <p:cNvGrpSpPr/>
            <p:nvPr/>
          </p:nvGrpSpPr>
          <p:grpSpPr>
            <a:xfrm>
              <a:off x="8454817" y="1509264"/>
              <a:ext cx="3626300" cy="4977797"/>
              <a:chOff x="7891257" y="1535194"/>
              <a:chExt cx="3626300" cy="4977797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37D9398-5B1A-4CC1-A2C0-D750A2974FD0}"/>
                  </a:ext>
                </a:extLst>
              </p:cNvPr>
              <p:cNvSpPr/>
              <p:nvPr/>
            </p:nvSpPr>
            <p:spPr>
              <a:xfrm>
                <a:off x="7972042" y="1609686"/>
                <a:ext cx="3456756" cy="4903305"/>
              </a:xfrm>
              <a:prstGeom prst="rect">
                <a:avLst/>
              </a:prstGeom>
              <a:noFill/>
              <a:ln w="76200" cap="flat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2ADCB13D-5F5B-47EA-9626-4B4C7A2A52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32211" y="1609687"/>
                <a:ext cx="0" cy="4903304"/>
              </a:xfrm>
              <a:prstGeom prst="line">
                <a:avLst/>
              </a:prstGeom>
              <a:ln w="762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E896F8CD-5520-409E-88ED-A9F34B4FD3C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47199" y="2304635"/>
                <a:ext cx="3481599" cy="12937"/>
              </a:xfrm>
              <a:prstGeom prst="line">
                <a:avLst/>
              </a:prstGeom>
              <a:ln w="762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6424FFA-7840-4866-9C3E-7678E3A7D864}"/>
                  </a:ext>
                </a:extLst>
              </p:cNvPr>
              <p:cNvSpPr/>
              <p:nvPr/>
            </p:nvSpPr>
            <p:spPr>
              <a:xfrm>
                <a:off x="8077302" y="2137470"/>
                <a:ext cx="909223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48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ich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87B83D5-D9A4-441F-B2AC-562CAD9EC435}"/>
                  </a:ext>
                </a:extLst>
              </p:cNvPr>
              <p:cNvSpPr/>
              <p:nvPr/>
            </p:nvSpPr>
            <p:spPr>
              <a:xfrm>
                <a:off x="8115773" y="2793022"/>
                <a:ext cx="832280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48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du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4801CC4-0AEE-4955-B159-B523487BBA3E}"/>
                  </a:ext>
                </a:extLst>
              </p:cNvPr>
              <p:cNvSpPr/>
              <p:nvPr/>
            </p:nvSpPr>
            <p:spPr>
              <a:xfrm>
                <a:off x="7925045" y="3561235"/>
                <a:ext cx="1154162" cy="646331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3600" b="0" cap="none" spc="0" dirty="0">
                    <a:ln w="0"/>
                    <a:solidFill>
                      <a:srgbClr val="0070C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er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/</a:t>
                </a:r>
                <a:r>
                  <a:rPr lang="en-US" sz="3600" b="0" cap="none" spc="0" dirty="0">
                    <a:ln w="0">
                      <a:solidFill>
                        <a:sysClr val="windowText" lastClr="000000"/>
                      </a:solidFill>
                    </a:ln>
                    <a:solidFill>
                      <a:srgbClr val="92D05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es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E064B4FB-C0FC-4579-89E6-37108BF25513}"/>
                  </a:ext>
                </a:extLst>
              </p:cNvPr>
              <p:cNvSpPr/>
              <p:nvPr/>
            </p:nvSpPr>
            <p:spPr>
              <a:xfrm>
                <a:off x="8123657" y="3857038"/>
                <a:ext cx="756938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4000" b="0" cap="none" spc="0" dirty="0" err="1">
                    <a:ln w="0"/>
                    <a:solidFill>
                      <a:srgbClr val="F73F89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sie</a:t>
                </a:r>
                <a:endParaRPr lang="en-US" sz="4000" b="0" cap="none" spc="0" dirty="0">
                  <a:ln w="0"/>
                  <a:solidFill>
                    <a:srgbClr val="F73F89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C6F5FAE-219E-4B37-BAB6-7E59704E4D42}"/>
                  </a:ext>
                </a:extLst>
              </p:cNvPr>
              <p:cNvSpPr/>
              <p:nvPr/>
            </p:nvSpPr>
            <p:spPr>
              <a:xfrm>
                <a:off x="8079705" y="4396534"/>
                <a:ext cx="98135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48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wir</a:t>
                </a:r>
                <a:endParaRPr lang="en-US" sz="48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55D99191-8E26-46D4-A4EE-94398F10DD66}"/>
                  </a:ext>
                </a:extLst>
              </p:cNvPr>
              <p:cNvSpPr/>
              <p:nvPr/>
            </p:nvSpPr>
            <p:spPr>
              <a:xfrm>
                <a:off x="8044233" y="5059141"/>
                <a:ext cx="864340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48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ihr</a:t>
                </a:r>
                <a:endParaRPr lang="en-US" sz="48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48849EED-97C5-455F-8134-151AEF372A32}"/>
                  </a:ext>
                </a:extLst>
              </p:cNvPr>
              <p:cNvSpPr/>
              <p:nvPr/>
            </p:nvSpPr>
            <p:spPr>
              <a:xfrm>
                <a:off x="7891257" y="5808719"/>
                <a:ext cx="1281312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32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Sie/</a:t>
                </a:r>
                <a:r>
                  <a:rPr lang="en-US" sz="3200" b="0" cap="none" spc="0" dirty="0" err="1">
                    <a:ln w="0"/>
                    <a:solidFill>
                      <a:srgbClr val="FFC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sie</a:t>
                </a:r>
                <a:endParaRPr lang="en-US" sz="3200" b="0" cap="none" spc="0" dirty="0">
                  <a:ln w="0"/>
                  <a:solidFill>
                    <a:srgbClr val="FFC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BC473E2A-CBCE-442D-BAB9-45A88AD4DF12}"/>
                  </a:ext>
                </a:extLst>
              </p:cNvPr>
              <p:cNvSpPr/>
              <p:nvPr/>
            </p:nvSpPr>
            <p:spPr>
              <a:xfrm>
                <a:off x="9168206" y="1535194"/>
                <a:ext cx="2349351" cy="76944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r>
                  <a:rPr lang="en-US" sz="4400" dirty="0" err="1">
                    <a:ln w="0"/>
                    <a:solidFill>
                      <a:schemeClr val="accent4">
                        <a:lumMod val="75000"/>
                      </a:schemeClr>
                    </a:solidFill>
                    <a:cs typeface="Arial" panose="020B0604020202020204" pitchFamily="34" charset="0"/>
                  </a:rPr>
                  <a:t>können</a:t>
                </a:r>
                <a:endParaRPr lang="en-US" sz="4800" dirty="0">
                  <a:ln w="0"/>
                  <a:solidFill>
                    <a:schemeClr val="accent4">
                      <a:lumMod val="7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36" name="Picture 2" descr="Cartoon Stars, Cartoon Clipart, Cartoon, Star PNG Transparent Clipart Image  and PSD File for Free Download | Star clipart, Smiley, Smiley face">
            <a:extLst>
              <a:ext uri="{FF2B5EF4-FFF2-40B4-BE49-F238E27FC236}">
                <a16:creationId xmlns:a16="http://schemas.microsoft.com/office/drawing/2014/main" id="{2B3E68AC-BDF0-479D-A642-0C3C410EA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994" b="93395" l="3385" r="96154">
                        <a14:foregroundMark x1="49385" y1="7988" x2="64308" y2="33487"/>
                        <a14:foregroundMark x1="66308" y1="37327" x2="96154" y2="40246"/>
                        <a14:foregroundMark x1="96154" y1="40246" x2="85692" y2="52381"/>
                        <a14:foregroundMark x1="85692" y1="52381" x2="84923" y2="52688"/>
                        <a14:foregroundMark x1="50308" y1="3994" x2="56769" y2="24731"/>
                        <a14:foregroundMark x1="10769" y1="37174" x2="10615" y2="45469"/>
                        <a14:foregroundMark x1="10615" y1="45469" x2="14615" y2="48080"/>
                        <a14:foregroundMark x1="11538" y1="36406" x2="7231" y2="45161"/>
                        <a14:foregroundMark x1="7231" y1="45161" x2="11538" y2="36098"/>
                        <a14:foregroundMark x1="3385" y1="37788" x2="5231" y2="41475"/>
                        <a14:foregroundMark x1="20769" y1="93088" x2="20462" y2="93395"/>
                        <a14:foregroundMark x1="74308" y1="93395" x2="73538" y2="930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8959">
            <a:off x="7992885" y="212647"/>
            <a:ext cx="1410233" cy="141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F69A45F4-FF9F-46F9-8B10-9AFEA5BBEE68}"/>
              </a:ext>
            </a:extLst>
          </p:cNvPr>
          <p:cNvSpPr/>
          <p:nvPr/>
        </p:nvSpPr>
        <p:spPr>
          <a:xfrm>
            <a:off x="3861359" y="460970"/>
            <a:ext cx="3495821" cy="777433"/>
          </a:xfrm>
          <a:prstGeom prst="rect">
            <a:avLst/>
          </a:prstGeom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latin typeface="Bell MT" panose="02020503060305020303" pitchFamily="18" charset="0"/>
                <a:cs typeface="Arial" panose="020B0604020202020204" pitchFamily="34" charset="0"/>
              </a:rPr>
              <a:t>Ihr</a:t>
            </a:r>
            <a:r>
              <a:rPr lang="en-US" sz="2800" b="1" dirty="0">
                <a:latin typeface="Bell MT" panose="02020503060305020303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Bell MT" panose="02020503060305020303" pitchFamily="18" charset="0"/>
                <a:cs typeface="Arial" panose="020B0604020202020204" pitchFamily="34" charset="0"/>
              </a:rPr>
              <a:t>könnt</a:t>
            </a:r>
            <a:r>
              <a:rPr lang="en-US" sz="2800" b="1" dirty="0">
                <a:latin typeface="Bell MT" panose="02020503060305020303" pitchFamily="18" charset="0"/>
                <a:cs typeface="Arial" panose="020B0604020202020204" pitchFamily="34" charset="0"/>
              </a:rPr>
              <a:t> gut </a:t>
            </a:r>
            <a:r>
              <a:rPr lang="en-US" sz="2800" b="1" dirty="0" err="1">
                <a:latin typeface="Bell MT" panose="02020503060305020303" pitchFamily="18" charset="0"/>
                <a:cs typeface="Arial" panose="020B0604020202020204" pitchFamily="34" charset="0"/>
              </a:rPr>
              <a:t>tanzen</a:t>
            </a:r>
            <a:r>
              <a:rPr lang="en-US" sz="2800" b="1" dirty="0">
                <a:latin typeface="Bell MT" panose="02020503060305020303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67CCC83-60B8-49FA-8899-93B322B14BE9}"/>
              </a:ext>
            </a:extLst>
          </p:cNvPr>
          <p:cNvSpPr/>
          <p:nvPr/>
        </p:nvSpPr>
        <p:spPr>
          <a:xfrm>
            <a:off x="4111798" y="1592229"/>
            <a:ext cx="3495821" cy="1174863"/>
          </a:xfrm>
          <a:prstGeom prst="rect">
            <a:avLst/>
          </a:prstGeom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Bell MT" panose="02020503060305020303" pitchFamily="18" charset="0"/>
                <a:cs typeface="Arial" panose="020B0604020202020204" pitchFamily="34" charset="0"/>
              </a:rPr>
              <a:t>Er </a:t>
            </a:r>
            <a:r>
              <a:rPr lang="en-US" sz="2800" b="1" dirty="0" err="1">
                <a:latin typeface="Bell MT" panose="02020503060305020303" pitchFamily="18" charset="0"/>
                <a:cs typeface="Arial" panose="020B0604020202020204" pitchFamily="34" charset="0"/>
              </a:rPr>
              <a:t>kann</a:t>
            </a:r>
            <a:r>
              <a:rPr lang="en-US" sz="2800" b="1" dirty="0">
                <a:latin typeface="Bell MT" panose="02020503060305020303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Bell MT" panose="02020503060305020303" pitchFamily="18" charset="0"/>
                <a:cs typeface="Arial" panose="020B0604020202020204" pitchFamily="34" charset="0"/>
              </a:rPr>
              <a:t>sehr</a:t>
            </a:r>
            <a:r>
              <a:rPr lang="en-US" sz="2800" b="1" dirty="0">
                <a:latin typeface="Bell MT" panose="02020503060305020303" pitchFamily="18" charset="0"/>
                <a:cs typeface="Arial" panose="020B0604020202020204" pitchFamily="34" charset="0"/>
              </a:rPr>
              <a:t> gut Deutsch </a:t>
            </a:r>
            <a:r>
              <a:rPr lang="en-US" sz="2800" b="1" dirty="0" err="1">
                <a:latin typeface="Bell MT" panose="02020503060305020303" pitchFamily="18" charset="0"/>
                <a:cs typeface="Arial" panose="020B0604020202020204" pitchFamily="34" charset="0"/>
              </a:rPr>
              <a:t>sprechen</a:t>
            </a:r>
            <a:r>
              <a:rPr lang="en-US" sz="2800" b="1" dirty="0">
                <a:latin typeface="Bell MT" panose="02020503060305020303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F9CEF17-E8BA-42B4-A8F3-ED6A07F609D4}"/>
              </a:ext>
            </a:extLst>
          </p:cNvPr>
          <p:cNvSpPr/>
          <p:nvPr/>
        </p:nvSpPr>
        <p:spPr>
          <a:xfrm>
            <a:off x="4120015" y="3010657"/>
            <a:ext cx="3134154" cy="1174863"/>
          </a:xfrm>
          <a:prstGeom prst="rect">
            <a:avLst/>
          </a:prstGeom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latin typeface="Bell MT" panose="02020503060305020303" pitchFamily="18" charset="0"/>
                <a:cs typeface="Arial" panose="020B0604020202020204" pitchFamily="34" charset="0"/>
              </a:rPr>
              <a:t>Ich </a:t>
            </a:r>
            <a:r>
              <a:rPr lang="en-US" sz="2800" b="1" dirty="0" err="1">
                <a:latin typeface="Bell MT" panose="02020503060305020303" pitchFamily="18" charset="0"/>
                <a:cs typeface="Arial" panose="020B0604020202020204" pitchFamily="34" charset="0"/>
              </a:rPr>
              <a:t>kann</a:t>
            </a:r>
            <a:r>
              <a:rPr lang="en-US" sz="2800" b="1" dirty="0">
                <a:latin typeface="Bell MT" panose="02020503060305020303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Bell MT" panose="02020503060305020303" pitchFamily="18" charset="0"/>
                <a:cs typeface="Arial" panose="020B0604020202020204" pitchFamily="34" charset="0"/>
              </a:rPr>
              <a:t>nicht</a:t>
            </a:r>
            <a:r>
              <a:rPr lang="en-US" sz="2800" b="1" dirty="0">
                <a:latin typeface="Bell MT" panose="02020503060305020303" pitchFamily="18" charset="0"/>
                <a:cs typeface="Arial" panose="020B0604020202020204" pitchFamily="34" charset="0"/>
              </a:rPr>
              <a:t> gut </a:t>
            </a:r>
            <a:r>
              <a:rPr lang="en-US" sz="2800" b="1" dirty="0" err="1">
                <a:latin typeface="Bell MT" panose="02020503060305020303" pitchFamily="18" charset="0"/>
                <a:cs typeface="Arial" panose="020B0604020202020204" pitchFamily="34" charset="0"/>
              </a:rPr>
              <a:t>malen</a:t>
            </a:r>
            <a:r>
              <a:rPr lang="en-US" sz="2800" b="1" dirty="0">
                <a:latin typeface="Bell MT" panose="02020503060305020303" pitchFamily="18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DD55EDB-0820-471E-96AA-3E05F14173DA}"/>
              </a:ext>
            </a:extLst>
          </p:cNvPr>
          <p:cNvSpPr/>
          <p:nvPr/>
        </p:nvSpPr>
        <p:spPr>
          <a:xfrm>
            <a:off x="4146464" y="4429085"/>
            <a:ext cx="3495821" cy="1174863"/>
          </a:xfrm>
          <a:prstGeom prst="rect">
            <a:avLst/>
          </a:prstGeom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latin typeface="Bell MT" panose="02020503060305020303" pitchFamily="18" charset="0"/>
                <a:cs typeface="Arial" panose="020B0604020202020204" pitchFamily="34" charset="0"/>
              </a:rPr>
              <a:t>Wir</a:t>
            </a:r>
            <a:r>
              <a:rPr lang="en-US" sz="2800" b="1" dirty="0">
                <a:latin typeface="Bell MT" panose="02020503060305020303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Bell MT" panose="02020503060305020303" pitchFamily="18" charset="0"/>
                <a:cs typeface="Arial" panose="020B0604020202020204" pitchFamily="34" charset="0"/>
              </a:rPr>
              <a:t>können</a:t>
            </a:r>
            <a:r>
              <a:rPr lang="en-US" sz="2800" b="1" dirty="0">
                <a:latin typeface="Bell MT" panose="02020503060305020303" pitchFamily="18" charset="0"/>
                <a:cs typeface="Arial" panose="020B0604020202020204" pitchFamily="34" charset="0"/>
              </a:rPr>
              <a:t> ja super </a:t>
            </a:r>
            <a:r>
              <a:rPr lang="en-US" sz="2800" b="1" dirty="0" err="1">
                <a:latin typeface="Bell MT" panose="02020503060305020303" pitchFamily="18" charset="0"/>
                <a:cs typeface="Arial" panose="020B0604020202020204" pitchFamily="34" charset="0"/>
              </a:rPr>
              <a:t>Schach</a:t>
            </a:r>
            <a:r>
              <a:rPr lang="en-US" sz="2800" b="1" dirty="0">
                <a:latin typeface="Bell MT" panose="02020503060305020303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Bell MT" panose="02020503060305020303" pitchFamily="18" charset="0"/>
                <a:cs typeface="Arial" panose="020B0604020202020204" pitchFamily="34" charset="0"/>
              </a:rPr>
              <a:t>spielen</a:t>
            </a:r>
            <a:r>
              <a:rPr lang="en-US" sz="2800" b="1" dirty="0">
                <a:latin typeface="Bell MT" panose="02020503060305020303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44813DD-7E8E-48D5-84EC-27A91B4C2390}"/>
              </a:ext>
            </a:extLst>
          </p:cNvPr>
          <p:cNvSpPr/>
          <p:nvPr/>
        </p:nvSpPr>
        <p:spPr>
          <a:xfrm>
            <a:off x="4509139" y="667331"/>
            <a:ext cx="987894" cy="425694"/>
          </a:xfrm>
          <a:prstGeom prst="ellipse">
            <a:avLst/>
          </a:prstGeom>
          <a:noFill/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67E7125-50C6-4F8A-B233-BBAAD0841E0F}"/>
              </a:ext>
            </a:extLst>
          </p:cNvPr>
          <p:cNvSpPr/>
          <p:nvPr/>
        </p:nvSpPr>
        <p:spPr>
          <a:xfrm>
            <a:off x="4945417" y="1774863"/>
            <a:ext cx="891857" cy="425694"/>
          </a:xfrm>
          <a:prstGeom prst="ellipse">
            <a:avLst/>
          </a:prstGeom>
          <a:noFill/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BB5F4CF-BA2D-47A1-9746-9280DA275F0A}"/>
              </a:ext>
            </a:extLst>
          </p:cNvPr>
          <p:cNvSpPr/>
          <p:nvPr/>
        </p:nvSpPr>
        <p:spPr>
          <a:xfrm>
            <a:off x="4669838" y="3162777"/>
            <a:ext cx="954785" cy="425694"/>
          </a:xfrm>
          <a:prstGeom prst="ellipse">
            <a:avLst/>
          </a:prstGeom>
          <a:noFill/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35A8455-C704-4458-8564-EEB7ED120A44}"/>
              </a:ext>
            </a:extLst>
          </p:cNvPr>
          <p:cNvSpPr/>
          <p:nvPr/>
        </p:nvSpPr>
        <p:spPr>
          <a:xfrm>
            <a:off x="4922200" y="4512227"/>
            <a:ext cx="1319112" cy="538876"/>
          </a:xfrm>
          <a:prstGeom prst="ellipse">
            <a:avLst/>
          </a:prstGeom>
          <a:noFill/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C9C823A-F94D-44F5-BD37-BB77308FA64A}"/>
              </a:ext>
            </a:extLst>
          </p:cNvPr>
          <p:cNvSpPr/>
          <p:nvPr/>
        </p:nvSpPr>
        <p:spPr>
          <a:xfrm>
            <a:off x="9301508" y="499823"/>
            <a:ext cx="285182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 err="1">
                <a:ln w="0"/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Modalverb</a:t>
            </a:r>
            <a:endParaRPr lang="en-US" sz="4800" b="1" dirty="0">
              <a:ln w="0"/>
              <a:solidFill>
                <a:schemeClr val="accent4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9C545EDF-817C-4B76-A42F-820C69EF5075}"/>
              </a:ext>
            </a:extLst>
          </p:cNvPr>
          <p:cNvSpPr/>
          <p:nvPr/>
        </p:nvSpPr>
        <p:spPr>
          <a:xfrm>
            <a:off x="1785803" y="994038"/>
            <a:ext cx="1529784" cy="466657"/>
          </a:xfrm>
          <a:prstGeom prst="ellipse">
            <a:avLst/>
          </a:prstGeom>
          <a:noFill/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4A3966E-56AE-4459-AF91-8051647205FA}"/>
              </a:ext>
            </a:extLst>
          </p:cNvPr>
          <p:cNvSpPr/>
          <p:nvPr/>
        </p:nvSpPr>
        <p:spPr>
          <a:xfrm>
            <a:off x="381698" y="2921085"/>
            <a:ext cx="1529784" cy="466657"/>
          </a:xfrm>
          <a:prstGeom prst="ellipse">
            <a:avLst/>
          </a:prstGeom>
          <a:noFill/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512BD1B-B590-4186-8833-2AB353F3ADE5}"/>
              </a:ext>
            </a:extLst>
          </p:cNvPr>
          <p:cNvSpPr/>
          <p:nvPr/>
        </p:nvSpPr>
        <p:spPr>
          <a:xfrm>
            <a:off x="1929946" y="4328475"/>
            <a:ext cx="1529784" cy="466657"/>
          </a:xfrm>
          <a:prstGeom prst="ellipse">
            <a:avLst/>
          </a:prstGeom>
          <a:noFill/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B189224-B3D7-44CC-9727-8ED4EF14A115}"/>
              </a:ext>
            </a:extLst>
          </p:cNvPr>
          <p:cNvSpPr/>
          <p:nvPr/>
        </p:nvSpPr>
        <p:spPr>
          <a:xfrm>
            <a:off x="2299889" y="5792033"/>
            <a:ext cx="1529784" cy="466657"/>
          </a:xfrm>
          <a:prstGeom prst="ellipse">
            <a:avLst/>
          </a:prstGeom>
          <a:noFill/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93EDF0E-1B02-4580-A0FC-39EADC98BA62}"/>
              </a:ext>
            </a:extLst>
          </p:cNvPr>
          <p:cNvSpPr/>
          <p:nvPr/>
        </p:nvSpPr>
        <p:spPr>
          <a:xfrm>
            <a:off x="6079817" y="646849"/>
            <a:ext cx="1300803" cy="466657"/>
          </a:xfrm>
          <a:prstGeom prst="ellipse">
            <a:avLst/>
          </a:prstGeom>
          <a:noFill/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B363E45-6E49-468D-BB6E-77A700C47AED}"/>
              </a:ext>
            </a:extLst>
          </p:cNvPr>
          <p:cNvSpPr/>
          <p:nvPr/>
        </p:nvSpPr>
        <p:spPr>
          <a:xfrm>
            <a:off x="5756733" y="2219752"/>
            <a:ext cx="1529784" cy="466657"/>
          </a:xfrm>
          <a:prstGeom prst="ellipse">
            <a:avLst/>
          </a:prstGeom>
          <a:noFill/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E818C9D9-6269-4318-9570-CF2EBA58314F}"/>
              </a:ext>
            </a:extLst>
          </p:cNvPr>
          <p:cNvSpPr/>
          <p:nvPr/>
        </p:nvSpPr>
        <p:spPr>
          <a:xfrm>
            <a:off x="4087129" y="3679019"/>
            <a:ext cx="1279384" cy="333467"/>
          </a:xfrm>
          <a:prstGeom prst="ellipse">
            <a:avLst/>
          </a:prstGeom>
          <a:noFill/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E272641D-68D0-4681-A509-3199C372B27F}"/>
              </a:ext>
            </a:extLst>
          </p:cNvPr>
          <p:cNvSpPr/>
          <p:nvPr/>
        </p:nvSpPr>
        <p:spPr>
          <a:xfrm>
            <a:off x="5837274" y="5056540"/>
            <a:ext cx="1245843" cy="466657"/>
          </a:xfrm>
          <a:prstGeom prst="ellipse">
            <a:avLst/>
          </a:prstGeom>
          <a:noFill/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45F17A6A-9CED-42FA-82AB-AFD823069A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3178952" y="1167332"/>
            <a:ext cx="809501" cy="5907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733A85E0-321C-49D5-BFCC-1861777867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1844279" y="2880811"/>
            <a:ext cx="809501" cy="5907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377BDD32-7086-4C5C-81EF-2FF00B699D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3277628" y="4358307"/>
            <a:ext cx="809501" cy="5907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EB71F414-B37A-4C36-B5EB-3B96ED601D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3715263" y="5806473"/>
            <a:ext cx="809501" cy="5907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5B845328-1983-495B-A458-E35F4FBCA5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6827958" y="226576"/>
            <a:ext cx="809501" cy="5907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D2BA3742-52E7-4886-A757-2D288C9FF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7083607" y="1897482"/>
            <a:ext cx="809501" cy="5907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5FE63DBF-4FC8-4B36-904C-27404F27FF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5231045" y="3574797"/>
            <a:ext cx="809501" cy="5907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40C223B0-1074-4E9C-AE72-7667933863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6766129" y="5265301"/>
            <a:ext cx="809501" cy="5907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976342B1-BD73-4E7F-B517-D9B899F7DB8E}"/>
              </a:ext>
            </a:extLst>
          </p:cNvPr>
          <p:cNvGrpSpPr/>
          <p:nvPr/>
        </p:nvGrpSpPr>
        <p:grpSpPr>
          <a:xfrm>
            <a:off x="7431862" y="2371001"/>
            <a:ext cx="1360674" cy="1856432"/>
            <a:chOff x="3105659" y="2286757"/>
            <a:chExt cx="1433967" cy="1856432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00BAEDF-7C98-4E1A-966B-276028EF1F9C}"/>
                </a:ext>
              </a:extLst>
            </p:cNvPr>
            <p:cNvSpPr/>
            <p:nvPr/>
          </p:nvSpPr>
          <p:spPr>
            <a:xfrm>
              <a:off x="3105659" y="2397211"/>
              <a:ext cx="1280990" cy="1631092"/>
            </a:xfrm>
            <a:custGeom>
              <a:avLst/>
              <a:gdLst>
                <a:gd name="connsiteX0" fmla="*/ 1243919 w 1280990"/>
                <a:gd name="connsiteY0" fmla="*/ 0 h 1631092"/>
                <a:gd name="connsiteX1" fmla="*/ 230665 w 1280990"/>
                <a:gd name="connsiteY1" fmla="*/ 370703 h 1631092"/>
                <a:gd name="connsiteX2" fmla="*/ 82384 w 1280990"/>
                <a:gd name="connsiteY2" fmla="*/ 1248032 h 1631092"/>
                <a:gd name="connsiteX3" fmla="*/ 1280990 w 1280990"/>
                <a:gd name="connsiteY3" fmla="*/ 1631092 h 1631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0990" h="1631092">
                  <a:moveTo>
                    <a:pt x="1243919" y="0"/>
                  </a:moveTo>
                  <a:cubicBezTo>
                    <a:pt x="834086" y="81349"/>
                    <a:pt x="424254" y="162698"/>
                    <a:pt x="230665" y="370703"/>
                  </a:cubicBezTo>
                  <a:cubicBezTo>
                    <a:pt x="37076" y="578708"/>
                    <a:pt x="-92670" y="1037967"/>
                    <a:pt x="82384" y="1248032"/>
                  </a:cubicBezTo>
                  <a:cubicBezTo>
                    <a:pt x="257438" y="1458097"/>
                    <a:pt x="769214" y="1544594"/>
                    <a:pt x="1280990" y="1631092"/>
                  </a:cubicBezTo>
                </a:path>
              </a:pathLst>
            </a:custGeom>
            <a:no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6F6F935F-423E-48B6-8A55-EF66F3F1A345}"/>
                </a:ext>
              </a:extLst>
            </p:cNvPr>
            <p:cNvSpPr/>
            <p:nvPr/>
          </p:nvSpPr>
          <p:spPr>
            <a:xfrm>
              <a:off x="4230314" y="2286757"/>
              <a:ext cx="263697" cy="246228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3441E2B2-24C0-4B66-9474-ED9748C67D34}"/>
                </a:ext>
              </a:extLst>
            </p:cNvPr>
            <p:cNvSpPr/>
            <p:nvPr/>
          </p:nvSpPr>
          <p:spPr>
            <a:xfrm>
              <a:off x="4275929" y="3896961"/>
              <a:ext cx="263697" cy="246228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2992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4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9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4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9" grpId="0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66339-7A29-4BA2-A4B9-AC0CE3D82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F99D2-9932-4D77-90A1-BC277A29A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C8E216-EF93-48C6-802E-67E69DA58FC7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96CCBB-B9F7-4068-A516-BC745E0299BF}"/>
              </a:ext>
            </a:extLst>
          </p:cNvPr>
          <p:cNvSpPr txBox="1"/>
          <p:nvPr/>
        </p:nvSpPr>
        <p:spPr>
          <a:xfrm>
            <a:off x="387644" y="1605388"/>
            <a:ext cx="93730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Berlin Sans FB Demi" pitchFamily="34" charset="0"/>
              </a:rPr>
              <a:t>Ich </a:t>
            </a:r>
            <a:r>
              <a:rPr lang="en-US" sz="5400" dirty="0" err="1">
                <a:latin typeface="Berlin Sans FB Demi" pitchFamily="34" charset="0"/>
              </a:rPr>
              <a:t>schwimme</a:t>
            </a:r>
            <a:r>
              <a:rPr lang="en-US" sz="5400" dirty="0">
                <a:latin typeface="Berlin Sans FB Demi" pitchFamily="34" charset="0"/>
              </a:rPr>
              <a:t>.</a:t>
            </a:r>
            <a:endParaRPr lang="th-TH" sz="5400" dirty="0">
              <a:solidFill>
                <a:schemeClr val="accent5"/>
              </a:solidFill>
              <a:latin typeface="Berlin Sans FB Demi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F2E3B0-6DBB-47A1-BB11-8606B559C269}"/>
              </a:ext>
            </a:extLst>
          </p:cNvPr>
          <p:cNvSpPr txBox="1"/>
          <p:nvPr/>
        </p:nvSpPr>
        <p:spPr>
          <a:xfrm>
            <a:off x="387644" y="4271359"/>
            <a:ext cx="1051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Berlin Sans FB Demi" pitchFamily="34" charset="0"/>
              </a:rPr>
              <a:t>Ich </a:t>
            </a:r>
            <a:r>
              <a:rPr lang="en-US" sz="5400" dirty="0" err="1">
                <a:latin typeface="Berlin Sans FB Demi" pitchFamily="34" charset="0"/>
              </a:rPr>
              <a:t>kann</a:t>
            </a:r>
            <a:r>
              <a:rPr lang="en-US" sz="5400" dirty="0">
                <a:latin typeface="Berlin Sans FB Demi" pitchFamily="34" charset="0"/>
              </a:rPr>
              <a:t> </a:t>
            </a:r>
            <a:r>
              <a:rPr lang="en-US" sz="5400" dirty="0" err="1">
                <a:latin typeface="Berlin Sans FB Demi" pitchFamily="34" charset="0"/>
              </a:rPr>
              <a:t>sehr</a:t>
            </a:r>
            <a:r>
              <a:rPr lang="en-US" sz="5400" dirty="0">
                <a:latin typeface="Berlin Sans FB Demi" pitchFamily="34" charset="0"/>
              </a:rPr>
              <a:t> gut </a:t>
            </a:r>
            <a:r>
              <a:rPr lang="en-US" sz="5400" dirty="0" err="1">
                <a:latin typeface="Berlin Sans FB Demi" pitchFamily="34" charset="0"/>
              </a:rPr>
              <a:t>schwimmen</a:t>
            </a:r>
            <a:r>
              <a:rPr lang="en-US" sz="5400" dirty="0">
                <a:latin typeface="Berlin Sans FB Demi" pitchFamily="34" charset="0"/>
              </a:rPr>
              <a:t>.</a:t>
            </a:r>
            <a:endParaRPr lang="th-TH" sz="5400" dirty="0">
              <a:solidFill>
                <a:schemeClr val="accent5"/>
              </a:solidFill>
              <a:latin typeface="Berlin Sans FB Demi" pitchFamily="34" charset="0"/>
            </a:endParaRPr>
          </a:p>
        </p:txBody>
      </p:sp>
      <p:pic>
        <p:nvPicPr>
          <p:cNvPr id="7" name="Picture 2" descr="Hand Showing Two Finger, Resolution:365x600 HD Png Download - CPPNG.com">
            <a:extLst>
              <a:ext uri="{FF2B5EF4-FFF2-40B4-BE49-F238E27FC236}">
                <a16:creationId xmlns:a16="http://schemas.microsoft.com/office/drawing/2014/main" id="{80BE9547-A765-4079-B7D5-E0743E670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12"/>
          <a:stretch/>
        </p:blipFill>
        <p:spPr bwMode="auto">
          <a:xfrm rot="1400816">
            <a:off x="4589362" y="1483381"/>
            <a:ext cx="1081578" cy="1017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artoon Stars, Cartoon Clipart, Cartoon, Star PNG Transparent Clipart Image  and PSD File for Free Download | Star clipart, Smiley, Smiley face">
            <a:extLst>
              <a:ext uri="{FF2B5EF4-FFF2-40B4-BE49-F238E27FC236}">
                <a16:creationId xmlns:a16="http://schemas.microsoft.com/office/drawing/2014/main" id="{8B1D1B11-59F1-4254-8803-BA714EFCB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94" b="93395" l="3385" r="96154">
                        <a14:foregroundMark x1="49385" y1="7988" x2="64308" y2="33487"/>
                        <a14:foregroundMark x1="66308" y1="37327" x2="96154" y2="40246"/>
                        <a14:foregroundMark x1="96154" y1="40246" x2="85692" y2="52381"/>
                        <a14:foregroundMark x1="85692" y1="52381" x2="84923" y2="52688"/>
                        <a14:foregroundMark x1="50308" y1="3994" x2="56769" y2="24731"/>
                        <a14:foregroundMark x1="10769" y1="37174" x2="10615" y2="45469"/>
                        <a14:foregroundMark x1="10615" y1="45469" x2="14615" y2="48080"/>
                        <a14:foregroundMark x1="11538" y1="36406" x2="7231" y2="45161"/>
                        <a14:foregroundMark x1="7231" y1="45161" x2="11538" y2="36098"/>
                        <a14:foregroundMark x1="3385" y1="37788" x2="5231" y2="41475"/>
                        <a14:foregroundMark x1="20769" y1="93088" x2="20462" y2="93395"/>
                        <a14:foregroundMark x1="74308" y1="93395" x2="73538" y2="930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8959">
            <a:off x="2658618" y="4789583"/>
            <a:ext cx="1008097" cy="1009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FB5F14C1-37EC-4A4E-BD10-D714755A88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6891682" y="4835476"/>
            <a:ext cx="1172607" cy="85573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41AE076-59AA-4C21-AD43-48C6EF0BFCE1}"/>
              </a:ext>
            </a:extLst>
          </p:cNvPr>
          <p:cNvSpPr txBox="1"/>
          <p:nvPr/>
        </p:nvSpPr>
        <p:spPr>
          <a:xfrm>
            <a:off x="1444401" y="4261752"/>
            <a:ext cx="1862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FFC000"/>
                </a:solidFill>
                <a:latin typeface="Berlin Sans FB Demi" pitchFamily="34" charset="0"/>
              </a:rPr>
              <a:t>kann</a:t>
            </a:r>
            <a:endParaRPr lang="th-TH" sz="5400" dirty="0">
              <a:solidFill>
                <a:srgbClr val="FFC000"/>
              </a:solidFill>
              <a:latin typeface="Berlin Sans FB Demi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28B998-F3E4-43BB-838D-9D06D4687B3C}"/>
              </a:ext>
            </a:extLst>
          </p:cNvPr>
          <p:cNvSpPr txBox="1"/>
          <p:nvPr/>
        </p:nvSpPr>
        <p:spPr>
          <a:xfrm>
            <a:off x="5829303" y="4280966"/>
            <a:ext cx="3931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00B0F0"/>
                </a:solidFill>
                <a:latin typeface="Berlin Sans FB Demi" pitchFamily="34" charset="0"/>
              </a:rPr>
              <a:t>schwimmen</a:t>
            </a:r>
            <a:endParaRPr lang="th-TH" sz="5400" dirty="0">
              <a:solidFill>
                <a:srgbClr val="00B0F0"/>
              </a:solidFill>
              <a:latin typeface="Berlin Sans FB Demi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0E7C6B-C2DF-462C-B663-61CA1D64E70D}"/>
              </a:ext>
            </a:extLst>
          </p:cNvPr>
          <p:cNvSpPr txBox="1"/>
          <p:nvPr/>
        </p:nvSpPr>
        <p:spPr>
          <a:xfrm>
            <a:off x="-32341" y="525728"/>
            <a:ext cx="5677785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latin typeface="Berlin Sans FB Demi" pitchFamily="34" charset="0"/>
              </a:rPr>
              <a:t>Was </a:t>
            </a:r>
            <a:r>
              <a:rPr lang="en-US" sz="5400" dirty="0" err="1">
                <a:latin typeface="Berlin Sans FB Demi" pitchFamily="34" charset="0"/>
              </a:rPr>
              <a:t>machst</a:t>
            </a:r>
            <a:r>
              <a:rPr lang="en-US" sz="5400" dirty="0">
                <a:latin typeface="Berlin Sans FB Demi" pitchFamily="34" charset="0"/>
              </a:rPr>
              <a:t> du?</a:t>
            </a:r>
            <a:endParaRPr lang="th-TH" sz="5400" dirty="0">
              <a:solidFill>
                <a:schemeClr val="accent5"/>
              </a:solidFill>
              <a:latin typeface="Berlin Sans FB Demi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6B1642-F4D7-44B8-8770-4BB837D25E25}"/>
              </a:ext>
            </a:extLst>
          </p:cNvPr>
          <p:cNvSpPr txBox="1"/>
          <p:nvPr/>
        </p:nvSpPr>
        <p:spPr>
          <a:xfrm>
            <a:off x="1" y="3220816"/>
            <a:ext cx="9373046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latin typeface="Berlin Sans FB Demi" pitchFamily="34" charset="0"/>
              </a:rPr>
              <a:t>Was </a:t>
            </a:r>
            <a:r>
              <a:rPr lang="en-US" sz="5400" dirty="0" err="1">
                <a:latin typeface="Berlin Sans FB Demi" pitchFamily="34" charset="0"/>
              </a:rPr>
              <a:t>kannst</a:t>
            </a:r>
            <a:r>
              <a:rPr lang="en-US" sz="5400" dirty="0">
                <a:latin typeface="Berlin Sans FB Demi" pitchFamily="34" charset="0"/>
              </a:rPr>
              <a:t> du gut </a:t>
            </a:r>
            <a:r>
              <a:rPr lang="en-US" sz="5400" dirty="0" err="1">
                <a:latin typeface="Berlin Sans FB Demi" pitchFamily="34" charset="0"/>
              </a:rPr>
              <a:t>machen</a:t>
            </a:r>
            <a:r>
              <a:rPr lang="en-US" sz="5400" dirty="0">
                <a:latin typeface="Berlin Sans FB Demi" pitchFamily="34" charset="0"/>
              </a:rPr>
              <a:t>?</a:t>
            </a:r>
            <a:endParaRPr lang="th-TH" sz="5400" dirty="0">
              <a:solidFill>
                <a:schemeClr val="accent5"/>
              </a:solidFill>
              <a:latin typeface="Berlin Sans FB Demi" pitchFamily="34" charset="0"/>
            </a:endParaRPr>
          </a:p>
        </p:txBody>
      </p:sp>
      <p:pic>
        <p:nvPicPr>
          <p:cNvPr id="9218" name="Picture 2" descr="Swimming Transparent Cartoon Clipart Freeuse Library - Swimming Clipart  Transparent PNG - 1024x388 - Free Download on NicePNG">
            <a:extLst>
              <a:ext uri="{FF2B5EF4-FFF2-40B4-BE49-F238E27FC236}">
                <a16:creationId xmlns:a16="http://schemas.microsoft.com/office/drawing/2014/main" id="{C967713E-D067-457C-B0E0-B00CE758C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3429" l="3780" r="95366">
                        <a14:foregroundMark x1="28171" y1="28286" x2="28171" y2="28286"/>
                        <a14:foregroundMark x1="24634" y1="34571" x2="24634" y2="34571"/>
                        <a14:foregroundMark x1="30610" y1="42000" x2="30610" y2="42000"/>
                        <a14:foregroundMark x1="26829" y1="48286" x2="26829" y2="48286"/>
                        <a14:foregroundMark x1="28049" y1="48571" x2="28049" y2="48571"/>
                        <a14:foregroundMark x1="37439" y1="48286" x2="37439" y2="48286"/>
                        <a14:foregroundMark x1="17317" y1="38000" x2="17317" y2="38000"/>
                        <a14:foregroundMark x1="13659" y1="51429" x2="13659" y2="51429"/>
                        <a14:foregroundMark x1="10488" y1="39429" x2="10488" y2="39429"/>
                        <a14:foregroundMark x1="8415" y1="68286" x2="13659" y2="71714"/>
                        <a14:foregroundMark x1="4390" y1="80857" x2="29268" y2="84000"/>
                        <a14:foregroundMark x1="90000" y1="82286" x2="95366" y2="81143"/>
                        <a14:foregroundMark x1="70732" y1="58571" x2="72317" y2="56571"/>
                        <a14:foregroundMark x1="74146" y1="62857" x2="75122" y2="63429"/>
                        <a14:foregroundMark x1="21220" y1="50857" x2="25366" y2="57714"/>
                        <a14:foregroundMark x1="39878" y1="92286" x2="60610" y2="93429"/>
                        <a14:foregroundMark x1="3780" y1="79143" x2="6341" y2="79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48845" y="1520603"/>
            <a:ext cx="2945662" cy="125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lipart Of Won, Winning And Winner - Sieger Clipart - Png Download - Full  Size Clipart (#3988482) - PinClipart">
            <a:extLst>
              <a:ext uri="{FF2B5EF4-FFF2-40B4-BE49-F238E27FC236}">
                <a16:creationId xmlns:a16="http://schemas.microsoft.com/office/drawing/2014/main" id="{036C3414-4AC7-47A2-8FA0-E650825DD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426933" y="3768981"/>
            <a:ext cx="2468690" cy="312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appy Boy Swimming clipart - Clipart World">
            <a:extLst>
              <a:ext uri="{FF2B5EF4-FFF2-40B4-BE49-F238E27FC236}">
                <a16:creationId xmlns:a16="http://schemas.microsoft.com/office/drawing/2014/main" id="{4FFECB68-2F64-481C-BCCB-8AEC80921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500" b="90000" l="6800" r="93200">
                        <a14:foregroundMark x1="16300" y1="13500" x2="16500" y2="16375"/>
                        <a14:foregroundMark x1="9900" y1="27125" x2="10400" y2="29250"/>
                        <a14:foregroundMark x1="10900" y1="39750" x2="25300" y2="42125"/>
                        <a14:foregroundMark x1="25300" y1="42125" x2="21800" y2="56375"/>
                        <a14:foregroundMark x1="21800" y1="56375" x2="22600" y2="80250"/>
                        <a14:foregroundMark x1="22600" y1="80250" x2="41900" y2="71875"/>
                        <a14:foregroundMark x1="41900" y1="71875" x2="58800" y2="70625"/>
                        <a14:foregroundMark x1="58800" y1="70625" x2="63700" y2="78625"/>
                        <a14:foregroundMark x1="63700" y1="78625" x2="71300" y2="71250"/>
                        <a14:foregroundMark x1="71300" y1="71250" x2="77700" y2="54750"/>
                        <a14:foregroundMark x1="77700" y1="54750" x2="69800" y2="67125"/>
                        <a14:foregroundMark x1="69800" y1="67125" x2="81300" y2="59750"/>
                        <a14:foregroundMark x1="78500" y1="40000" x2="86500" y2="39250"/>
                        <a14:foregroundMark x1="86500" y1="39250" x2="82600" y2="65500"/>
                        <a14:foregroundMark x1="82600" y1="65500" x2="36100" y2="57875"/>
                        <a14:foregroundMark x1="36100" y1="57875" x2="14600" y2="60750"/>
                        <a14:foregroundMark x1="14600" y1="60750" x2="8400" y2="42625"/>
                        <a14:foregroundMark x1="8300" y1="42375" x2="8300" y2="42375"/>
                        <a14:foregroundMark x1="6800" y1="40500" x2="12000" y2="43500"/>
                        <a14:foregroundMark x1="12000" y1="43500" x2="9300" y2="52875"/>
                        <a14:foregroundMark x1="9300" y1="52875" x2="8700" y2="39625"/>
                        <a14:foregroundMark x1="8700" y1="39625" x2="14800" y2="44875"/>
                        <a14:foregroundMark x1="14800" y1="44875" x2="15100" y2="46000"/>
                        <a14:foregroundMark x1="57900" y1="10750" x2="57800" y2="10125"/>
                        <a14:foregroundMark x1="65600" y1="11500" x2="69100" y2="6500"/>
                        <a14:foregroundMark x1="74000" y1="10875" x2="73500" y2="17375"/>
                        <a14:foregroundMark x1="90500" y1="26250" x2="93200" y2="23625"/>
                        <a14:foregroundMark x1="70800" y1="31375" x2="62600" y2="35375"/>
                        <a14:foregroundMark x1="77200" y1="31000" x2="72700" y2="38750"/>
                        <a14:foregroundMark x1="72700" y1="38750" x2="77700" y2="35500"/>
                        <a14:foregroundMark x1="84300" y1="37000" x2="84500" y2="61125"/>
                        <a14:foregroundMark x1="84500" y1="61125" x2="83800" y2="60250"/>
                        <a14:foregroundMark x1="83400" y1="57500" x2="83000" y2="67250"/>
                        <a14:foregroundMark x1="83000" y1="67250" x2="83000" y2="67250"/>
                        <a14:foregroundMark x1="77900" y1="62375" x2="69900" y2="71500"/>
                        <a14:foregroundMark x1="69900" y1="71500" x2="72400" y2="71000"/>
                        <a14:foregroundMark x1="73600" y1="70375" x2="78000" y2="75500"/>
                        <a14:foregroundMark x1="78000" y1="75500" x2="84200" y2="65625"/>
                        <a14:foregroundMark x1="85900" y1="59375" x2="86300" y2="50875"/>
                        <a14:foregroundMark x1="86300" y1="50875" x2="86300" y2="50875"/>
                        <a14:foregroundMark x1="83700" y1="36875" x2="91700" y2="41125"/>
                        <a14:foregroundMark x1="91700" y1="41125" x2="86300" y2="54125"/>
                        <a14:foregroundMark x1="86300" y1="54125" x2="86100" y2="65000"/>
                        <a14:foregroundMark x1="86100" y1="65000" x2="73600" y2="80250"/>
                        <a14:foregroundMark x1="15700" y1="57625" x2="11700" y2="65000"/>
                        <a14:foregroundMark x1="11700" y1="65000" x2="24100" y2="81250"/>
                        <a14:foregroundMark x1="24100" y1="81250" x2="37800" y2="83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62741" y="3027298"/>
            <a:ext cx="1582118" cy="1265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52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3CB3815-F3CB-4A5B-AF92-9F56B2CFC4E7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2B8DDE-6628-42CB-9961-BF9B6EDA1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218" y="606482"/>
            <a:ext cx="6680306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https://wordwall.net/th/resource/6181201/konnen-2</a:t>
            </a:r>
            <a:br>
              <a:rPr lang="en-US" dirty="0"/>
            </a:b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5A51F41-F9EC-4F0A-AFE8-701DC6FCCBF7}"/>
              </a:ext>
            </a:extLst>
          </p:cNvPr>
          <p:cNvGrpSpPr/>
          <p:nvPr/>
        </p:nvGrpSpPr>
        <p:grpSpPr>
          <a:xfrm>
            <a:off x="7816601" y="-229364"/>
            <a:ext cx="4422372" cy="7084620"/>
            <a:chOff x="7732087" y="-106304"/>
            <a:chExt cx="4422372" cy="7084620"/>
          </a:xfrm>
        </p:grpSpPr>
        <p:pic>
          <p:nvPicPr>
            <p:cNvPr id="5" name="Picture 2" descr="paper (เพเพอะ) แปลว่าอะไร? ดูความหมาย ภาพประกอบ ตัวอย่างประโยค | ENGDICT.COM">
              <a:extLst>
                <a:ext uri="{FF2B5EF4-FFF2-40B4-BE49-F238E27FC236}">
                  <a16:creationId xmlns:a16="http://schemas.microsoft.com/office/drawing/2014/main" id="{01ECDB97-BE4B-40BE-BCD6-0213762C7AE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06" r="37485" b="32902"/>
            <a:stretch/>
          </p:blipFill>
          <p:spPr bwMode="auto">
            <a:xfrm>
              <a:off x="7732087" y="-106304"/>
              <a:ext cx="4422372" cy="7084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5DC865F-CEDD-4815-A32A-3484336212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07926" y="2931128"/>
              <a:ext cx="3456756" cy="4564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DA4F2DD-D6C7-4933-B63C-8A69E7C276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16400" y="3612125"/>
              <a:ext cx="3456757" cy="16564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5E0FA19-B669-463C-9912-5D6F1BE9E264}"/>
                </a:ext>
              </a:extLst>
            </p:cNvPr>
            <p:cNvCxnSpPr>
              <a:cxnSpLocks/>
            </p:cNvCxnSpPr>
            <p:nvPr/>
          </p:nvCxnSpPr>
          <p:spPr>
            <a:xfrm>
              <a:off x="8516400" y="4513647"/>
              <a:ext cx="3521643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48AA44C-A1C7-41FB-BA95-66CAD419D808}"/>
                </a:ext>
              </a:extLst>
            </p:cNvPr>
            <p:cNvCxnSpPr>
              <a:cxnSpLocks/>
            </p:cNvCxnSpPr>
            <p:nvPr/>
          </p:nvCxnSpPr>
          <p:spPr>
            <a:xfrm>
              <a:off x="8516400" y="5176255"/>
              <a:ext cx="3456756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EB61741-631C-4DC6-8A03-25DFAC9585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29828" y="5826061"/>
              <a:ext cx="3443328" cy="39305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2033606-3C6D-45CE-8AC7-0D14BE405481}"/>
                </a:ext>
              </a:extLst>
            </p:cNvPr>
            <p:cNvGrpSpPr/>
            <p:nvPr/>
          </p:nvGrpSpPr>
          <p:grpSpPr>
            <a:xfrm>
              <a:off x="8454817" y="1509264"/>
              <a:ext cx="3626300" cy="4977797"/>
              <a:chOff x="7891257" y="1535194"/>
              <a:chExt cx="3626300" cy="4977797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008EBE4-61F9-491F-8AA8-8ADDE171C244}"/>
                  </a:ext>
                </a:extLst>
              </p:cNvPr>
              <p:cNvSpPr/>
              <p:nvPr/>
            </p:nvSpPr>
            <p:spPr>
              <a:xfrm>
                <a:off x="7972042" y="1609686"/>
                <a:ext cx="3456756" cy="4903305"/>
              </a:xfrm>
              <a:prstGeom prst="rect">
                <a:avLst/>
              </a:prstGeom>
              <a:noFill/>
              <a:ln w="76200" cap="flat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FD938930-8E01-4A41-820A-EB2B35C483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32211" y="1609687"/>
                <a:ext cx="0" cy="4903304"/>
              </a:xfrm>
              <a:prstGeom prst="line">
                <a:avLst/>
              </a:prstGeom>
              <a:ln w="762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0991A0B3-7FCE-46E4-8B84-411BB9C27DF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47199" y="2304635"/>
                <a:ext cx="3481599" cy="12937"/>
              </a:xfrm>
              <a:prstGeom prst="line">
                <a:avLst/>
              </a:prstGeom>
              <a:ln w="762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CA2FACE-44B7-4757-AF60-89802E2DC2B0}"/>
                  </a:ext>
                </a:extLst>
              </p:cNvPr>
              <p:cNvSpPr/>
              <p:nvPr/>
            </p:nvSpPr>
            <p:spPr>
              <a:xfrm>
                <a:off x="8077302" y="2137470"/>
                <a:ext cx="909223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48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ich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2CB29E5-4618-4B19-B093-39C424977B12}"/>
                  </a:ext>
                </a:extLst>
              </p:cNvPr>
              <p:cNvSpPr/>
              <p:nvPr/>
            </p:nvSpPr>
            <p:spPr>
              <a:xfrm>
                <a:off x="8115773" y="2793022"/>
                <a:ext cx="832280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48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du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B3F307D-B65C-4AA7-BF01-2B7FEE69BCFE}"/>
                  </a:ext>
                </a:extLst>
              </p:cNvPr>
              <p:cNvSpPr/>
              <p:nvPr/>
            </p:nvSpPr>
            <p:spPr>
              <a:xfrm>
                <a:off x="7925045" y="3561235"/>
                <a:ext cx="1154162" cy="646331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3600" b="0" cap="none" spc="0" dirty="0">
                    <a:ln w="0"/>
                    <a:solidFill>
                      <a:srgbClr val="0070C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er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/</a:t>
                </a:r>
                <a:r>
                  <a:rPr lang="en-US" sz="3600" b="0" cap="none" spc="0" dirty="0">
                    <a:ln w="0">
                      <a:solidFill>
                        <a:sysClr val="windowText" lastClr="000000"/>
                      </a:solidFill>
                    </a:ln>
                    <a:solidFill>
                      <a:srgbClr val="92D05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es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36E9350-2B84-4522-BF4F-1A7A2550E055}"/>
                  </a:ext>
                </a:extLst>
              </p:cNvPr>
              <p:cNvSpPr/>
              <p:nvPr/>
            </p:nvSpPr>
            <p:spPr>
              <a:xfrm>
                <a:off x="8123657" y="3857038"/>
                <a:ext cx="756938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4000" b="0" cap="none" spc="0" dirty="0" err="1">
                    <a:ln w="0"/>
                    <a:solidFill>
                      <a:srgbClr val="F73F89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sie</a:t>
                </a:r>
                <a:endParaRPr lang="en-US" sz="4000" b="0" cap="none" spc="0" dirty="0">
                  <a:ln w="0"/>
                  <a:solidFill>
                    <a:srgbClr val="F73F89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0786670-8773-42D2-AB44-5038315727F2}"/>
                  </a:ext>
                </a:extLst>
              </p:cNvPr>
              <p:cNvSpPr/>
              <p:nvPr/>
            </p:nvSpPr>
            <p:spPr>
              <a:xfrm>
                <a:off x="8079705" y="4396534"/>
                <a:ext cx="98135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48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wir</a:t>
                </a:r>
                <a:endParaRPr lang="en-US" sz="48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BB807EB-C586-4F85-9DD5-34A391E95A80}"/>
                  </a:ext>
                </a:extLst>
              </p:cNvPr>
              <p:cNvSpPr/>
              <p:nvPr/>
            </p:nvSpPr>
            <p:spPr>
              <a:xfrm>
                <a:off x="8044233" y="5059141"/>
                <a:ext cx="864340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48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ihr</a:t>
                </a:r>
                <a:endParaRPr lang="en-US" sz="48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73F2D02-3FA1-4CAC-AC8E-268C8642C614}"/>
                  </a:ext>
                </a:extLst>
              </p:cNvPr>
              <p:cNvSpPr/>
              <p:nvPr/>
            </p:nvSpPr>
            <p:spPr>
              <a:xfrm>
                <a:off x="7891257" y="5808719"/>
                <a:ext cx="1281312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32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Sie/</a:t>
                </a:r>
                <a:r>
                  <a:rPr lang="en-US" sz="3200" b="0" cap="none" spc="0" dirty="0" err="1">
                    <a:ln w="0"/>
                    <a:solidFill>
                      <a:srgbClr val="FFC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sie</a:t>
                </a:r>
                <a:endParaRPr lang="en-US" sz="3200" b="0" cap="none" spc="0" dirty="0">
                  <a:ln w="0"/>
                  <a:solidFill>
                    <a:srgbClr val="FFC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F98B7DF-B388-41B3-BC7B-59ACDD05495B}"/>
                  </a:ext>
                </a:extLst>
              </p:cNvPr>
              <p:cNvSpPr/>
              <p:nvPr/>
            </p:nvSpPr>
            <p:spPr>
              <a:xfrm>
                <a:off x="9168206" y="1535194"/>
                <a:ext cx="2349351" cy="76944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r>
                  <a:rPr lang="en-US" sz="4400" dirty="0" err="1">
                    <a:ln w="0"/>
                    <a:solidFill>
                      <a:schemeClr val="accent4">
                        <a:lumMod val="75000"/>
                      </a:schemeClr>
                    </a:solidFill>
                    <a:cs typeface="Arial" panose="020B0604020202020204" pitchFamily="34" charset="0"/>
                  </a:rPr>
                  <a:t>können</a:t>
                </a:r>
                <a:endParaRPr lang="en-US" sz="4800" dirty="0">
                  <a:ln w="0"/>
                  <a:solidFill>
                    <a:schemeClr val="accent4">
                      <a:lumMod val="7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23" name="Picture 2" descr="Cartoon Stars, Cartoon Clipart, Cartoon, Star PNG Transparent Clipart Image  and PSD File for Free Download | Star clipart, Smiley, Smiley face">
            <a:extLst>
              <a:ext uri="{FF2B5EF4-FFF2-40B4-BE49-F238E27FC236}">
                <a16:creationId xmlns:a16="http://schemas.microsoft.com/office/drawing/2014/main" id="{D8723188-C133-4D83-B6BA-2F79B2018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994" b="93395" l="3385" r="96154">
                        <a14:foregroundMark x1="49385" y1="7988" x2="64308" y2="33487"/>
                        <a14:foregroundMark x1="66308" y1="37327" x2="96154" y2="40246"/>
                        <a14:foregroundMark x1="96154" y1="40246" x2="85692" y2="52381"/>
                        <a14:foregroundMark x1="85692" y1="52381" x2="84923" y2="52688"/>
                        <a14:foregroundMark x1="50308" y1="3994" x2="56769" y2="24731"/>
                        <a14:foregroundMark x1="10769" y1="37174" x2="10615" y2="45469"/>
                        <a14:foregroundMark x1="10615" y1="45469" x2="14615" y2="48080"/>
                        <a14:foregroundMark x1="11538" y1="36406" x2="7231" y2="45161"/>
                        <a14:foregroundMark x1="7231" y1="45161" x2="11538" y2="36098"/>
                        <a14:foregroundMark x1="3385" y1="37788" x2="5231" y2="41475"/>
                        <a14:foregroundMark x1="20769" y1="93088" x2="20462" y2="93395"/>
                        <a14:foregroundMark x1="74308" y1="93395" x2="73538" y2="930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8959">
            <a:off x="7992885" y="212647"/>
            <a:ext cx="1410233" cy="141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ADDBC79-EAC5-45E2-AE5F-9E6F027E31F3}"/>
              </a:ext>
            </a:extLst>
          </p:cNvPr>
          <p:cNvSpPr/>
          <p:nvPr/>
        </p:nvSpPr>
        <p:spPr>
          <a:xfrm>
            <a:off x="9301508" y="499823"/>
            <a:ext cx="285182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 err="1">
                <a:ln w="0"/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Modalverb</a:t>
            </a:r>
            <a:endParaRPr lang="en-US" sz="4800" b="1" dirty="0">
              <a:ln w="0"/>
              <a:solidFill>
                <a:schemeClr val="accent4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FDBC94E-E41A-4315-90BB-281C756ADF8F}"/>
              </a:ext>
            </a:extLst>
          </p:cNvPr>
          <p:cNvGrpSpPr/>
          <p:nvPr/>
        </p:nvGrpSpPr>
        <p:grpSpPr>
          <a:xfrm>
            <a:off x="7431862" y="2371001"/>
            <a:ext cx="1360674" cy="1856432"/>
            <a:chOff x="3105659" y="2286757"/>
            <a:chExt cx="1433967" cy="1856432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74B66E3-8E3C-40A4-A5FA-BE17B254AD24}"/>
                </a:ext>
              </a:extLst>
            </p:cNvPr>
            <p:cNvSpPr/>
            <p:nvPr/>
          </p:nvSpPr>
          <p:spPr>
            <a:xfrm>
              <a:off x="3105659" y="2397211"/>
              <a:ext cx="1280990" cy="1631092"/>
            </a:xfrm>
            <a:custGeom>
              <a:avLst/>
              <a:gdLst>
                <a:gd name="connsiteX0" fmla="*/ 1243919 w 1280990"/>
                <a:gd name="connsiteY0" fmla="*/ 0 h 1631092"/>
                <a:gd name="connsiteX1" fmla="*/ 230665 w 1280990"/>
                <a:gd name="connsiteY1" fmla="*/ 370703 h 1631092"/>
                <a:gd name="connsiteX2" fmla="*/ 82384 w 1280990"/>
                <a:gd name="connsiteY2" fmla="*/ 1248032 h 1631092"/>
                <a:gd name="connsiteX3" fmla="*/ 1280990 w 1280990"/>
                <a:gd name="connsiteY3" fmla="*/ 1631092 h 1631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0990" h="1631092">
                  <a:moveTo>
                    <a:pt x="1243919" y="0"/>
                  </a:moveTo>
                  <a:cubicBezTo>
                    <a:pt x="834086" y="81349"/>
                    <a:pt x="424254" y="162698"/>
                    <a:pt x="230665" y="370703"/>
                  </a:cubicBezTo>
                  <a:cubicBezTo>
                    <a:pt x="37076" y="578708"/>
                    <a:pt x="-92670" y="1037967"/>
                    <a:pt x="82384" y="1248032"/>
                  </a:cubicBezTo>
                  <a:cubicBezTo>
                    <a:pt x="257438" y="1458097"/>
                    <a:pt x="769214" y="1544594"/>
                    <a:pt x="1280990" y="1631092"/>
                  </a:cubicBezTo>
                </a:path>
              </a:pathLst>
            </a:custGeom>
            <a:no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B786735-6E2E-447B-8035-125E45D99909}"/>
                </a:ext>
              </a:extLst>
            </p:cNvPr>
            <p:cNvSpPr/>
            <p:nvPr/>
          </p:nvSpPr>
          <p:spPr>
            <a:xfrm>
              <a:off x="4230314" y="2286757"/>
              <a:ext cx="263697" cy="246228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35371D8-FB12-42A6-97C1-41F68F49F803}"/>
                </a:ext>
              </a:extLst>
            </p:cNvPr>
            <p:cNvSpPr/>
            <p:nvPr/>
          </p:nvSpPr>
          <p:spPr>
            <a:xfrm>
              <a:off x="4275929" y="3896961"/>
              <a:ext cx="263697" cy="246228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DE4947F3-D5BF-4974-9233-AC9F9A3F4D18}"/>
              </a:ext>
            </a:extLst>
          </p:cNvPr>
          <p:cNvSpPr/>
          <p:nvPr/>
        </p:nvSpPr>
        <p:spPr>
          <a:xfrm>
            <a:off x="9797110" y="2124243"/>
            <a:ext cx="138834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 err="1">
                <a:ln w="0"/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kann</a:t>
            </a:r>
            <a:endParaRPr lang="en-US" sz="4800" b="1" dirty="0">
              <a:ln w="0"/>
              <a:solidFill>
                <a:schemeClr val="accent4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67EFF3-4D20-4F94-8E74-E825F845557E}"/>
              </a:ext>
            </a:extLst>
          </p:cNvPr>
          <p:cNvSpPr/>
          <p:nvPr/>
        </p:nvSpPr>
        <p:spPr>
          <a:xfrm>
            <a:off x="9787742" y="3510163"/>
            <a:ext cx="138834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 err="1">
                <a:ln w="0"/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kann</a:t>
            </a:r>
            <a:endParaRPr lang="en-US" sz="4800" b="1" dirty="0">
              <a:ln w="0"/>
              <a:solidFill>
                <a:schemeClr val="accent4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18E3486-DE90-46EC-B8C2-033E37076EFC}"/>
              </a:ext>
            </a:extLst>
          </p:cNvPr>
          <p:cNvSpPr/>
          <p:nvPr/>
        </p:nvSpPr>
        <p:spPr>
          <a:xfrm>
            <a:off x="9787741" y="2808068"/>
            <a:ext cx="195079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 err="1">
                <a:ln w="0"/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kann</a:t>
            </a:r>
            <a:r>
              <a:rPr lang="en-US" sz="4400" b="1" dirty="0" err="1">
                <a:ln w="0"/>
                <a:cs typeface="Arial" panose="020B0604020202020204" pitchFamily="34" charset="0"/>
              </a:rPr>
              <a:t>st</a:t>
            </a:r>
            <a:endParaRPr lang="en-US" sz="48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ED7F2C4-E872-40A9-A487-BE258052FFCD}"/>
              </a:ext>
            </a:extLst>
          </p:cNvPr>
          <p:cNvSpPr/>
          <p:nvPr/>
        </p:nvSpPr>
        <p:spPr>
          <a:xfrm>
            <a:off x="9793296" y="4354096"/>
            <a:ext cx="195079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 err="1">
                <a:ln w="0"/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könn</a:t>
            </a:r>
            <a:r>
              <a:rPr lang="en-US" sz="4400" b="1" dirty="0" err="1">
                <a:ln w="0"/>
                <a:cs typeface="Arial" panose="020B0604020202020204" pitchFamily="34" charset="0"/>
              </a:rPr>
              <a:t>en</a:t>
            </a:r>
            <a:endParaRPr lang="en-US" sz="48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141DD2-4DC8-4C34-A19B-677B9B23B967}"/>
              </a:ext>
            </a:extLst>
          </p:cNvPr>
          <p:cNvSpPr/>
          <p:nvPr/>
        </p:nvSpPr>
        <p:spPr>
          <a:xfrm>
            <a:off x="9774091" y="5022802"/>
            <a:ext cx="195079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 err="1">
                <a:ln w="0"/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könn</a:t>
            </a:r>
            <a:r>
              <a:rPr lang="en-US" sz="4400" b="1" dirty="0" err="1">
                <a:ln w="0"/>
                <a:cs typeface="Arial" panose="020B0604020202020204" pitchFamily="34" charset="0"/>
              </a:rPr>
              <a:t>t</a:t>
            </a:r>
            <a:endParaRPr lang="en-US" sz="48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A5E160-6B15-4CD1-820A-B8D8D3B12025}"/>
              </a:ext>
            </a:extLst>
          </p:cNvPr>
          <p:cNvSpPr/>
          <p:nvPr/>
        </p:nvSpPr>
        <p:spPr>
          <a:xfrm>
            <a:off x="9797110" y="5667303"/>
            <a:ext cx="195079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 err="1">
                <a:ln w="0"/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könn</a:t>
            </a:r>
            <a:r>
              <a:rPr lang="en-US" sz="4400" b="1" dirty="0" err="1">
                <a:ln w="0"/>
                <a:cs typeface="Arial" panose="020B0604020202020204" pitchFamily="34" charset="0"/>
              </a:rPr>
              <a:t>en</a:t>
            </a:r>
            <a:endParaRPr lang="en-US" sz="4800" b="1" dirty="0">
              <a:ln w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23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70FE3-9E26-46B0-AFB0-BAF37B2C2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https://wordwall.net/th/resource/11088107/modalverb-k%C3%B6nnen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1D5FD-4425-4565-AFDA-6E0868457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97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D9098-E435-4C0A-97ED-DA1D72F4C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36378-E1EB-49EE-AF74-8A1A19CA3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5583E3-FFAA-4055-AB82-B92C5278B78F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DE64FA-0FAF-4BBD-9B7A-178DD75C78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534" t="28682" r="7733" b="28837"/>
          <a:stretch/>
        </p:blipFill>
        <p:spPr>
          <a:xfrm>
            <a:off x="62023" y="138652"/>
            <a:ext cx="12192000" cy="368949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73BE07A-68D7-49E6-867F-721CEFC792CF}"/>
              </a:ext>
            </a:extLst>
          </p:cNvPr>
          <p:cNvCxnSpPr>
            <a:cxnSpLocks/>
          </p:cNvCxnSpPr>
          <p:nvPr/>
        </p:nvCxnSpPr>
        <p:spPr>
          <a:xfrm>
            <a:off x="4479268" y="3590616"/>
            <a:ext cx="129717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19CCB82D-91DB-4FC9-84C7-09BCB2DB12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5776440" y="640846"/>
            <a:ext cx="742295" cy="5417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F9222451-F47A-4ACC-ABCA-71387D62E4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6213922" y="1217737"/>
            <a:ext cx="491650" cy="3587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38801C47-6AB9-4261-97AE-4D9D345569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7940659" y="1672766"/>
            <a:ext cx="619241" cy="45190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13FB6236-2EA5-4208-B8F3-4BE6A85425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7696397" y="2230214"/>
            <a:ext cx="619240" cy="45190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93AF8E66-2A4E-40EC-8A56-61B95E3A0F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6781658" y="2638802"/>
            <a:ext cx="742295" cy="5417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BDFDCB54-ADFC-4202-AD3B-9A30662A52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5935257" y="3571584"/>
            <a:ext cx="424660" cy="30990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2820BE82-9BC9-4443-AF97-E72DC150AF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8099333" y="2917540"/>
            <a:ext cx="657235" cy="4796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26160875-1915-4992-A4DF-CA101CDA05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11032598" y="2917540"/>
            <a:ext cx="596626" cy="43540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C5CDF40-5981-43BC-A45D-E5C5F32AF16F}"/>
              </a:ext>
            </a:extLst>
          </p:cNvPr>
          <p:cNvCxnSpPr>
            <a:cxnSpLocks/>
          </p:cNvCxnSpPr>
          <p:nvPr/>
        </p:nvCxnSpPr>
        <p:spPr>
          <a:xfrm>
            <a:off x="6852880" y="3590616"/>
            <a:ext cx="84351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D4AABA66-73D4-44E6-B32F-042F616423B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829" t="35349" r="3459" b="28440"/>
          <a:stretch/>
        </p:blipFill>
        <p:spPr>
          <a:xfrm>
            <a:off x="92995" y="3810407"/>
            <a:ext cx="12036982" cy="2626494"/>
          </a:xfrm>
          <a:prstGeom prst="rect">
            <a:avLst/>
          </a:prstGeom>
        </p:spPr>
      </p:pic>
      <p:pic>
        <p:nvPicPr>
          <p:cNvPr id="24" name="Picture 2" descr="Cartoon Stars, Cartoon Clipart, Cartoon, Star PNG Transparent Clipart Image  and PSD File for Free Download | Star clipart, Smiley, Smiley face">
            <a:extLst>
              <a:ext uri="{FF2B5EF4-FFF2-40B4-BE49-F238E27FC236}">
                <a16:creationId xmlns:a16="http://schemas.microsoft.com/office/drawing/2014/main" id="{F00435CE-E740-489D-A0B5-A9D3758D4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94" b="93395" l="3385" r="96154">
                        <a14:foregroundMark x1="49385" y1="7988" x2="64308" y2="33487"/>
                        <a14:foregroundMark x1="66308" y1="37327" x2="96154" y2="40246"/>
                        <a14:foregroundMark x1="96154" y1="40246" x2="85692" y2="52381"/>
                        <a14:foregroundMark x1="85692" y1="52381" x2="84923" y2="52688"/>
                        <a14:foregroundMark x1="50308" y1="3994" x2="56769" y2="24731"/>
                        <a14:foregroundMark x1="10769" y1="37174" x2="10615" y2="45469"/>
                        <a14:foregroundMark x1="10615" y1="45469" x2="14615" y2="48080"/>
                        <a14:foregroundMark x1="11538" y1="36406" x2="7231" y2="45161"/>
                        <a14:foregroundMark x1="7231" y1="45161" x2="11538" y2="36098"/>
                        <a14:foregroundMark x1="3385" y1="37788" x2="5231" y2="41475"/>
                        <a14:foregroundMark x1="20769" y1="93088" x2="20462" y2="93395"/>
                        <a14:foregroundMark x1="74308" y1="93395" x2="73538" y2="930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8959">
            <a:off x="3754861" y="645994"/>
            <a:ext cx="495446" cy="49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artoon Stars, Cartoon Clipart, Cartoon, Star PNG Transparent Clipart Image  and PSD File for Free Download | Star clipart, Smiley, Smiley face">
            <a:extLst>
              <a:ext uri="{FF2B5EF4-FFF2-40B4-BE49-F238E27FC236}">
                <a16:creationId xmlns:a16="http://schemas.microsoft.com/office/drawing/2014/main" id="{22A6DF6F-2740-44AF-A522-62A7AC036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94" b="93395" l="3385" r="96154">
                        <a14:foregroundMark x1="49385" y1="7988" x2="64308" y2="33487"/>
                        <a14:foregroundMark x1="66308" y1="37327" x2="96154" y2="40246"/>
                        <a14:foregroundMark x1="96154" y1="40246" x2="85692" y2="52381"/>
                        <a14:foregroundMark x1="85692" y1="52381" x2="84923" y2="52688"/>
                        <a14:foregroundMark x1="50308" y1="3994" x2="56769" y2="24731"/>
                        <a14:foregroundMark x1="10769" y1="37174" x2="10615" y2="45469"/>
                        <a14:foregroundMark x1="10615" y1="45469" x2="14615" y2="48080"/>
                        <a14:foregroundMark x1="11538" y1="36406" x2="7231" y2="45161"/>
                        <a14:foregroundMark x1="7231" y1="45161" x2="11538" y2="36098"/>
                        <a14:foregroundMark x1="3385" y1="37788" x2="5231" y2="41475"/>
                        <a14:foregroundMark x1="20769" y1="93088" x2="20462" y2="93395"/>
                        <a14:foregroundMark x1="74308" y1="93395" x2="73538" y2="930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8959">
            <a:off x="4659230" y="1244004"/>
            <a:ext cx="495446" cy="49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artoon Stars, Cartoon Clipart, Cartoon, Star PNG Transparent Clipart Image  and PSD File for Free Download | Star clipart, Smiley, Smiley face">
            <a:extLst>
              <a:ext uri="{FF2B5EF4-FFF2-40B4-BE49-F238E27FC236}">
                <a16:creationId xmlns:a16="http://schemas.microsoft.com/office/drawing/2014/main" id="{916CEA0C-794E-4783-94D8-3265219EC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94" b="93395" l="3385" r="96154">
                        <a14:foregroundMark x1="49385" y1="7988" x2="64308" y2="33487"/>
                        <a14:foregroundMark x1="66308" y1="37327" x2="96154" y2="40246"/>
                        <a14:foregroundMark x1="96154" y1="40246" x2="85692" y2="52381"/>
                        <a14:foregroundMark x1="85692" y1="52381" x2="84923" y2="52688"/>
                        <a14:foregroundMark x1="50308" y1="3994" x2="56769" y2="24731"/>
                        <a14:foregroundMark x1="10769" y1="37174" x2="10615" y2="45469"/>
                        <a14:foregroundMark x1="10615" y1="45469" x2="14615" y2="48080"/>
                        <a14:foregroundMark x1="11538" y1="36406" x2="7231" y2="45161"/>
                        <a14:foregroundMark x1="7231" y1="45161" x2="11538" y2="36098"/>
                        <a14:foregroundMark x1="3385" y1="37788" x2="5231" y2="41475"/>
                        <a14:foregroundMark x1="20769" y1="93088" x2="20462" y2="93395"/>
                        <a14:foregroundMark x1="74308" y1="93395" x2="73538" y2="930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8959">
            <a:off x="4602143" y="1690567"/>
            <a:ext cx="391513" cy="392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artoon Stars, Cartoon Clipart, Cartoon, Star PNG Transparent Clipart Image  and PSD File for Free Download | Star clipart, Smiley, Smiley face">
            <a:extLst>
              <a:ext uri="{FF2B5EF4-FFF2-40B4-BE49-F238E27FC236}">
                <a16:creationId xmlns:a16="http://schemas.microsoft.com/office/drawing/2014/main" id="{7AF332DE-D366-4FD0-A74B-F49DB2281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94" b="93395" l="3385" r="96154">
                        <a14:foregroundMark x1="49385" y1="7988" x2="64308" y2="33487"/>
                        <a14:foregroundMark x1="66308" y1="37327" x2="96154" y2="40246"/>
                        <a14:foregroundMark x1="96154" y1="40246" x2="85692" y2="52381"/>
                        <a14:foregroundMark x1="85692" y1="52381" x2="84923" y2="52688"/>
                        <a14:foregroundMark x1="50308" y1="3994" x2="56769" y2="24731"/>
                        <a14:foregroundMark x1="10769" y1="37174" x2="10615" y2="45469"/>
                        <a14:foregroundMark x1="10615" y1="45469" x2="14615" y2="48080"/>
                        <a14:foregroundMark x1="11538" y1="36406" x2="7231" y2="45161"/>
                        <a14:foregroundMark x1="7231" y1="45161" x2="11538" y2="36098"/>
                        <a14:foregroundMark x1="3385" y1="37788" x2="5231" y2="41475"/>
                        <a14:foregroundMark x1="20769" y1="93088" x2="20462" y2="93395"/>
                        <a14:foregroundMark x1="74308" y1="93395" x2="73538" y2="930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8959">
            <a:off x="4101052" y="2162113"/>
            <a:ext cx="372259" cy="37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artoon Stars, Cartoon Clipart, Cartoon, Star PNG Transparent Clipart Image  and PSD File for Free Download | Star clipart, Smiley, Smiley face">
            <a:extLst>
              <a:ext uri="{FF2B5EF4-FFF2-40B4-BE49-F238E27FC236}">
                <a16:creationId xmlns:a16="http://schemas.microsoft.com/office/drawing/2014/main" id="{5B47CB0E-EF07-45FF-A6F4-0E05FDB04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94" b="93395" l="3385" r="96154">
                        <a14:foregroundMark x1="49385" y1="7988" x2="64308" y2="33487"/>
                        <a14:foregroundMark x1="66308" y1="37327" x2="96154" y2="40246"/>
                        <a14:foregroundMark x1="96154" y1="40246" x2="85692" y2="52381"/>
                        <a14:foregroundMark x1="85692" y1="52381" x2="84923" y2="52688"/>
                        <a14:foregroundMark x1="50308" y1="3994" x2="56769" y2="24731"/>
                        <a14:foregroundMark x1="10769" y1="37174" x2="10615" y2="45469"/>
                        <a14:foregroundMark x1="10615" y1="45469" x2="14615" y2="48080"/>
                        <a14:foregroundMark x1="11538" y1="36406" x2="7231" y2="45161"/>
                        <a14:foregroundMark x1="7231" y1="45161" x2="11538" y2="36098"/>
                        <a14:foregroundMark x1="3385" y1="37788" x2="5231" y2="41475"/>
                        <a14:foregroundMark x1="20769" y1="93088" x2="20462" y2="93395"/>
                        <a14:foregroundMark x1="74308" y1="93395" x2="73538" y2="930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8959">
            <a:off x="3642937" y="2708187"/>
            <a:ext cx="320066" cy="32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artoon Stars, Cartoon Clipart, Cartoon, Star PNG Transparent Clipart Image  and PSD File for Free Download | Star clipart, Smiley, Smiley face">
            <a:extLst>
              <a:ext uri="{FF2B5EF4-FFF2-40B4-BE49-F238E27FC236}">
                <a16:creationId xmlns:a16="http://schemas.microsoft.com/office/drawing/2014/main" id="{AB6BB03C-6B4C-4656-9EA2-577C11B25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94" b="93395" l="3385" r="96154">
                        <a14:foregroundMark x1="49385" y1="7988" x2="64308" y2="33487"/>
                        <a14:foregroundMark x1="66308" y1="37327" x2="96154" y2="40246"/>
                        <a14:foregroundMark x1="96154" y1="40246" x2="85692" y2="52381"/>
                        <a14:foregroundMark x1="85692" y1="52381" x2="84923" y2="52688"/>
                        <a14:foregroundMark x1="50308" y1="3994" x2="56769" y2="24731"/>
                        <a14:foregroundMark x1="10769" y1="37174" x2="10615" y2="45469"/>
                        <a14:foregroundMark x1="10615" y1="45469" x2="14615" y2="48080"/>
                        <a14:foregroundMark x1="11538" y1="36406" x2="7231" y2="45161"/>
                        <a14:foregroundMark x1="7231" y1="45161" x2="11538" y2="36098"/>
                        <a14:foregroundMark x1="3385" y1="37788" x2="5231" y2="41475"/>
                        <a14:foregroundMark x1="20769" y1="93088" x2="20462" y2="93395"/>
                        <a14:foregroundMark x1="74308" y1="93395" x2="73538" y2="930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8959">
            <a:off x="3958620" y="3060998"/>
            <a:ext cx="469872" cy="47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38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F1ECD-59A3-46F2-B0C1-E813C70A8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6BECD-27D7-4978-A2DF-78F8A2572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A880AD-40DD-41AD-81AF-E5703BE42091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358731-40C9-4D3A-A4B8-95D8B370FD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140" t="24652" r="2500" b="18449"/>
          <a:stretch/>
        </p:blipFill>
        <p:spPr>
          <a:xfrm>
            <a:off x="182879" y="457310"/>
            <a:ext cx="11911953" cy="404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11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180</Words>
  <Application>Microsoft Office PowerPoint</Application>
  <PresentationFormat>แบบจอกว้าง</PresentationFormat>
  <Paragraphs>74</Paragraphs>
  <Slides>14</Slides>
  <Notes>0</Notes>
  <HiddenSlides>0</HiddenSlides>
  <MMClips>3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14</vt:i4>
      </vt:variant>
    </vt:vector>
  </HeadingPairs>
  <TitlesOfParts>
    <vt:vector size="21" baseType="lpstr">
      <vt:lpstr>Arial</vt:lpstr>
      <vt:lpstr>Bell MT</vt:lpstr>
      <vt:lpstr>Berlin Sans FB Demi</vt:lpstr>
      <vt:lpstr>Calibri</vt:lpstr>
      <vt:lpstr>Calibri Light</vt:lpstr>
      <vt:lpstr>Franklin Gothic Demi Cond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https://wordwall.net/th/resource/6181201/konnen-2 </vt:lpstr>
      <vt:lpstr>https://wordwall.net/th/resource/11088107/modalverb-k%C3%B6nnen 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6</cp:revision>
  <dcterms:created xsi:type="dcterms:W3CDTF">2022-04-22T12:33:07Z</dcterms:created>
  <dcterms:modified xsi:type="dcterms:W3CDTF">2024-01-25T03:44:59Z</dcterms:modified>
</cp:coreProperties>
</file>