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734" r:id="rId3"/>
    <p:sldId id="736" r:id="rId4"/>
    <p:sldId id="738" r:id="rId5"/>
    <p:sldId id="739" r:id="rId6"/>
    <p:sldId id="740" r:id="rId7"/>
    <p:sldId id="741" r:id="rId8"/>
    <p:sldId id="725" r:id="rId9"/>
    <p:sldId id="731" r:id="rId10"/>
    <p:sldId id="732" r:id="rId11"/>
    <p:sldId id="728" r:id="rId12"/>
    <p:sldId id="729" r:id="rId13"/>
    <p:sldId id="74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AAAE-C098-479F-AC5D-CBB7DCE58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ECE25-4CDD-41F5-AB41-B3C70AAD1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3F1A5-E4FF-4686-93AB-374EDE50B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8777C-2753-4ED2-A015-F249D26A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54C5E-54AC-4410-9BE5-DD9BB260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7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EC61-C2FF-4958-9E9E-05A6DE5F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C4F70-E794-482C-9873-1F4A3B27A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2A394-8C9D-461A-92AF-F16BAC26B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485F3-5D74-4867-9898-AF27197F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96069-DBA1-4523-A343-AEACD95C8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8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D01B9-F387-424B-B532-477C4AEB6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DE0DC-6FF6-467E-AA91-11C78E200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934D5-2501-447A-ABD9-38DFBCCF8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F481E-D0C0-4507-8722-D26E07A0A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26D99-D847-4457-BCF7-12A1CE5E4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98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B6FAA-FF19-45D8-B737-92A2FB84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DD8ED-3B1C-41CE-B9CC-E00015D92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F8FF7-101E-4590-BF23-0A077618A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6F1F3-716A-42C5-BA40-ED664264C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1166C-D40E-4022-B2D0-5BBED6BA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FBA1B-4746-44CF-95EC-1CB34012E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0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D9ADA-F842-4D63-95FA-095647B11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FF756-885E-49D7-80F9-90FE30E87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FC1BD-300E-4431-8972-4F4597B90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280C5-7487-4EDD-B41F-FBC702AE3A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A2D452-3F02-49D5-8491-717D41C3E1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1F3D0-C1F3-4B79-A408-5B36A7A90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E271C-CA17-4315-9EFE-6B62B34B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B404F8-66FB-494F-9FA9-8202DC077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9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E52C1-4BB4-4AE4-9732-DEBE50EB9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3DC752-492B-4B53-AD38-73240CB9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D572-935C-4EE9-B4FC-2BDD6133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68FDDD-1B38-4EFC-B426-D4B68DBA9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4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7776A-218C-4D43-93B5-96B9B2B7F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6AAFD-0689-44D9-96E8-14E200EB4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F1ADC-CE33-4726-84FF-7D13A37E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9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2693-F426-45EF-A383-6CFAF3BF9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12A40-5D9A-4608-9130-2E29504CB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18FC5-63A6-4DE1-B8B7-201396CCF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D79CA-8D33-493B-811E-AFDF5B03E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706AF2-2368-4923-98FC-F471EE88A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EB1B8-792B-4CFE-9C35-2D823D5A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09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3C322-89B8-48A8-B0FF-565E5D39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16C648-896A-4C65-ADCB-BFE5EE45D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DA998-A2B9-466C-9793-78776E1C6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2056A-F0AE-41FB-91C3-0302F423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D89D1-9DB8-4026-8D9E-ACCDE628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6E2E8-11BE-4981-B1A5-32D426EE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0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A7DFB-0256-47A9-8824-FA1AD4835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A4053D-2ABF-4103-890F-8C754E767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4918F-9A74-4261-9B2F-C43DE2A93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9B6C9-95BD-4D46-B44B-3A5A8404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717C-3734-4505-8414-6068A5AB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CB78DE-9407-47C2-9AA5-9F4AC92C9C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BF017C-7B14-44E8-8D15-5E7FA41CD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96BBE-A69D-4709-8EB3-33600CA00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F7C57-0921-470D-854E-71263E4B8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D3015-C86A-416C-9329-904948FE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8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4ACDDF-3DE5-471A-9D91-A78C012DC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F1507-B212-47A6-B67B-BB42AD7F0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52E0C-8D8B-4062-B1C8-EA64054F1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8E481-3BAF-4D57-990F-E8D45E83AA27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A18B0-7E65-4186-9B86-B79CB51A33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260D1-6FA2-48A2-8473-B0A46D22EB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B2765-9F5A-4A5A-A652-932007E7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5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905515/modalverb-k%C3%B6nne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th/resource/14622368/modalverb-k%c3%b6nnen/menschen-a1-lektion-7-%c3%bcbung-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55147-115D-432A-B53A-4AC488C623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CF4F5-0485-4110-8EB1-A83026119C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5DE91D-6419-45F7-BE55-C21730610883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1E8B94-047E-4AA5-8A7B-6D89FE29DD20}"/>
              </a:ext>
            </a:extLst>
          </p:cNvPr>
          <p:cNvSpPr txBox="1"/>
          <p:nvPr/>
        </p:nvSpPr>
        <p:spPr>
          <a:xfrm>
            <a:off x="556263" y="795394"/>
            <a:ext cx="10585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Berlin Sans FB Demi" pitchFamily="34" charset="0"/>
              </a:rPr>
              <a:t>Kannst</a:t>
            </a:r>
            <a:r>
              <a:rPr lang="en-US" sz="5400" dirty="0">
                <a:latin typeface="Berlin Sans FB Demi" pitchFamily="34" charset="0"/>
              </a:rPr>
              <a:t>  du </a:t>
            </a:r>
            <a:r>
              <a:rPr lang="en-US" sz="5400" dirty="0" err="1">
                <a:latin typeface="Berlin Sans FB Demi" pitchFamily="34" charset="0"/>
              </a:rPr>
              <a:t>Italienisch</a:t>
            </a:r>
            <a:r>
              <a:rPr lang="en-US" sz="5400" dirty="0">
                <a:latin typeface="Berlin Sans FB Demi" pitchFamily="34" charset="0"/>
              </a:rPr>
              <a:t> </a:t>
            </a:r>
            <a:r>
              <a:rPr lang="en-US" sz="5400" dirty="0" err="1">
                <a:latin typeface="Berlin Sans FB Demi" pitchFamily="34" charset="0"/>
              </a:rPr>
              <a:t>sprechen</a:t>
            </a:r>
            <a:r>
              <a:rPr lang="en-US" sz="5400" dirty="0">
                <a:latin typeface="Berlin Sans FB Demi" pitchFamily="34" charset="0"/>
              </a:rPr>
              <a:t>? </a:t>
            </a:r>
            <a:endParaRPr lang="th-TH" sz="54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743C65-9606-46C7-992C-B565EAC5AF71}"/>
              </a:ext>
            </a:extLst>
          </p:cNvPr>
          <p:cNvSpPr txBox="1"/>
          <p:nvPr/>
        </p:nvSpPr>
        <p:spPr>
          <a:xfrm>
            <a:off x="462982" y="1524205"/>
            <a:ext cx="10585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Berlin Sans FB Demi" pitchFamily="34" charset="0"/>
              </a:rPr>
              <a:t>Können</a:t>
            </a:r>
            <a:r>
              <a:rPr lang="en-US" sz="5400" dirty="0">
                <a:latin typeface="Berlin Sans FB Demi" pitchFamily="34" charset="0"/>
              </a:rPr>
              <a:t>  Sie mir </a:t>
            </a:r>
            <a:r>
              <a:rPr lang="en-US" sz="5400" dirty="0" err="1">
                <a:latin typeface="Berlin Sans FB Demi" pitchFamily="34" charset="0"/>
              </a:rPr>
              <a:t>helfen</a:t>
            </a:r>
            <a:r>
              <a:rPr lang="en-US" sz="5400" dirty="0">
                <a:latin typeface="Berlin Sans FB Demi" pitchFamily="34" charset="0"/>
              </a:rPr>
              <a:t>? </a:t>
            </a:r>
            <a:endParaRPr lang="th-TH" sz="54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F7EDD-9455-4933-B23D-F578A8910938}"/>
              </a:ext>
            </a:extLst>
          </p:cNvPr>
          <p:cNvSpPr txBox="1"/>
          <p:nvPr/>
        </p:nvSpPr>
        <p:spPr>
          <a:xfrm>
            <a:off x="649544" y="2377029"/>
            <a:ext cx="10585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Berlin Sans FB Demi" pitchFamily="34" charset="0"/>
              </a:rPr>
              <a:t>Könnt</a:t>
            </a:r>
            <a:r>
              <a:rPr lang="en-US" sz="5400" dirty="0">
                <a:latin typeface="Berlin Sans FB Demi" pitchFamily="34" charset="0"/>
              </a:rPr>
              <a:t>   </a:t>
            </a:r>
            <a:r>
              <a:rPr lang="en-US" sz="5400" dirty="0" err="1">
                <a:latin typeface="Berlin Sans FB Demi" pitchFamily="34" charset="0"/>
              </a:rPr>
              <a:t>ihr</a:t>
            </a:r>
            <a:r>
              <a:rPr lang="en-US" sz="5400" dirty="0">
                <a:latin typeface="Berlin Sans FB Demi" pitchFamily="34" charset="0"/>
              </a:rPr>
              <a:t> Deutsch </a:t>
            </a:r>
            <a:r>
              <a:rPr lang="en-US" sz="5400" dirty="0" err="1">
                <a:latin typeface="Berlin Sans FB Demi" pitchFamily="34" charset="0"/>
              </a:rPr>
              <a:t>lesen</a:t>
            </a:r>
            <a:r>
              <a:rPr lang="en-US" sz="5400" dirty="0">
                <a:latin typeface="Berlin Sans FB Demi" pitchFamily="34" charset="0"/>
              </a:rPr>
              <a:t>?</a:t>
            </a:r>
            <a:endParaRPr lang="th-TH" sz="54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A91B17E-8C85-438F-B728-8A0996BB8FE0}"/>
              </a:ext>
            </a:extLst>
          </p:cNvPr>
          <p:cNvSpPr/>
          <p:nvPr/>
        </p:nvSpPr>
        <p:spPr>
          <a:xfrm>
            <a:off x="467589" y="735269"/>
            <a:ext cx="2525677" cy="2563641"/>
          </a:xfrm>
          <a:prstGeom prst="round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633316F6-6BDA-47B6-9688-403836C47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1250753" y="-46103"/>
            <a:ext cx="1033166" cy="103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B30B5692-ABBA-4094-8707-09CB52CE92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8708435" y="367299"/>
            <a:ext cx="935294" cy="6825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598A3ED5-3B1C-4AB7-BFAB-C27B6CD65B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7728728" y="1369679"/>
            <a:ext cx="1172607" cy="8557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9ACF9D2B-0501-4595-A8EA-6A2370678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8381145" y="2266276"/>
            <a:ext cx="1332467" cy="9723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6A10C04-B373-4BEC-A9C6-6FDE29103C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261" t="29612" r="51599" b="51574"/>
          <a:stretch/>
        </p:blipFill>
        <p:spPr>
          <a:xfrm>
            <a:off x="7030392" y="3333750"/>
            <a:ext cx="5226673" cy="166903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7221855-0E9A-4C59-9E27-2B71A8FE9509}"/>
              </a:ext>
            </a:extLst>
          </p:cNvPr>
          <p:cNvGrpSpPr/>
          <p:nvPr/>
        </p:nvGrpSpPr>
        <p:grpSpPr>
          <a:xfrm>
            <a:off x="7030392" y="4914161"/>
            <a:ext cx="5226673" cy="1965058"/>
            <a:chOff x="7822741" y="2814176"/>
            <a:chExt cx="4040372" cy="144213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1F9EAC1-7F21-4D5A-B4D3-9BD952CBD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5261" t="64861" r="51599" b="14109"/>
            <a:stretch/>
          </p:blipFill>
          <p:spPr>
            <a:xfrm>
              <a:off x="7822741" y="2814176"/>
              <a:ext cx="4040372" cy="144213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664B110-C32F-4026-9DA2-AB716D55E7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342" t="49198" r="76693" b="42276"/>
            <a:stretch/>
          </p:blipFill>
          <p:spPr>
            <a:xfrm>
              <a:off x="9248905" y="2814176"/>
              <a:ext cx="361507" cy="584679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35767E5-25B6-4273-8E57-D7F6A8BB6058}"/>
              </a:ext>
            </a:extLst>
          </p:cNvPr>
          <p:cNvSpPr txBox="1"/>
          <p:nvPr/>
        </p:nvSpPr>
        <p:spPr>
          <a:xfrm>
            <a:off x="0" y="3898145"/>
            <a:ext cx="4551737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7200" dirty="0">
                <a:latin typeface="Berlin Sans FB Demi" pitchFamily="34" charset="0"/>
              </a:rPr>
              <a:t>Ja/</a:t>
            </a:r>
            <a:r>
              <a:rPr lang="en-US" sz="7200" dirty="0" err="1">
                <a:latin typeface="Berlin Sans FB Demi" pitchFamily="34" charset="0"/>
              </a:rPr>
              <a:t>Nein-Fragen</a:t>
            </a:r>
            <a:endParaRPr lang="th-TH" sz="72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7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6705-0283-4081-BE69-381CC35C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394F8-53CA-4BCB-AB6B-14A057461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BB5635-A33A-4C81-B9E2-D1589AAD5F9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65AD7D-7744-4D99-B0D9-8477FF8A0C8D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3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7A1A35FE-62A8-46EF-8F6D-143385986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A205A1A-2DAD-4ADC-863B-625A930507F7}"/>
              </a:ext>
            </a:extLst>
          </p:cNvPr>
          <p:cNvSpPr txBox="1"/>
          <p:nvPr/>
        </p:nvSpPr>
        <p:spPr>
          <a:xfrm>
            <a:off x="383081" y="1898434"/>
            <a:ext cx="75913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>
                <a:latin typeface="Berlin Sans FB Demi" pitchFamily="34" charset="0"/>
              </a:rPr>
              <a:t>Kann</a:t>
            </a:r>
            <a:r>
              <a:rPr lang="en-US" sz="8800" dirty="0">
                <a:latin typeface="Berlin Sans FB Demi" pitchFamily="34" charset="0"/>
              </a:rPr>
              <a:t> ich mal </a:t>
            </a:r>
            <a:r>
              <a:rPr lang="en-US" sz="8800" dirty="0" err="1">
                <a:latin typeface="Berlin Sans FB Demi" pitchFamily="34" charset="0"/>
              </a:rPr>
              <a:t>telefonieren</a:t>
            </a:r>
            <a:r>
              <a:rPr lang="en-US" sz="8800" dirty="0">
                <a:latin typeface="Berlin Sans FB Demi" pitchFamily="34" charset="0"/>
              </a:rPr>
              <a:t>?</a:t>
            </a:r>
            <a:endParaRPr lang="th-TH" sz="88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pic>
        <p:nvPicPr>
          <p:cNvPr id="13314" name="Picture 2" descr="Last Call PNG Images | Vector and PSD Files | Free Download on Pngtree">
            <a:extLst>
              <a:ext uri="{FF2B5EF4-FFF2-40B4-BE49-F238E27FC236}">
                <a16:creationId xmlns:a16="http://schemas.microsoft.com/office/drawing/2014/main" id="{ECF7C84B-F563-4733-84D2-5FD3F7110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67" b="91389" l="10000" r="90000">
                        <a14:foregroundMark x1="42500" y1="9444" x2="65278" y2="15000"/>
                        <a14:foregroundMark x1="52778" y1="35556" x2="49722" y2="47778"/>
                        <a14:foregroundMark x1="52778" y1="91389" x2="56667" y2="91389"/>
                        <a14:foregroundMark x1="49167" y1="30278" x2="48611" y2="46667"/>
                        <a14:foregroundMark x1="48611" y1="46667" x2="51944" y2="48056"/>
                        <a14:foregroundMark x1="51111" y1="33333" x2="56667" y2="51667"/>
                        <a14:foregroundMark x1="56667" y1="51667" x2="60556" y2="53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410" y="675602"/>
            <a:ext cx="5817273" cy="581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84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910CA-C040-4848-B4F7-E21B0ACE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3FD74-3D31-4A44-9E34-C4E669AF5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72D330-E016-44F9-A863-AE8C9D6F70F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7D74B-E143-404D-A688-C7AFAB946D3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7D81E589-5CC2-4334-8862-F9F1099EE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2FD127-8B00-4500-B1A7-C870243E5847}"/>
              </a:ext>
            </a:extLst>
          </p:cNvPr>
          <p:cNvSpPr txBox="1"/>
          <p:nvPr/>
        </p:nvSpPr>
        <p:spPr>
          <a:xfrm>
            <a:off x="383081" y="1898434"/>
            <a:ext cx="75913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>
                <a:latin typeface="Berlin Sans FB Demi" pitchFamily="34" charset="0"/>
              </a:rPr>
              <a:t>Kann</a:t>
            </a:r>
            <a:r>
              <a:rPr lang="en-US" sz="8800" dirty="0">
                <a:latin typeface="Berlin Sans FB Demi" pitchFamily="34" charset="0"/>
              </a:rPr>
              <a:t> ich </a:t>
            </a:r>
            <a:r>
              <a:rPr lang="en-US" sz="8800" dirty="0" err="1">
                <a:latin typeface="Berlin Sans FB Demi" pitchFamily="34" charset="0"/>
              </a:rPr>
              <a:t>hier</a:t>
            </a:r>
            <a:r>
              <a:rPr lang="en-US" sz="8800" dirty="0">
                <a:latin typeface="Berlin Sans FB Demi" pitchFamily="34" charset="0"/>
              </a:rPr>
              <a:t> </a:t>
            </a:r>
            <a:r>
              <a:rPr lang="en-US" sz="8800" dirty="0" err="1">
                <a:latin typeface="Berlin Sans FB Demi" pitchFamily="34" charset="0"/>
              </a:rPr>
              <a:t>fotografieren</a:t>
            </a:r>
            <a:r>
              <a:rPr lang="en-US" sz="8800" dirty="0">
                <a:latin typeface="Berlin Sans FB Demi" pitchFamily="34" charset="0"/>
              </a:rPr>
              <a:t>?</a:t>
            </a:r>
            <a:endParaRPr lang="th-TH" sz="88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pic>
        <p:nvPicPr>
          <p:cNvPr id="11266" name="Picture 2" descr="กล้องถ่ายรูป PNG ดาวน์โหลดรูปภาพได้ฟรี - crazypng-PNG  ภาพฟรีดาวน์โหลด-crazypng-PNG ภาพฟรีดาวน์โหลด">
            <a:extLst>
              <a:ext uri="{FF2B5EF4-FFF2-40B4-BE49-F238E27FC236}">
                <a16:creationId xmlns:a16="http://schemas.microsoft.com/office/drawing/2014/main" id="{E55A74C5-304F-492B-9544-72FD492B8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440" y="1676833"/>
            <a:ext cx="3834455" cy="371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89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910CA-C040-4848-B4F7-E21B0ACE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3FD74-3D31-4A44-9E34-C4E669AF5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72D330-E016-44F9-A863-AE8C9D6F70F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7D74B-E143-404D-A688-C7AFAB946D3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7D81E589-5CC2-4334-8862-F9F1099EE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2FD127-8B00-4500-B1A7-C870243E5847}"/>
              </a:ext>
            </a:extLst>
          </p:cNvPr>
          <p:cNvSpPr txBox="1"/>
          <p:nvPr/>
        </p:nvSpPr>
        <p:spPr>
          <a:xfrm>
            <a:off x="689344" y="1754497"/>
            <a:ext cx="69406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>
                <a:latin typeface="Berlin Sans FB Demi" pitchFamily="34" charset="0"/>
              </a:rPr>
              <a:t>Kann</a:t>
            </a:r>
            <a:r>
              <a:rPr lang="en-US" sz="8800" dirty="0">
                <a:latin typeface="Berlin Sans FB Demi" pitchFamily="34" charset="0"/>
              </a:rPr>
              <a:t> ich </a:t>
            </a:r>
            <a:r>
              <a:rPr lang="en-US" sz="8800" dirty="0" err="1">
                <a:latin typeface="Berlin Sans FB Demi" pitchFamily="34" charset="0"/>
              </a:rPr>
              <a:t>hier</a:t>
            </a:r>
            <a:r>
              <a:rPr lang="en-US" sz="8800" dirty="0">
                <a:latin typeface="Berlin Sans FB Demi" pitchFamily="34" charset="0"/>
              </a:rPr>
              <a:t> </a:t>
            </a:r>
          </a:p>
          <a:p>
            <a:r>
              <a:rPr lang="en-US" sz="8800" dirty="0" err="1">
                <a:latin typeface="Berlin Sans FB Demi" pitchFamily="34" charset="0"/>
              </a:rPr>
              <a:t>rauchen</a:t>
            </a:r>
            <a:r>
              <a:rPr lang="en-US" sz="8800" dirty="0">
                <a:latin typeface="Berlin Sans FB Demi" pitchFamily="34" charset="0"/>
              </a:rPr>
              <a:t> ?</a:t>
            </a:r>
            <a:endParaRPr lang="th-TH" sz="88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pic>
        <p:nvPicPr>
          <p:cNvPr id="10242" name="Picture 2" descr="depiction of a cigarette Royalty Free Vector Clip Art illustration  -hous0732-CoolCLIPS.com">
            <a:extLst>
              <a:ext uri="{FF2B5EF4-FFF2-40B4-BE49-F238E27FC236}">
                <a16:creationId xmlns:a16="http://schemas.microsoft.com/office/drawing/2014/main" id="{74EC6A52-609C-4EE6-93FF-0097601DF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51674" y="1720606"/>
            <a:ext cx="4940222" cy="425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75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910CA-C040-4848-B4F7-E21B0ACE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3FD74-3D31-4A44-9E34-C4E669AF5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72D330-E016-44F9-A863-AE8C9D6F70F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7D74B-E143-404D-A688-C7AFAB946D3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7D81E589-5CC2-4334-8862-F9F1099EE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2FD127-8B00-4500-B1A7-C870243E5847}"/>
              </a:ext>
            </a:extLst>
          </p:cNvPr>
          <p:cNvSpPr txBox="1"/>
          <p:nvPr/>
        </p:nvSpPr>
        <p:spPr>
          <a:xfrm>
            <a:off x="583018" y="1754497"/>
            <a:ext cx="81144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latin typeface="Berlin Sans FB Demi" pitchFamily="34" charset="0"/>
              </a:rPr>
              <a:t>Kann</a:t>
            </a:r>
            <a:r>
              <a:rPr lang="en-US" sz="7200" dirty="0">
                <a:latin typeface="Berlin Sans FB Demi" pitchFamily="34" charset="0"/>
              </a:rPr>
              <a:t> ich </a:t>
            </a:r>
            <a:r>
              <a:rPr lang="en-US" sz="7200" dirty="0" err="1">
                <a:latin typeface="Berlin Sans FB Demi" pitchFamily="34" charset="0"/>
              </a:rPr>
              <a:t>meinen</a:t>
            </a:r>
            <a:r>
              <a:rPr lang="en-US" sz="7200" dirty="0">
                <a:latin typeface="Berlin Sans FB Demi" pitchFamily="34" charset="0"/>
              </a:rPr>
              <a:t> Hund </a:t>
            </a:r>
            <a:r>
              <a:rPr lang="en-US" sz="7200" dirty="0" err="1">
                <a:latin typeface="Berlin Sans FB Demi" pitchFamily="34" charset="0"/>
              </a:rPr>
              <a:t>mitbringen</a:t>
            </a:r>
            <a:r>
              <a:rPr lang="en-US" sz="7200" dirty="0">
                <a:latin typeface="Berlin Sans FB Demi" pitchFamily="34" charset="0"/>
              </a:rPr>
              <a:t> ?</a:t>
            </a:r>
            <a:endParaRPr lang="th-TH" sz="72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pic>
        <p:nvPicPr>
          <p:cNvPr id="21506" name="Picture 2" descr="Woman walking the dog 1811895 Vector Art at Vecteezy">
            <a:extLst>
              <a:ext uri="{FF2B5EF4-FFF2-40B4-BE49-F238E27FC236}">
                <a16:creationId xmlns:a16="http://schemas.microsoft.com/office/drawing/2014/main" id="{36084458-3226-45BA-A58B-F50A10C49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9" b="90000" l="10000" r="90000">
                        <a14:foregroundMark x1="16786" y1="70867" x2="22143" y2="79796"/>
                        <a14:foregroundMark x1="22143" y1="79796" x2="29949" y2="80612"/>
                        <a14:foregroundMark x1="33827" y1="71173" x2="33980" y2="74898"/>
                        <a14:foregroundMark x1="32908" y1="64796" x2="36939" y2="58316"/>
                        <a14:foregroundMark x1="58469" y1="9439" x2="59541" y2="11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752" y="486217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44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910CA-C040-4848-B4F7-E21B0ACE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3FD74-3D31-4A44-9E34-C4E669AF5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72D330-E016-44F9-A863-AE8C9D6F70F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7D74B-E143-404D-A688-C7AFAB946D3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7D81E589-5CC2-4334-8862-F9F1099EE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2FD127-8B00-4500-B1A7-C870243E5847}"/>
              </a:ext>
            </a:extLst>
          </p:cNvPr>
          <p:cNvSpPr txBox="1"/>
          <p:nvPr/>
        </p:nvSpPr>
        <p:spPr>
          <a:xfrm>
            <a:off x="583018" y="1754497"/>
            <a:ext cx="81144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latin typeface="Berlin Sans FB Demi" pitchFamily="34" charset="0"/>
              </a:rPr>
              <a:t>Kann</a:t>
            </a:r>
            <a:r>
              <a:rPr lang="en-US" sz="7200" dirty="0">
                <a:latin typeface="Berlin Sans FB Demi" pitchFamily="34" charset="0"/>
              </a:rPr>
              <a:t> ich </a:t>
            </a:r>
            <a:r>
              <a:rPr lang="en-US" sz="7200" dirty="0" err="1">
                <a:latin typeface="Berlin Sans FB Demi" pitchFamily="34" charset="0"/>
              </a:rPr>
              <a:t>hier</a:t>
            </a:r>
            <a:r>
              <a:rPr lang="en-US" sz="7200" dirty="0">
                <a:latin typeface="Berlin Sans FB Demi" pitchFamily="34" charset="0"/>
              </a:rPr>
              <a:t> </a:t>
            </a:r>
            <a:r>
              <a:rPr lang="en-US" sz="7200" dirty="0" err="1">
                <a:latin typeface="Berlin Sans FB Demi" pitchFamily="34" charset="0"/>
              </a:rPr>
              <a:t>Musik</a:t>
            </a:r>
            <a:r>
              <a:rPr lang="en-US" sz="7200" dirty="0">
                <a:latin typeface="Berlin Sans FB Demi" pitchFamily="34" charset="0"/>
              </a:rPr>
              <a:t> </a:t>
            </a:r>
            <a:r>
              <a:rPr lang="en-US" sz="7200" dirty="0" err="1">
                <a:latin typeface="Berlin Sans FB Demi" pitchFamily="34" charset="0"/>
              </a:rPr>
              <a:t>hören</a:t>
            </a:r>
            <a:r>
              <a:rPr lang="en-US" sz="7200" dirty="0">
                <a:latin typeface="Berlin Sans FB Demi" pitchFamily="34" charset="0"/>
              </a:rPr>
              <a:t>?</a:t>
            </a:r>
            <a:endParaRPr lang="th-TH" sz="72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pic>
        <p:nvPicPr>
          <p:cNvPr id="22530" name="Picture 2" descr="Listen To The Music PNG Image and PSD File For Free Download - Lovepik |  400360163">
            <a:extLst>
              <a:ext uri="{FF2B5EF4-FFF2-40B4-BE49-F238E27FC236}">
                <a16:creationId xmlns:a16="http://schemas.microsoft.com/office/drawing/2014/main" id="{FEFDE549-D4A1-4FBB-BFCA-B6D71D1A0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76" b="99558" l="10000" r="90600">
                        <a14:foregroundMark x1="52900" y1="93634" x2="72600" y2="93988"/>
                        <a14:foregroundMark x1="54100" y1="99558" x2="79000" y2="93634"/>
                        <a14:foregroundMark x1="63600" y1="30416" x2="63600" y2="30416"/>
                        <a14:foregroundMark x1="80800" y1="19717" x2="80800" y2="19717"/>
                        <a14:foregroundMark x1="78900" y1="6808" x2="78900" y2="6808"/>
                        <a14:foregroundMark x1="46300" y1="56145" x2="46300" y2="56410"/>
                        <a14:foregroundMark x1="49900" y1="50398" x2="43900" y2="58179"/>
                        <a14:foregroundMark x1="43900" y1="58179" x2="33500" y2="62953"/>
                        <a14:foregroundMark x1="79200" y1="6631" x2="83600" y2="2476"/>
                        <a14:foregroundMark x1="74100" y1="9637" x2="79000" y2="6189"/>
                        <a14:foregroundMark x1="71700" y1="10875" x2="68200" y2="13528"/>
                        <a14:foregroundMark x1="90600" y1="2476" x2="90100" y2="7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875" y="800715"/>
            <a:ext cx="5356211" cy="605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2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910CA-C040-4848-B4F7-E21B0ACE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3FD74-3D31-4A44-9E34-C4E669AF5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72D330-E016-44F9-A863-AE8C9D6F70FF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7D74B-E143-404D-A688-C7AFAB946D36}"/>
              </a:ext>
            </a:extLst>
          </p:cNvPr>
          <p:cNvSpPr/>
          <p:nvPr/>
        </p:nvSpPr>
        <p:spPr>
          <a:xfrm>
            <a:off x="-1045835" y="156594"/>
            <a:ext cx="60298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Spielzeit</a:t>
            </a:r>
            <a:endParaRPr lang="th-TH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6" name="Picture 2" descr="Isolated basketball ball with a bounce effect Vector Image">
            <a:extLst>
              <a:ext uri="{FF2B5EF4-FFF2-40B4-BE49-F238E27FC236}">
                <a16:creationId xmlns:a16="http://schemas.microsoft.com/office/drawing/2014/main" id="{7D81E589-5CC2-4334-8862-F9F1099EE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800" y1="73333" x2="54800" y2="73333"/>
                        <a14:foregroundMark x1="52600" y1="75463" x2="52600" y2="75463"/>
                        <a14:foregroundMark x1="72200" y1="75833" x2="72200" y2="75833"/>
                        <a14:foregroundMark x1="50900" y1="68241" x2="50900" y2="68241"/>
                        <a14:foregroundMark x1="51500" y1="68241" x2="51500" y2="6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184" flipH="1">
            <a:off x="3213704" y="3518"/>
            <a:ext cx="170412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2FD127-8B00-4500-B1A7-C870243E5847}"/>
              </a:ext>
            </a:extLst>
          </p:cNvPr>
          <p:cNvSpPr txBox="1"/>
          <p:nvPr/>
        </p:nvSpPr>
        <p:spPr>
          <a:xfrm>
            <a:off x="583018" y="1754497"/>
            <a:ext cx="81144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latin typeface="Berlin Sans FB Demi" pitchFamily="34" charset="0"/>
              </a:rPr>
              <a:t>Kann</a:t>
            </a:r>
            <a:r>
              <a:rPr lang="en-US" sz="7200" dirty="0">
                <a:latin typeface="Berlin Sans FB Demi" pitchFamily="34" charset="0"/>
              </a:rPr>
              <a:t> ich das Handy </a:t>
            </a:r>
            <a:r>
              <a:rPr lang="en-US" sz="7200" dirty="0" err="1">
                <a:latin typeface="Berlin Sans FB Demi" pitchFamily="34" charset="0"/>
              </a:rPr>
              <a:t>haben</a:t>
            </a:r>
            <a:r>
              <a:rPr lang="en-US" sz="7200" dirty="0">
                <a:latin typeface="Berlin Sans FB Demi" pitchFamily="34" charset="0"/>
              </a:rPr>
              <a:t>?</a:t>
            </a:r>
            <a:endParaRPr lang="th-TH" sz="7200" dirty="0">
              <a:solidFill>
                <a:schemeClr val="accent5"/>
              </a:solidFill>
              <a:latin typeface="Berlin Sans FB Demi" pitchFamily="34" charset="0"/>
            </a:endParaRPr>
          </a:p>
        </p:txBody>
      </p:sp>
      <p:pic>
        <p:nvPicPr>
          <p:cNvPr id="23556" name="Picture 4" descr="Vector Mobile Phone | Mobile phone, Phone, Hd designs">
            <a:extLst>
              <a:ext uri="{FF2B5EF4-FFF2-40B4-BE49-F238E27FC236}">
                <a16:creationId xmlns:a16="http://schemas.microsoft.com/office/drawing/2014/main" id="{C1F8763A-1C62-46EB-AEE0-90F7FE722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4" b="90000" l="10000" r="90000">
                        <a14:foregroundMark x1="44167" y1="9444" x2="56111" y2="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69172" y="-74169"/>
            <a:ext cx="7270928" cy="759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40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1B3BB-E6EA-4FFF-87ED-836EF18F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D473C-1BAF-422F-A8BF-5079F3D0F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F4CFD9-C0AB-4117-A1E4-D502727AD78B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25A129-B1F5-449A-86E6-77987E70A7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49" t="23566" r="13576" b="14729"/>
          <a:stretch/>
        </p:blipFill>
        <p:spPr>
          <a:xfrm>
            <a:off x="141138" y="3562441"/>
            <a:ext cx="6274468" cy="3142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2394B3-8752-4AE6-91BA-CDEDC00BD0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54" t="41381" r="50861" b="11783"/>
          <a:stretch/>
        </p:blipFill>
        <p:spPr>
          <a:xfrm>
            <a:off x="5912384" y="152934"/>
            <a:ext cx="6279616" cy="429869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A1379A1-C844-4B5E-8CE2-174DF8DEE171}"/>
              </a:ext>
            </a:extLst>
          </p:cNvPr>
          <p:cNvSpPr/>
          <p:nvPr/>
        </p:nvSpPr>
        <p:spPr>
          <a:xfrm>
            <a:off x="5493912" y="681037"/>
            <a:ext cx="613402" cy="56142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88A52B2-D19D-4C02-B21E-71FCC997BAB5}"/>
              </a:ext>
            </a:extLst>
          </p:cNvPr>
          <p:cNvSpPr/>
          <p:nvPr/>
        </p:nvSpPr>
        <p:spPr>
          <a:xfrm>
            <a:off x="5465736" y="1406736"/>
            <a:ext cx="613402" cy="56142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A9E5D2-6723-4B97-85C9-28C6988078E7}"/>
              </a:ext>
            </a:extLst>
          </p:cNvPr>
          <p:cNvSpPr/>
          <p:nvPr/>
        </p:nvSpPr>
        <p:spPr>
          <a:xfrm>
            <a:off x="5465736" y="2103098"/>
            <a:ext cx="613402" cy="56142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6B8101-837E-401E-AB5A-2B3848FEEC47}"/>
              </a:ext>
            </a:extLst>
          </p:cNvPr>
          <p:cNvSpPr/>
          <p:nvPr/>
        </p:nvSpPr>
        <p:spPr>
          <a:xfrm>
            <a:off x="5482598" y="2893352"/>
            <a:ext cx="613402" cy="56142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7186EF2-1538-4757-B0D5-BCCEFBA479B8}"/>
              </a:ext>
            </a:extLst>
          </p:cNvPr>
          <p:cNvSpPr/>
          <p:nvPr/>
        </p:nvSpPr>
        <p:spPr>
          <a:xfrm>
            <a:off x="5482598" y="3691628"/>
            <a:ext cx="613402" cy="56142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</a:t>
            </a:r>
          </a:p>
        </p:txBody>
      </p:sp>
      <p:pic>
        <p:nvPicPr>
          <p:cNvPr id="13" name="Picture 2" descr="Cartoon Stars, Cartoon Clipart, Cartoon, Star PNG Transparent Clipart Image  and PSD File for Free Download | Star clipart, Smiley, Smiley face">
            <a:extLst>
              <a:ext uri="{FF2B5EF4-FFF2-40B4-BE49-F238E27FC236}">
                <a16:creationId xmlns:a16="http://schemas.microsoft.com/office/drawing/2014/main" id="{567B3F2D-14AD-46D1-A746-2EE72213D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" b="93395" l="3385" r="96154">
                        <a14:foregroundMark x1="49385" y1="7988" x2="64308" y2="33487"/>
                        <a14:foregroundMark x1="66308" y1="37327" x2="96154" y2="40246"/>
                        <a14:foregroundMark x1="96154" y1="40246" x2="85692" y2="52381"/>
                        <a14:foregroundMark x1="85692" y1="52381" x2="84923" y2="52688"/>
                        <a14:foregroundMark x1="50308" y1="3994" x2="56769" y2="24731"/>
                        <a14:foregroundMark x1="10769" y1="37174" x2="10615" y2="45469"/>
                        <a14:foregroundMark x1="10615" y1="45469" x2="14615" y2="48080"/>
                        <a14:foregroundMark x1="11538" y1="36406" x2="7231" y2="45161"/>
                        <a14:foregroundMark x1="7231" y1="45161" x2="11538" y2="36098"/>
                        <a14:foregroundMark x1="3385" y1="37788" x2="5231" y2="41475"/>
                        <a14:foregroundMark x1="20769" y1="93088" x2="20462" y2="93395"/>
                        <a14:foregroundMark x1="74308" y1="93395" x2="73538" y2="93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59">
            <a:off x="7159910" y="4164893"/>
            <a:ext cx="834772" cy="83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rtoon Cute Cloud Vector Illustration Stock Vector - Illustration of  clouds, element: 147007462">
            <a:extLst>
              <a:ext uri="{FF2B5EF4-FFF2-40B4-BE49-F238E27FC236}">
                <a16:creationId xmlns:a16="http://schemas.microsoft.com/office/drawing/2014/main" id="{156759B6-7D51-4DD1-BCD7-311EB8206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025" b="71640" l="9500" r="88875">
                        <a14:foregroundMark x1="18688" y1="47602" x2="12500" y2="55654"/>
                        <a14:foregroundMark x1="12500" y1="55654" x2="20875" y2="64002"/>
                        <a14:foregroundMark x1="20875" y1="64002" x2="21438" y2="64002"/>
                        <a14:foregroundMark x1="9500" y1="52694" x2="12375" y2="61101"/>
                        <a14:foregroundMark x1="12375" y1="61101" x2="18688" y2="62345"/>
                        <a14:foregroundMark x1="9500" y1="55062" x2="12438" y2="57963"/>
                        <a14:foregroundMark x1="48625" y1="24512" x2="57000" y2="28360"/>
                        <a14:foregroundMark x1="47500" y1="22143" x2="55188" y2="23091"/>
                        <a14:foregroundMark x1="83000" y1="46181" x2="87000" y2="54115"/>
                        <a14:foregroundMark x1="87000" y1="54115" x2="83938" y2="65127"/>
                        <a14:foregroundMark x1="83938" y1="65127" x2="81563" y2="67140"/>
                        <a14:foregroundMark x1="84125" y1="46536" x2="88563" y2="52102"/>
                        <a14:foregroundMark x1="88563" y1="52102" x2="88875" y2="60746"/>
                        <a14:foregroundMark x1="88875" y1="60746" x2="86313" y2="64654"/>
                        <a14:foregroundMark x1="46188" y1="71640" x2="55688" y2="706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9" t="19594" r="8810" b="23115"/>
          <a:stretch/>
        </p:blipFill>
        <p:spPr bwMode="auto">
          <a:xfrm>
            <a:off x="11075215" y="4178327"/>
            <a:ext cx="933905" cy="6815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320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04283-86DA-44E1-A31E-E934A1AB4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B5B1615-1D48-4C1D-BF75-13DDF397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>
                <a:hlinkClick r:id="rId2"/>
              </a:rPr>
              <a:t>https://wordwall.net/th/resource/1905515/modalverb-k%C3%B6nnen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971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B670E-E673-4A9E-9FFB-F72FF324E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https://wordwall.net/th/resource/14622368/modalverb-k%c3%b6nnen/menschen-a1-lektion-7-%c3%bcbung-5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5DCBA-0EF3-4E03-A034-EE33826BF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33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4891-4CB2-42A4-AB74-044F78A71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EE8E0-1387-4A93-91F2-D36C41DD8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3F7F48-113A-4FEF-838D-D8571AFE4898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E3452F-DD6C-47BE-A9C3-DC93DF213B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012" t="30233" r="2674" b="27907"/>
          <a:stretch/>
        </p:blipFill>
        <p:spPr>
          <a:xfrm>
            <a:off x="182880" y="172884"/>
            <a:ext cx="12029991" cy="325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80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C125-C050-4417-A35A-78FE2E58F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4A009-3FEE-4F0F-9ED7-7B7F95362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D87BA5-43F6-43DA-9DC4-263493353EA2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F46C60-AF12-4414-9AC9-A2E6B73DE029}"/>
              </a:ext>
            </a:extLst>
          </p:cNvPr>
          <p:cNvGrpSpPr/>
          <p:nvPr/>
        </p:nvGrpSpPr>
        <p:grpSpPr>
          <a:xfrm>
            <a:off x="483517" y="1522400"/>
            <a:ext cx="3341127" cy="1506614"/>
            <a:chOff x="483517" y="1522400"/>
            <a:chExt cx="3341127" cy="1506614"/>
          </a:xfrm>
        </p:grpSpPr>
        <p:pic>
          <p:nvPicPr>
            <p:cNvPr id="5" name="Picture 4" descr="ผลการค้นหารูปภาพสำหรับ smile">
              <a:extLst>
                <a:ext uri="{FF2B5EF4-FFF2-40B4-BE49-F238E27FC236}">
                  <a16:creationId xmlns:a16="http://schemas.microsoft.com/office/drawing/2014/main" id="{5AB11310-260B-43E1-BC87-C9AB25DC403E}"/>
                </a:ext>
              </a:extLst>
            </p:cNvPr>
            <p:cNvPicPr/>
            <p:nvPr/>
          </p:nvPicPr>
          <p:blipFill>
            <a:blip r:embed="rId2" cstate="print"/>
            <a:srcRect l="33819"/>
            <a:stretch>
              <a:fillRect/>
            </a:stretch>
          </p:blipFill>
          <p:spPr bwMode="auto">
            <a:xfrm>
              <a:off x="483517" y="1522400"/>
              <a:ext cx="1470486" cy="1506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1653AEF-54FE-47E5-8BDB-E89CC8B96652}"/>
                </a:ext>
              </a:extLst>
            </p:cNvPr>
            <p:cNvSpPr txBox="1"/>
            <p:nvPr/>
          </p:nvSpPr>
          <p:spPr>
            <a:xfrm>
              <a:off x="2168460" y="1690688"/>
              <a:ext cx="1656184" cy="830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4800" dirty="0" err="1">
                  <a:solidFill>
                    <a:schemeClr val="tx1"/>
                  </a:solidFill>
                  <a:latin typeface="Berlin Sans FB Demi" pitchFamily="34" charset="0"/>
                </a:rPr>
                <a:t>kann</a:t>
              </a:r>
              <a:endParaRPr lang="th-TH" sz="4800" dirty="0">
                <a:solidFill>
                  <a:schemeClr val="tx1"/>
                </a:solidFill>
                <a:latin typeface="Berlin Sans FB Demi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E65484-6A38-49B8-82C5-8BAB28340CD8}"/>
              </a:ext>
            </a:extLst>
          </p:cNvPr>
          <p:cNvGrpSpPr/>
          <p:nvPr/>
        </p:nvGrpSpPr>
        <p:grpSpPr>
          <a:xfrm>
            <a:off x="8083611" y="1490877"/>
            <a:ext cx="3528392" cy="1569660"/>
            <a:chOff x="8083611" y="1490877"/>
            <a:chExt cx="3528392" cy="1569660"/>
          </a:xfrm>
        </p:grpSpPr>
        <p:pic>
          <p:nvPicPr>
            <p:cNvPr id="7" name="Picture 6" descr="ผลการค้นหารูปภาพสำหรับ sad">
              <a:extLst>
                <a:ext uri="{FF2B5EF4-FFF2-40B4-BE49-F238E27FC236}">
                  <a16:creationId xmlns:a16="http://schemas.microsoft.com/office/drawing/2014/main" id="{6451C994-1B9B-48B0-A772-880B4AF8F48C}"/>
                </a:ext>
              </a:extLst>
            </p:cNvPr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99835" y="1490877"/>
              <a:ext cx="1512168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960753B-1500-472D-BBEC-9D17D969CA73}"/>
                </a:ext>
              </a:extLst>
            </p:cNvPr>
            <p:cNvSpPr txBox="1"/>
            <p:nvPr/>
          </p:nvSpPr>
          <p:spPr>
            <a:xfrm>
              <a:off x="8083611" y="1490877"/>
              <a:ext cx="1719808" cy="15696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4800" dirty="0" err="1">
                  <a:solidFill>
                    <a:schemeClr val="tx1"/>
                  </a:solidFill>
                  <a:latin typeface="Berlin Sans FB Demi" pitchFamily="34" charset="0"/>
                </a:rPr>
                <a:t>kann</a:t>
              </a:r>
              <a:r>
                <a:rPr lang="en-US" sz="4800" dirty="0">
                  <a:solidFill>
                    <a:schemeClr val="tx1"/>
                  </a:solidFill>
                  <a:latin typeface="Berlin Sans FB Demi" pitchFamily="34" charset="0"/>
                </a:rPr>
                <a:t> </a:t>
              </a:r>
            </a:p>
            <a:p>
              <a:r>
                <a:rPr lang="en-US" sz="4800" dirty="0" err="1">
                  <a:solidFill>
                    <a:srgbClr val="FF0000"/>
                  </a:solidFill>
                  <a:latin typeface="Berlin Sans FB Demi" pitchFamily="34" charset="0"/>
                </a:rPr>
                <a:t>nicht</a:t>
              </a:r>
              <a:endParaRPr lang="th-TH" sz="4800" dirty="0">
                <a:solidFill>
                  <a:srgbClr val="FF0000"/>
                </a:solidFill>
                <a:latin typeface="Berlin Sans FB Demi" pitchFamily="34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EADF4B-FD3C-44D6-BDB3-2C18CC626752}"/>
              </a:ext>
            </a:extLst>
          </p:cNvPr>
          <p:cNvCxnSpPr>
            <a:cxnSpLocks/>
          </p:cNvCxnSpPr>
          <p:nvPr/>
        </p:nvCxnSpPr>
        <p:spPr>
          <a:xfrm>
            <a:off x="6085156" y="1644498"/>
            <a:ext cx="0" cy="521350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C45C88A-BFF4-48B9-BC5A-8A8EC5207841}"/>
              </a:ext>
            </a:extLst>
          </p:cNvPr>
          <p:cNvSpPr txBox="1"/>
          <p:nvPr/>
        </p:nvSpPr>
        <p:spPr>
          <a:xfrm>
            <a:off x="-1" y="332656"/>
            <a:ext cx="9377917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latin typeface="Berlin Sans FB Demi" pitchFamily="34" charset="0"/>
              </a:rPr>
              <a:t>Was </a:t>
            </a:r>
            <a:r>
              <a:rPr lang="en-US" sz="4800" dirty="0" err="1">
                <a:latin typeface="Berlin Sans FB Demi" pitchFamily="34" charset="0"/>
              </a:rPr>
              <a:t>kannst</a:t>
            </a:r>
            <a:r>
              <a:rPr lang="en-US" sz="4800" dirty="0">
                <a:latin typeface="Berlin Sans FB Demi" pitchFamily="34" charset="0"/>
              </a:rPr>
              <a:t> du (</a:t>
            </a:r>
            <a:r>
              <a:rPr lang="en-US" sz="4800" dirty="0" err="1">
                <a:latin typeface="Berlin Sans FB Demi" pitchFamily="34" charset="0"/>
              </a:rPr>
              <a:t>nicht</a:t>
            </a:r>
            <a:r>
              <a:rPr lang="en-US" sz="4800" dirty="0">
                <a:latin typeface="Berlin Sans FB Demi" pitchFamily="34" charset="0"/>
              </a:rPr>
              <a:t>)</a:t>
            </a:r>
            <a:r>
              <a:rPr lang="en-US" sz="4800" dirty="0" err="1">
                <a:latin typeface="Berlin Sans FB Demi" pitchFamily="34" charset="0"/>
              </a:rPr>
              <a:t>machen</a:t>
            </a:r>
            <a:r>
              <a:rPr lang="en-US" sz="4800" dirty="0">
                <a:latin typeface="Berlin Sans FB Demi" pitchFamily="34" charset="0"/>
              </a:rPr>
              <a:t>?</a:t>
            </a:r>
            <a:endParaRPr lang="th-TH" sz="48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89B21-F087-42AC-A7AF-36AEF4E08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vlc-record-2022-04-22-23h28m22s-Online Deutsch lernen mit Dialogen _ Was kannst du gut_ _ Modalverb_ können _ Uhrzeit.mp4-">
            <a:hlinkClick r:id="" action="ppaction://media"/>
            <a:extLst>
              <a:ext uri="{FF2B5EF4-FFF2-40B4-BE49-F238E27FC236}">
                <a16:creationId xmlns:a16="http://schemas.microsoft.com/office/drawing/2014/main" id="{3BD1E7CF-876D-46FD-92F0-D8ADD4F2E65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</p:spTree>
    <p:extLst>
      <p:ext uri="{BB962C8B-B14F-4D97-AF65-F5344CB8AC3E}">
        <p14:creationId xmlns:p14="http://schemas.microsoft.com/office/powerpoint/2010/main" val="7171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1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116</Words>
  <Application>Microsoft Office PowerPoint</Application>
  <PresentationFormat>แบบจอกว้าง</PresentationFormat>
  <Paragraphs>28</Paragraphs>
  <Slides>13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18" baseType="lpstr">
      <vt:lpstr>Arial</vt:lpstr>
      <vt:lpstr>Berlin Sans FB Demi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https://wordwall.net/th/resource/1905515/modalverb-k%C3%B6nnen </vt:lpstr>
      <vt:lpstr>https://wordwall.net/th/resource/14622368/modalverb-k%c3%b6nnen/menschen-a1-lektion-7-%c3%bcbung-5 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6</cp:revision>
  <dcterms:created xsi:type="dcterms:W3CDTF">2022-04-22T12:33:07Z</dcterms:created>
  <dcterms:modified xsi:type="dcterms:W3CDTF">2024-01-25T03:45:31Z</dcterms:modified>
</cp:coreProperties>
</file>