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372" r:id="rId5"/>
    <p:sldId id="374" r:id="rId6"/>
    <p:sldId id="373" r:id="rId7"/>
    <p:sldId id="263" r:id="rId8"/>
    <p:sldId id="264" r:id="rId9"/>
    <p:sldId id="375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8" r:id="rId30"/>
    <p:sldId id="289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1" r:id="rId41"/>
    <p:sldId id="302" r:id="rId42"/>
    <p:sldId id="385" r:id="rId43"/>
    <p:sldId id="387" r:id="rId44"/>
    <p:sldId id="388" r:id="rId45"/>
    <p:sldId id="389" r:id="rId46"/>
    <p:sldId id="390" r:id="rId47"/>
    <p:sldId id="391" r:id="rId48"/>
    <p:sldId id="392" r:id="rId49"/>
    <p:sldId id="393" r:id="rId50"/>
    <p:sldId id="394" r:id="rId51"/>
    <p:sldId id="395" r:id="rId52"/>
    <p:sldId id="396" r:id="rId53"/>
    <p:sldId id="376" r:id="rId54"/>
    <p:sldId id="378" r:id="rId55"/>
    <p:sldId id="379" r:id="rId56"/>
    <p:sldId id="380" r:id="rId57"/>
    <p:sldId id="381" r:id="rId58"/>
    <p:sldId id="382" r:id="rId59"/>
    <p:sldId id="383" r:id="rId60"/>
    <p:sldId id="384" r:id="rId61"/>
    <p:sldId id="397" r:id="rId62"/>
    <p:sldId id="398" r:id="rId63"/>
    <p:sldId id="399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F85"/>
    <a:srgbClr val="F89AAA"/>
    <a:srgbClr val="BFD8EF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7C99B-5378-4131-B8D2-C0CF2B8B2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3B5F5-05E0-4A1E-A5A9-8B104F0F6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4D628-429E-4837-9DAF-6B9AB970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94D5C-E1A5-4D79-A898-E459C87FB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AB768-FF51-4C4B-B378-733FAD60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7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95E55-28BC-4422-82F6-6D2FE1A0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C6565-4F58-4FCC-A63C-057A81DE2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D2997-B3DA-486B-8BCE-4491938E4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55F71-9171-4744-9A22-96CB62DC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B571D-05ED-4A5C-B55F-DBF4D20F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3CAE-004A-4432-AAA3-003D8E58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58900-6CF8-41A6-921D-BCD8E5E07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9FC62-31A0-45D6-94A2-C8880361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E7EA2-7C80-4D66-B037-8DF34F078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CD3B-4E04-4A9E-9EA4-6366E8FC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1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3516-ED07-4D15-9522-836F0FDB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ED6C6-FD6D-4627-B12F-2BE43488C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E4ED5-C61B-4ED7-92E5-0A0C85F0D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14A90-9931-432F-8891-31E8E52E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89B16-E657-486C-8FE4-6B46BF989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78D1B-BDD0-473F-B9D9-F75E8163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4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A977-7845-46A9-B4A7-0C42B03F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7F28C-0446-4F6B-8E24-E22E0C34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0702E-8C17-4283-A398-4F9B62851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6D9178-C615-4416-98A8-71F481DDD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A226E-8BE6-4179-9753-1FD27C780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90E64-D139-444A-B81F-A07D53B1B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B69E9-0590-4370-A6DE-76F358DC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DD373-8A37-4D2D-9635-6B828045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7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0A5F-E5CA-41CF-9119-8F7EED95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899C3-F5AE-4906-8381-88087C877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D884A-F462-4CAC-8FDB-A0E094E6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4D65C-A918-49F3-ADCC-CA32124C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497AD-D0EB-4F06-8A31-B44CD2E20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DCA132-7B87-4DD1-8382-D2ECA9FC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27DB7-7879-4814-9F39-E7AE6AA7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7434-105D-4D34-9452-CCEDA79A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B4767-4586-48BB-B08D-CF8DF9FC7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E83FB-719A-426C-BAE6-7BA176CF9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C85C5-49B3-469A-BB5F-61E7BB7A4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B14F6-F2FD-4E50-AC55-FA98891A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17A55-836D-46B2-B53D-ECA6445B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9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20D1-1E3D-440D-A944-F47A3E45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69A3C9-8F58-4221-98C2-69BA6EE6F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CF202-A332-4529-A411-2A55908D0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D957D-2527-46B9-A46F-680385A0D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096DA-E788-43F7-A97B-E70B61C2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576C1-B712-40B0-A2EA-5737AF31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B566-16B4-458C-AC06-8B42FC6C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341AA-5F60-4B69-81F2-979317E2B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228EB-6F77-412D-BAA6-CEFB2CCF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C4422-D959-447E-B155-3E71FA02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397A9-26DC-48B9-BA56-53AC207AD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0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B35B8-6DE2-4964-98A9-A2A8DF4B1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160AB-52F4-4A49-916C-208E288F3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EC4C3-3C3D-49D5-BEB5-F5ECBF73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D6C5F-8BC7-4A67-8F4E-F67B2FA8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075F5-1313-483D-9E31-3C58C644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1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D7B58-AA33-4DEA-A3DF-2D1166E71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89626-5035-4278-AEA8-B20C17779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069D9-39E9-4CA5-9072-410EC726F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43550-FF1E-42DB-8019-7F6C8BAAF00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56747-1432-4A24-BD8F-521EF360DC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DA488-B050-4C21-BA00-9C0EFB70F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B4DD6-B6F9-44C2-834F-C47B16D8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0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3807F6-875A-4218-8044-B36B81D8FF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7237" t="30175" r="28474" b="11017"/>
          <a:stretch/>
        </p:blipFill>
        <p:spPr>
          <a:xfrm>
            <a:off x="693017" y="484212"/>
            <a:ext cx="6234436" cy="4773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AE5691-32C1-4D5C-8781-02BFB4B6E48C}"/>
              </a:ext>
            </a:extLst>
          </p:cNvPr>
          <p:cNvSpPr txBox="1"/>
          <p:nvPr/>
        </p:nvSpPr>
        <p:spPr>
          <a:xfrm>
            <a:off x="7251345" y="2049410"/>
            <a:ext cx="38009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8.1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F97A85-FD57-4923-BD88-86F6E78752D2}"/>
              </a:ext>
            </a:extLst>
          </p:cNvPr>
          <p:cNvSpPr txBox="1"/>
          <p:nvPr/>
        </p:nvSpPr>
        <p:spPr>
          <a:xfrm>
            <a:off x="7589001" y="2935731"/>
            <a:ext cx="31256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Uhrzeit</a:t>
            </a:r>
            <a:r>
              <a:rPr lang="en-US" sz="44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4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sagen</a:t>
            </a:r>
            <a:endParaRPr lang="th-TH" sz="3600" dirty="0">
              <a:solidFill>
                <a:schemeClr val="accent6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1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3C27FAFE-69C7-4FDA-A634-C71A3F374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14" b="98305" l="5085" r="97034">
                        <a14:foregroundMark x1="25847" y1="4661" x2="29661" y2="34322"/>
                        <a14:foregroundMark x1="29661" y1="34322" x2="29661" y2="34322"/>
                        <a14:foregroundMark x1="27542" y1="9322" x2="20763" y2="17797"/>
                        <a14:foregroundMark x1="20763" y1="17797" x2="20763" y2="36017"/>
                        <a14:foregroundMark x1="20763" y1="36017" x2="24153" y2="36864"/>
                        <a14:foregroundMark x1="27119" y1="13983" x2="27119" y2="41102"/>
                        <a14:foregroundMark x1="27119" y1="41102" x2="29237" y2="45763"/>
                        <a14:foregroundMark x1="11017" y1="46610" x2="5932" y2="58475"/>
                        <a14:foregroundMark x1="5932" y1="58475" x2="14831" y2="76271"/>
                        <a14:foregroundMark x1="14831" y1="76271" x2="20763" y2="80932"/>
                        <a14:foregroundMark x1="30085" y1="65678" x2="38983" y2="67797"/>
                        <a14:foregroundMark x1="38983" y1="67797" x2="38983" y2="67797"/>
                        <a14:foregroundMark x1="20339" y1="86017" x2="19915" y2="96610"/>
                        <a14:foregroundMark x1="19915" y1="96610" x2="43644" y2="92373"/>
                        <a14:foregroundMark x1="43644" y1="92373" x2="69492" y2="94068"/>
                        <a14:foregroundMark x1="69492" y1="94068" x2="72881" y2="96186"/>
                        <a14:foregroundMark x1="78390" y1="89831" x2="88983" y2="75847"/>
                        <a14:foregroundMark x1="88983" y1="75847" x2="80508" y2="65254"/>
                        <a14:foregroundMark x1="80508" y1="65254" x2="89831" y2="56356"/>
                        <a14:foregroundMark x1="89831" y1="56356" x2="96610" y2="54237"/>
                        <a14:foregroundMark x1="96186" y1="51695" x2="76695" y2="60169"/>
                        <a14:foregroundMark x1="76695" y1="60169" x2="79237" y2="75000"/>
                        <a14:foregroundMark x1="79237" y1="75000" x2="91949" y2="84322"/>
                        <a14:foregroundMark x1="96610" y1="86441" x2="91949" y2="70339"/>
                        <a14:foregroundMark x1="91949" y1="70339" x2="77966" y2="62288"/>
                        <a14:foregroundMark x1="77966" y1="62288" x2="81780" y2="50847"/>
                        <a14:foregroundMark x1="81780" y1="50847" x2="92797" y2="50000"/>
                        <a14:foregroundMark x1="92797" y1="50000" x2="97034" y2="66525"/>
                        <a14:foregroundMark x1="97034" y1="66525" x2="95763" y2="86441"/>
                        <a14:foregroundMark x1="81356" y1="50424" x2="64407" y2="60169"/>
                        <a14:foregroundMark x1="64407" y1="60169" x2="63559" y2="62288"/>
                        <a14:foregroundMark x1="30085" y1="98305" x2="66525" y2="9576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09684" y="365254"/>
            <a:ext cx="6786610" cy="6515146"/>
          </a:xfrm>
          <a:prstGeom prst="rect">
            <a:avLst/>
          </a:prstGeom>
          <a:noFill/>
        </p:spPr>
      </p:pic>
      <p:sp>
        <p:nvSpPr>
          <p:cNvPr id="6" name="Oval Callout 4">
            <a:extLst>
              <a:ext uri="{FF2B5EF4-FFF2-40B4-BE49-F238E27FC236}">
                <a16:creationId xmlns:a16="http://schemas.microsoft.com/office/drawing/2014/main" id="{41FAFACD-5518-4B0A-9690-8A34031E3913}"/>
              </a:ext>
            </a:extLst>
          </p:cNvPr>
          <p:cNvSpPr/>
          <p:nvPr/>
        </p:nvSpPr>
        <p:spPr>
          <a:xfrm>
            <a:off x="285720" y="401942"/>
            <a:ext cx="7404865" cy="1041649"/>
          </a:xfrm>
          <a:prstGeom prst="wedgeEllipseCallout">
            <a:avLst>
              <a:gd name="adj1" fmla="val 43752"/>
              <a:gd name="adj2" fmla="val 106708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Wie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es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id="{D3D93720-49C8-4DB5-9330-A980CE77B07A}"/>
              </a:ext>
            </a:extLst>
          </p:cNvPr>
          <p:cNvSpPr/>
          <p:nvPr/>
        </p:nvSpPr>
        <p:spPr>
          <a:xfrm>
            <a:off x="2011680" y="4267072"/>
            <a:ext cx="5530974" cy="1643074"/>
          </a:xfrm>
          <a:prstGeom prst="wedgeEllipseCallout">
            <a:avLst>
              <a:gd name="adj1" fmla="val 68137"/>
              <a:gd name="adj2" fmla="val 8532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60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Berlin Sans FB" pitchFamily="34" charset="0"/>
              </a:rPr>
              <a:t> 9 </a:t>
            </a:r>
            <a:r>
              <a:rPr lang="en-US" sz="60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6000" dirty="0">
                <a:solidFill>
                  <a:sysClr val="windowText" lastClr="000000"/>
                </a:solidFill>
                <a:latin typeface="Berlin Sans FB" pitchFamily="34" charset="0"/>
              </a:rPr>
              <a:t>.</a:t>
            </a:r>
          </a:p>
        </p:txBody>
      </p: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61883D3E-7A7A-4066-8E4B-7C5116A22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 rot="1111808">
            <a:off x="10238949" y="4552468"/>
            <a:ext cx="1069820" cy="7544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95CCCD-238D-42E4-8F50-F85F86C07154}"/>
              </a:ext>
            </a:extLst>
          </p:cNvPr>
          <p:cNvCxnSpPr>
            <a:cxnSpLocks/>
          </p:cNvCxnSpPr>
          <p:nvPr/>
        </p:nvCxnSpPr>
        <p:spPr>
          <a:xfrm flipH="1">
            <a:off x="10146790" y="5260814"/>
            <a:ext cx="485880" cy="37581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DB0ED93-4118-4544-B9BD-0ACB90C74AFE}"/>
              </a:ext>
            </a:extLst>
          </p:cNvPr>
          <p:cNvCxnSpPr/>
          <p:nvPr/>
        </p:nvCxnSpPr>
        <p:spPr>
          <a:xfrm rot="5400000" flipH="1">
            <a:off x="10163990" y="4829892"/>
            <a:ext cx="540118" cy="39724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0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487011" y="3933491"/>
            <a:ext cx="511918" cy="68407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75393" y="4194184"/>
            <a:ext cx="545666" cy="40339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Wie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es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3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203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487011" y="3933491"/>
            <a:ext cx="511918" cy="68407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653834" y="4180674"/>
            <a:ext cx="321559" cy="41690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Wie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es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87534" y="3741591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12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869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487011" y="3933491"/>
            <a:ext cx="511918" cy="68407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  <a:endCxn id="10" idx="5"/>
          </p:cNvCxnSpPr>
          <p:nvPr/>
        </p:nvCxnSpPr>
        <p:spPr>
          <a:xfrm>
            <a:off x="7975393" y="4597583"/>
            <a:ext cx="681714" cy="21239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Wie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es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5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576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487011" y="3933491"/>
            <a:ext cx="511918" cy="68407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376608" y="4597583"/>
            <a:ext cx="598785" cy="35942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Wie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es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9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845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90585" y="4597583"/>
            <a:ext cx="284808" cy="65881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_____?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8 ___.</a:t>
            </a:r>
          </a:p>
        </p:txBody>
      </p:sp>
    </p:spTree>
    <p:extLst>
      <p:ext uri="{BB962C8B-B14F-4D97-AF65-F5344CB8AC3E}">
        <p14:creationId xmlns:p14="http://schemas.microsoft.com/office/powerpoint/2010/main" val="171236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75393" y="3898232"/>
            <a:ext cx="320898" cy="69935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_____?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14 ___.</a:t>
            </a:r>
          </a:p>
        </p:txBody>
      </p:sp>
    </p:spTree>
    <p:extLst>
      <p:ext uri="{BB962C8B-B14F-4D97-AF65-F5344CB8AC3E}">
        <p14:creationId xmlns:p14="http://schemas.microsoft.com/office/powerpoint/2010/main" val="204551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1044-BA82-411A-8DB4-C6312EFB1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D4453-8C7A-4926-A025-9F0C14D5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53308C-11DC-4923-B37C-B71E2E4DCE99}"/>
              </a:ext>
            </a:extLst>
          </p:cNvPr>
          <p:cNvSpPr/>
          <p:nvPr/>
        </p:nvSpPr>
        <p:spPr>
          <a:xfrm>
            <a:off x="173255" y="115503"/>
            <a:ext cx="5832909" cy="66029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0E2EF-BFBD-4654-97F4-E8E7D59FE112}"/>
              </a:ext>
            </a:extLst>
          </p:cNvPr>
          <p:cNvSpPr/>
          <p:nvPr/>
        </p:nvSpPr>
        <p:spPr>
          <a:xfrm>
            <a:off x="6185838" y="115502"/>
            <a:ext cx="5832908" cy="66029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29CE0BD6-1948-4FBC-B91E-9799A04DC8FD}"/>
              </a:ext>
            </a:extLst>
          </p:cNvPr>
          <p:cNvSpPr/>
          <p:nvPr/>
        </p:nvSpPr>
        <p:spPr>
          <a:xfrm>
            <a:off x="1496728" y="32059"/>
            <a:ext cx="3357614" cy="116865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Berlin Sans FB Demi" pitchFamily="34" charset="0"/>
              </a:rPr>
              <a:t>offiziell</a:t>
            </a:r>
            <a:endParaRPr lang="en-US" sz="4400" dirty="0">
              <a:solidFill>
                <a:schemeClr val="tx1"/>
              </a:solidFill>
              <a:latin typeface="Berlin Sans FB Demi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Berlin Sans FB Demi" pitchFamily="34" charset="0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Berlin Sans FB Demi" pitchFamily="34" charset="0"/>
              </a:rPr>
              <a:t>im</a:t>
            </a:r>
            <a:r>
              <a:rPr lang="en-US" sz="24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erlin Sans FB Demi" pitchFamily="34" charset="0"/>
              </a:rPr>
              <a:t>Radio,Fernseher</a:t>
            </a:r>
            <a:r>
              <a:rPr lang="en-US" sz="2400" dirty="0">
                <a:solidFill>
                  <a:schemeClr val="tx1"/>
                </a:solidFill>
                <a:latin typeface="Berlin Sans FB Demi" pitchFamily="34" charset="0"/>
              </a:rPr>
              <a:t> )</a:t>
            </a:r>
            <a:endParaRPr lang="th-TH" sz="24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CFD769E-3C61-492E-8ABF-3862407B75A7}"/>
              </a:ext>
            </a:extLst>
          </p:cNvPr>
          <p:cNvSpPr/>
          <p:nvPr/>
        </p:nvSpPr>
        <p:spPr>
          <a:xfrm>
            <a:off x="7815714" y="32059"/>
            <a:ext cx="3287028" cy="1210352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Berlin Sans FB Demi" pitchFamily="34" charset="0"/>
              </a:rPr>
              <a:t>inoffiziell</a:t>
            </a:r>
            <a:endParaRPr lang="en-US" sz="3600" dirty="0">
              <a:solidFill>
                <a:schemeClr val="tx1"/>
              </a:solidFill>
              <a:latin typeface="Berlin Sans FB Demi" pitchFamily="34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Berlin Sans FB Demi" pitchFamily="34" charset="0"/>
              </a:rPr>
              <a:t>(</a:t>
            </a:r>
            <a:r>
              <a:rPr lang="en-US" sz="3600" dirty="0" err="1">
                <a:solidFill>
                  <a:schemeClr val="tx1"/>
                </a:solidFill>
                <a:latin typeface="Berlin Sans FB Demi" pitchFamily="34" charset="0"/>
              </a:rPr>
              <a:t>im</a:t>
            </a:r>
            <a:r>
              <a:rPr lang="en-US" sz="36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Berlin Sans FB Demi" pitchFamily="34" charset="0"/>
              </a:rPr>
              <a:t>Gespräch</a:t>
            </a:r>
            <a:r>
              <a:rPr lang="en-US" sz="3600" dirty="0">
                <a:solidFill>
                  <a:schemeClr val="tx1"/>
                </a:solidFill>
                <a:latin typeface="Berlin Sans FB Demi" pitchFamily="34" charset="0"/>
              </a:rPr>
              <a:t>)</a:t>
            </a:r>
            <a:endParaRPr lang="th-TH" sz="36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pic>
        <p:nvPicPr>
          <p:cNvPr id="8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612EF87E-F255-4671-9C55-093BE1519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27" y="2317538"/>
            <a:ext cx="4316294" cy="412439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F9AF8CB-C41E-4319-93FC-CBD74E9900C8}"/>
              </a:ext>
            </a:extLst>
          </p:cNvPr>
          <p:cNvCxnSpPr>
            <a:cxnSpLocks/>
          </p:cNvCxnSpPr>
          <p:nvPr/>
        </p:nvCxnSpPr>
        <p:spPr>
          <a:xfrm flipH="1" flipV="1">
            <a:off x="3037574" y="3174524"/>
            <a:ext cx="10392" cy="114781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F521D3E-C443-46B4-8E95-78B77C6F169C}"/>
              </a:ext>
            </a:extLst>
          </p:cNvPr>
          <p:cNvCxnSpPr>
            <a:cxnSpLocks/>
          </p:cNvCxnSpPr>
          <p:nvPr/>
        </p:nvCxnSpPr>
        <p:spPr>
          <a:xfrm flipV="1">
            <a:off x="2992455" y="4004988"/>
            <a:ext cx="744873" cy="37474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FA389E73-A628-447D-B543-BF11DF810128}"/>
              </a:ext>
            </a:extLst>
          </p:cNvPr>
          <p:cNvSpPr/>
          <p:nvPr/>
        </p:nvSpPr>
        <p:spPr>
          <a:xfrm>
            <a:off x="359779" y="1431828"/>
            <a:ext cx="3480367" cy="775932"/>
          </a:xfrm>
          <a:prstGeom prst="wedgeEllipseCallout">
            <a:avLst>
              <a:gd name="adj1" fmla="val -48478"/>
              <a:gd name="adj2" fmla="val -13514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36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3600" dirty="0">
                <a:solidFill>
                  <a:sysClr val="windowText" lastClr="000000"/>
                </a:solidFill>
                <a:latin typeface="Berlin Sans FB" pitchFamily="34" charset="0"/>
              </a:rPr>
              <a:t> 14 ___.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C6CF70-123F-41E9-9F0F-6714FA44A457}"/>
              </a:ext>
            </a:extLst>
          </p:cNvPr>
          <p:cNvSpPr/>
          <p:nvPr/>
        </p:nvSpPr>
        <p:spPr>
          <a:xfrm>
            <a:off x="4505091" y="1783903"/>
            <a:ext cx="1327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1-24</a:t>
            </a:r>
          </a:p>
        </p:txBody>
      </p:sp>
      <p:sp>
        <p:nvSpPr>
          <p:cNvPr id="16" name="Oval Callout 19">
            <a:extLst>
              <a:ext uri="{FF2B5EF4-FFF2-40B4-BE49-F238E27FC236}">
                <a16:creationId xmlns:a16="http://schemas.microsoft.com/office/drawing/2014/main" id="{0C3D1F61-6C7C-4D3A-A032-088E77E6FB76}"/>
              </a:ext>
            </a:extLst>
          </p:cNvPr>
          <p:cNvSpPr/>
          <p:nvPr/>
        </p:nvSpPr>
        <p:spPr>
          <a:xfrm>
            <a:off x="6284298" y="1395074"/>
            <a:ext cx="3480367" cy="775932"/>
          </a:xfrm>
          <a:prstGeom prst="wedgeEllipseCallout">
            <a:avLst>
              <a:gd name="adj1" fmla="val -48478"/>
              <a:gd name="adj2" fmla="val -135142"/>
            </a:avLst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36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3600" dirty="0">
                <a:solidFill>
                  <a:sysClr val="windowText" lastClr="000000"/>
                </a:solidFill>
                <a:latin typeface="Berlin Sans FB" pitchFamily="34" charset="0"/>
              </a:rPr>
              <a:t> 14 ___.</a:t>
            </a:r>
          </a:p>
        </p:txBody>
      </p:sp>
      <p:pic>
        <p:nvPicPr>
          <p:cNvPr id="17" name="Picture 2" descr="นาฬิกา, เข็ม, บ้านนาฬิกา png - png นาฬิกา, เข็ม, บ้านนาฬิกา icon vector">
            <a:extLst>
              <a:ext uri="{FF2B5EF4-FFF2-40B4-BE49-F238E27FC236}">
                <a16:creationId xmlns:a16="http://schemas.microsoft.com/office/drawing/2014/main" id="{BBDE8931-433B-41E4-8DF5-D8CDB4D18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56" b="94884" l="5667" r="95889">
                        <a14:foregroundMark x1="43444" y1="4884" x2="69667" y2="13023"/>
                        <a14:foregroundMark x1="69667" y1="13023" x2="86111" y2="25000"/>
                        <a14:foregroundMark x1="86111" y1="25000" x2="92000" y2="41512"/>
                        <a14:foregroundMark x1="40444" y1="5116" x2="18000" y2="23372"/>
                        <a14:foregroundMark x1="18000" y1="23372" x2="10889" y2="45349"/>
                        <a14:foregroundMark x1="10889" y1="45349" x2="12667" y2="60814"/>
                        <a14:foregroundMark x1="12667" y1="60814" x2="28889" y2="90465"/>
                        <a14:foregroundMark x1="28889" y1="90465" x2="40556" y2="94302"/>
                        <a14:foregroundMark x1="40556" y1="94302" x2="55111" y2="94884"/>
                        <a14:foregroundMark x1="55111" y1="94884" x2="66889" y2="93023"/>
                        <a14:foregroundMark x1="66889" y1="93023" x2="82111" y2="79302"/>
                        <a14:foregroundMark x1="82111" y1="79302" x2="92333" y2="61163"/>
                        <a14:foregroundMark x1="92333" y1="61163" x2="94556" y2="41395"/>
                        <a14:foregroundMark x1="94556" y1="41395" x2="92333" y2="31744"/>
                        <a14:foregroundMark x1="92333" y1="31744" x2="80556" y2="15930"/>
                        <a14:foregroundMark x1="80556" y1="15930" x2="59667" y2="5465"/>
                        <a14:foregroundMark x1="59667" y1="5465" x2="41222" y2="3953"/>
                        <a14:foregroundMark x1="41222" y1="3953" x2="34778" y2="9535"/>
                        <a14:foregroundMark x1="34778" y1="9535" x2="34778" y2="9535"/>
                        <a14:foregroundMark x1="35111" y1="4651" x2="17222" y2="15233"/>
                        <a14:foregroundMark x1="17222" y1="15233" x2="10778" y2="30581"/>
                        <a14:foregroundMark x1="10778" y1="30581" x2="7556" y2="66860"/>
                        <a14:foregroundMark x1="7556" y1="66860" x2="7556" y2="66860"/>
                        <a14:foregroundMark x1="40222" y1="3721" x2="59222" y2="8953"/>
                        <a14:foregroundMark x1="59222" y1="8953" x2="69556" y2="17791"/>
                        <a14:foregroundMark x1="51889" y1="1977" x2="28111" y2="14884"/>
                        <a14:foregroundMark x1="28111" y1="14884" x2="13889" y2="31744"/>
                        <a14:foregroundMark x1="13889" y1="31744" x2="5889" y2="55349"/>
                        <a14:foregroundMark x1="5889" y1="55349" x2="5667" y2="59302"/>
                        <a14:foregroundMark x1="17111" y1="46047" x2="31222" y2="36628"/>
                        <a14:foregroundMark x1="31222" y1="36628" x2="30556" y2="29535"/>
                        <a14:foregroundMark x1="30556" y1="29535" x2="21778" y2="43372"/>
                        <a14:foregroundMark x1="21778" y1="43372" x2="23000" y2="69535"/>
                        <a14:foregroundMark x1="23000" y1="69535" x2="46222" y2="91977"/>
                        <a14:foregroundMark x1="46222" y1="91977" x2="54111" y2="95465"/>
                        <a14:foregroundMark x1="54111" y1="95465" x2="61778" y2="94884"/>
                        <a14:foregroundMark x1="61778" y1="94884" x2="63333" y2="93721"/>
                        <a14:foregroundMark x1="40889" y1="3721" x2="52556" y2="3372"/>
                        <a14:foregroundMark x1="52556" y1="3372" x2="63778" y2="6279"/>
                        <a14:foregroundMark x1="94556" y1="43140" x2="95889" y2="56860"/>
                        <a14:foregroundMark x1="49111" y1="81744" x2="51889" y2="8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239" y="2317538"/>
            <a:ext cx="4316294" cy="412439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197B9D6-0667-4295-B020-5C7C2B257A18}"/>
              </a:ext>
            </a:extLst>
          </p:cNvPr>
          <p:cNvCxnSpPr>
            <a:cxnSpLocks/>
          </p:cNvCxnSpPr>
          <p:nvPr/>
        </p:nvCxnSpPr>
        <p:spPr>
          <a:xfrm flipH="1" flipV="1">
            <a:off x="9282386" y="3174524"/>
            <a:ext cx="10392" cy="114781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8AE50CF-7BEB-439A-A1BB-5640E6CE8B30}"/>
              </a:ext>
            </a:extLst>
          </p:cNvPr>
          <p:cNvCxnSpPr>
            <a:cxnSpLocks/>
          </p:cNvCxnSpPr>
          <p:nvPr/>
        </p:nvCxnSpPr>
        <p:spPr>
          <a:xfrm flipV="1">
            <a:off x="9237267" y="4004988"/>
            <a:ext cx="744873" cy="37474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2AA1D1E-45BA-4B24-BA9D-0FF43EF755BF}"/>
              </a:ext>
            </a:extLst>
          </p:cNvPr>
          <p:cNvSpPr/>
          <p:nvPr/>
        </p:nvSpPr>
        <p:spPr>
          <a:xfrm>
            <a:off x="10589952" y="1609917"/>
            <a:ext cx="1175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1-12</a:t>
            </a:r>
          </a:p>
        </p:txBody>
      </p:sp>
    </p:spTree>
    <p:extLst>
      <p:ext uri="{BB962C8B-B14F-4D97-AF65-F5344CB8AC3E}">
        <p14:creationId xmlns:p14="http://schemas.microsoft.com/office/powerpoint/2010/main" val="210968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 animBg="1"/>
      <p:bldP spid="15" grpId="0"/>
      <p:bldP spid="16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180446" y="4597583"/>
            <a:ext cx="79494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___ 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10 __.</a:t>
            </a:r>
          </a:p>
        </p:txBody>
      </p:sp>
    </p:spTree>
    <p:extLst>
      <p:ext uri="{BB962C8B-B14F-4D97-AF65-F5344CB8AC3E}">
        <p14:creationId xmlns:p14="http://schemas.microsoft.com/office/powerpoint/2010/main" val="189722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>
            <a:off x="7975393" y="4597583"/>
            <a:ext cx="427462" cy="51343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___ 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18 __.</a:t>
            </a:r>
          </a:p>
        </p:txBody>
      </p:sp>
    </p:spTree>
    <p:extLst>
      <p:ext uri="{BB962C8B-B14F-4D97-AF65-F5344CB8AC3E}">
        <p14:creationId xmlns:p14="http://schemas.microsoft.com/office/powerpoint/2010/main" val="5991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75393" y="4514248"/>
            <a:ext cx="793222" cy="8333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 ___ 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__ 4 __.</a:t>
            </a:r>
          </a:p>
        </p:txBody>
      </p:sp>
    </p:spTree>
    <p:extLst>
      <p:ext uri="{BB962C8B-B14F-4D97-AF65-F5344CB8AC3E}">
        <p14:creationId xmlns:p14="http://schemas.microsoft.com/office/powerpoint/2010/main" val="204015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376608" y="4597583"/>
            <a:ext cx="598785" cy="43471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 ___ 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__ 21 __.</a:t>
            </a:r>
          </a:p>
        </p:txBody>
      </p:sp>
    </p:spTree>
    <p:extLst>
      <p:ext uri="{BB962C8B-B14F-4D97-AF65-F5344CB8AC3E}">
        <p14:creationId xmlns:p14="http://schemas.microsoft.com/office/powerpoint/2010/main" val="202724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647188" y="4162780"/>
            <a:ext cx="351741" cy="43480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 ___ 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__ 12 __.</a:t>
            </a:r>
          </a:p>
        </p:txBody>
      </p:sp>
    </p:spTree>
    <p:extLst>
      <p:ext uri="{BB962C8B-B14F-4D97-AF65-F5344CB8AC3E}">
        <p14:creationId xmlns:p14="http://schemas.microsoft.com/office/powerpoint/2010/main" val="87167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7376608" y="3801979"/>
            <a:ext cx="622321" cy="815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98929" y="3907857"/>
            <a:ext cx="0" cy="68972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8749465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spät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 ___ ____?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491613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Es __ 1 __.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405D1D-7FF9-4820-B7CA-B11574F920BD}"/>
              </a:ext>
            </a:extLst>
          </p:cNvPr>
          <p:cNvSpPr/>
          <p:nvPr/>
        </p:nvSpPr>
        <p:spPr>
          <a:xfrm>
            <a:off x="8935952" y="1107090"/>
            <a:ext cx="273996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cap="none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ein</a:t>
            </a:r>
            <a:r>
              <a:rPr lang="en-US" sz="8800" b="1" cap="none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8800" b="1" cap="none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Uhr</a:t>
            </a:r>
            <a:endParaRPr lang="en-US" sz="8800" b="1" cap="none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79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907714" y="4487957"/>
            <a:ext cx="703437" cy="802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748218" y="3801488"/>
            <a:ext cx="191433" cy="72629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932554" y="3717337"/>
            <a:ext cx="5213494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__ 12.30 __.</a:t>
            </a:r>
          </a:p>
        </p:txBody>
      </p:sp>
    </p:spTree>
    <p:extLst>
      <p:ext uri="{BB962C8B-B14F-4D97-AF65-F5344CB8AC3E}">
        <p14:creationId xmlns:p14="http://schemas.microsoft.com/office/powerpoint/2010/main" val="48331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907714" y="4487957"/>
            <a:ext cx="703437" cy="802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416997" y="4527786"/>
            <a:ext cx="522654" cy="63135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20.30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381656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907714" y="4487957"/>
            <a:ext cx="703437" cy="80286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07714" y="4292262"/>
            <a:ext cx="793524" cy="19569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15.30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314900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7036067" y="4487957"/>
            <a:ext cx="871647" cy="54433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07714" y="4345339"/>
            <a:ext cx="726147" cy="1426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15.45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21839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7036067" y="4487957"/>
            <a:ext cx="871647" cy="54433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180446" y="4345339"/>
            <a:ext cx="727268" cy="1426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10.45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288896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07714" y="3955983"/>
            <a:ext cx="870526" cy="53197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90585" y="4487957"/>
            <a:ext cx="217129" cy="68080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20.15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163790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07714" y="3955983"/>
            <a:ext cx="870526" cy="53197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  <a:endCxn id="10" idx="5"/>
          </p:cNvCxnSpPr>
          <p:nvPr/>
        </p:nvCxnSpPr>
        <p:spPr>
          <a:xfrm>
            <a:off x="7907714" y="4487957"/>
            <a:ext cx="749393" cy="32202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05.15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143570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907714" y="4487957"/>
            <a:ext cx="1168909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07714" y="3821229"/>
            <a:ext cx="388577" cy="66672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02.20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217409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 flipV="1">
            <a:off x="6949440" y="4081112"/>
            <a:ext cx="1003495" cy="40684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907714" y="3878981"/>
            <a:ext cx="388577" cy="60897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01.55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275131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7583610" y="4487957"/>
            <a:ext cx="369325" cy="10750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926414" y="4473609"/>
            <a:ext cx="39363" cy="81720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19.40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401294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H="1">
            <a:off x="6899564" y="4473609"/>
            <a:ext cx="1098590" cy="1434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>
            <a:off x="7965777" y="4473609"/>
            <a:ext cx="725641" cy="20649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16.50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229502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998929" y="4387380"/>
            <a:ext cx="66949" cy="112415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325829" y="4422177"/>
            <a:ext cx="689270" cy="38451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21.35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63905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 flipV="1">
            <a:off x="7900827" y="3602038"/>
            <a:ext cx="395464" cy="92886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632563" y="4516823"/>
            <a:ext cx="276931" cy="7192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567789" y="3717337"/>
            <a:ext cx="5578259" cy="1643074"/>
          </a:xfrm>
          <a:prstGeom prst="wedgeEllipseCallout">
            <a:avLst>
              <a:gd name="adj1" fmla="val 65464"/>
              <a:gd name="adj2" fmla="val 90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08.10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___.</a:t>
            </a:r>
          </a:p>
        </p:txBody>
      </p:sp>
    </p:spTree>
    <p:extLst>
      <p:ext uri="{BB962C8B-B14F-4D97-AF65-F5344CB8AC3E}">
        <p14:creationId xmlns:p14="http://schemas.microsoft.com/office/powerpoint/2010/main" val="26127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ime"/>
          <p:cNvPicPr>
            <a:picLocks noChangeAspect="1" noChangeArrowheads="1"/>
          </p:cNvPicPr>
          <p:nvPr/>
        </p:nvPicPr>
        <p:blipFill rotWithShape="1">
          <a:blip r:embed="rId2" cstate="print">
            <a:lum contrast="30000"/>
          </a:blip>
          <a:srcRect b="9873"/>
          <a:stretch/>
        </p:blipFill>
        <p:spPr bwMode="auto">
          <a:xfrm>
            <a:off x="-1" y="-214338"/>
            <a:ext cx="12326471" cy="7072338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5980102" y="1214422"/>
            <a:ext cx="5715040" cy="178595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Berlin Sans FB Demi" pitchFamily="34" charset="0"/>
              </a:rPr>
              <a:t>inoffiziell</a:t>
            </a:r>
            <a:endParaRPr lang="en-US" sz="5400" dirty="0">
              <a:solidFill>
                <a:schemeClr val="tx1"/>
              </a:solidFill>
              <a:latin typeface="Berlin Sans FB Demi" pitchFamily="34" charset="0"/>
            </a:endParaRPr>
          </a:p>
          <a:p>
            <a:pPr algn="ctr"/>
            <a:r>
              <a:rPr lang="en-US" sz="5400" dirty="0">
                <a:solidFill>
                  <a:schemeClr val="tx1"/>
                </a:solidFill>
                <a:latin typeface="Berlin Sans FB Demi" pitchFamily="34" charset="0"/>
              </a:rPr>
              <a:t>(</a:t>
            </a:r>
            <a:r>
              <a:rPr lang="en-US" sz="5400" dirty="0" err="1">
                <a:solidFill>
                  <a:schemeClr val="tx1"/>
                </a:solidFill>
                <a:latin typeface="Berlin Sans FB Demi" pitchFamily="34" charset="0"/>
              </a:rPr>
              <a:t>im</a:t>
            </a:r>
            <a:r>
              <a:rPr lang="en-US" sz="54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Berlin Sans FB Demi" pitchFamily="34" charset="0"/>
              </a:rPr>
              <a:t>Gespräch</a:t>
            </a:r>
            <a:r>
              <a:rPr lang="en-US" sz="5400" dirty="0">
                <a:solidFill>
                  <a:schemeClr val="tx1"/>
                </a:solidFill>
                <a:latin typeface="Berlin Sans FB Demi" pitchFamily="34" charset="0"/>
              </a:rPr>
              <a:t>)</a:t>
            </a:r>
            <a:endParaRPr lang="th-TH" sz="54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980102" y="3679828"/>
            <a:ext cx="5715040" cy="178595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 Demi" pitchFamily="34" charset="0"/>
              </a:rPr>
              <a:t>offiziell</a:t>
            </a:r>
            <a:endParaRPr lang="en-US" sz="6600" dirty="0">
              <a:solidFill>
                <a:schemeClr val="tx1"/>
              </a:solidFill>
              <a:latin typeface="Berlin Sans FB Demi" pitchFamily="34" charset="0"/>
            </a:endParaRP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(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im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Radio,Fernsehen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)</a:t>
            </a:r>
            <a:endParaRPr lang="th-TH" sz="40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2.08333E-7 -0.3333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9938" name="Picture 2" descr="Image result for time"/>
          <p:cNvPicPr>
            <a:picLocks noChangeAspect="1" noChangeArrowheads="1"/>
          </p:cNvPicPr>
          <p:nvPr/>
        </p:nvPicPr>
        <p:blipFill rotWithShape="1">
          <a:blip r:embed="rId2">
            <a:lum contrast="30000"/>
          </a:blip>
          <a:srcRect l="-644" t="7579" r="389" b="3809"/>
          <a:stretch/>
        </p:blipFill>
        <p:spPr bwMode="auto">
          <a:xfrm>
            <a:off x="-127000" y="-152400"/>
            <a:ext cx="12319000" cy="7162800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634972" y="992188"/>
            <a:ext cx="5715040" cy="178595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Berlin Sans FB Demi" pitchFamily="34" charset="0"/>
              </a:rPr>
              <a:t>inoffiziell</a:t>
            </a:r>
            <a:endParaRPr lang="en-US" sz="5400" dirty="0">
              <a:solidFill>
                <a:schemeClr val="tx1"/>
              </a:solidFill>
              <a:latin typeface="Berlin Sans FB Demi" pitchFamily="34" charset="0"/>
            </a:endParaRPr>
          </a:p>
          <a:p>
            <a:pPr algn="ctr"/>
            <a:r>
              <a:rPr lang="en-US" sz="5400" dirty="0">
                <a:solidFill>
                  <a:schemeClr val="tx1"/>
                </a:solidFill>
                <a:latin typeface="Berlin Sans FB Demi" pitchFamily="34" charset="0"/>
              </a:rPr>
              <a:t>(</a:t>
            </a:r>
            <a:r>
              <a:rPr lang="en-US" sz="5400" dirty="0" err="1">
                <a:solidFill>
                  <a:schemeClr val="tx1"/>
                </a:solidFill>
                <a:latin typeface="Berlin Sans FB Demi" pitchFamily="34" charset="0"/>
              </a:rPr>
              <a:t>im</a:t>
            </a:r>
            <a:r>
              <a:rPr lang="en-US" sz="54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Berlin Sans FB Demi" pitchFamily="34" charset="0"/>
              </a:rPr>
              <a:t>Gespräch</a:t>
            </a:r>
            <a:r>
              <a:rPr lang="en-US" sz="5400" dirty="0">
                <a:solidFill>
                  <a:schemeClr val="tx1"/>
                </a:solidFill>
                <a:latin typeface="Berlin Sans FB Demi" pitchFamily="34" charset="0"/>
              </a:rPr>
              <a:t>)</a:t>
            </a:r>
            <a:endParaRPr lang="th-TH" sz="54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>
            <a:off x="7840914" y="4390885"/>
            <a:ext cx="410040" cy="69673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06.30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sieben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6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>
            <a:off x="7840914" y="4390885"/>
            <a:ext cx="736556" cy="49264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17.30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sechs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1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275443" y="4025348"/>
            <a:ext cx="565471" cy="36553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11.30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zwölf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42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40914" y="3866322"/>
            <a:ext cx="537773" cy="52456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Uhr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02.30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drei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9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136296" y="4343400"/>
            <a:ext cx="704618" cy="474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viel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10.30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elf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54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>
            <a:off x="7840914" y="4390885"/>
            <a:ext cx="0" cy="86551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___ 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79029" y="1901800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19.30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acht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91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7456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V="1">
            <a:off x="7840914" y="4144617"/>
            <a:ext cx="851760" cy="24626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___ ___ __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15.30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vier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0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4533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136296" y="4390885"/>
            <a:ext cx="704618" cy="28921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___ ___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21.30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zehn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78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4533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136296" y="4390885"/>
            <a:ext cx="704618" cy="28921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___ ___ ___ ___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01.30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zwei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4533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>
            <a:off x="7454348" y="4390885"/>
            <a:ext cx="386566" cy="74324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Wie ___ ___ __ __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79641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08.30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1158826" y="2252373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1003668" y="3195141"/>
            <a:ext cx="42140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neun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MV Boli" pitchFamily="2" charset="0"/>
              </a:rPr>
              <a:t>.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9392-00B8-45AF-8DEA-B45688D26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DC8F9-8B69-4F59-98C3-0E246AE2D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AD0AF-3836-4874-8982-3A0FF1F0CA1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BAE39D-4D19-4C0D-AC8D-F4A7F8961219}"/>
              </a:ext>
            </a:extLst>
          </p:cNvPr>
          <p:cNvGrpSpPr/>
          <p:nvPr/>
        </p:nvGrpSpPr>
        <p:grpSpPr>
          <a:xfrm>
            <a:off x="1704130" y="850133"/>
            <a:ext cx="10715668" cy="6149743"/>
            <a:chOff x="3571868" y="3510547"/>
            <a:chExt cx="5572132" cy="3424989"/>
          </a:xfrm>
        </p:grpSpPr>
        <p:pic>
          <p:nvPicPr>
            <p:cNvPr id="6" name="Picture 2" descr="http://www.aulaparticulardeingles.com.br/aulainglesparticular/hora-em-ingles.jpg">
              <a:extLst>
                <a:ext uri="{FF2B5EF4-FFF2-40B4-BE49-F238E27FC236}">
                  <a16:creationId xmlns:a16="http://schemas.microsoft.com/office/drawing/2014/main" id="{2A49592C-D3D4-4266-8498-17FA6E734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4492" b="99576" l="20763" r="99153">
                          <a14:foregroundMark x1="66525" y1="58051" x2="70763" y2="62288"/>
                          <a14:foregroundMark x1="70763" y1="62288" x2="75847" y2="79661"/>
                          <a14:foregroundMark x1="75847" y1="79661" x2="75000" y2="91949"/>
                          <a14:foregroundMark x1="72034" y1="58051" x2="77542" y2="63136"/>
                          <a14:foregroundMark x1="77542" y1="63136" x2="83475" y2="81780"/>
                          <a14:foregroundMark x1="83475" y1="81780" x2="79237" y2="95763"/>
                          <a14:foregroundMark x1="95339" y1="83898" x2="90254" y2="75847"/>
                          <a14:foregroundMark x1="90254" y1="75847" x2="89831" y2="62712"/>
                          <a14:foregroundMark x1="89831" y1="62712" x2="95339" y2="55932"/>
                          <a14:foregroundMark x1="95339" y1="55932" x2="90678" y2="51271"/>
                          <a14:foregroundMark x1="90678" y1="51271" x2="82203" y2="61864"/>
                          <a14:foregroundMark x1="82203" y1="61864" x2="95339" y2="83898"/>
                          <a14:foregroundMark x1="98305" y1="86864" x2="84746" y2="82203"/>
                          <a14:foregroundMark x1="84746" y1="82203" x2="91525" y2="73729"/>
                          <a14:foregroundMark x1="91525" y1="73729" x2="97034" y2="70763"/>
                          <a14:foregroundMark x1="97034" y1="70763" x2="98729" y2="60169"/>
                          <a14:foregroundMark x1="98729" y1="60169" x2="94915" y2="52542"/>
                          <a14:foregroundMark x1="94915" y1="52542" x2="84746" y2="50000"/>
                          <a14:foregroundMark x1="84746" y1="50000" x2="75424" y2="53814"/>
                          <a14:foregroundMark x1="75424" y1="53814" x2="84746" y2="65678"/>
                          <a14:foregroundMark x1="84746" y1="65678" x2="92373" y2="86441"/>
                          <a14:foregroundMark x1="92373" y1="86441" x2="96186" y2="88983"/>
                          <a14:foregroundMark x1="96186" y1="88983" x2="97034" y2="86864"/>
                          <a14:foregroundMark x1="80508" y1="49153" x2="90254" y2="47881"/>
                          <a14:foregroundMark x1="90254" y1="47881" x2="97458" y2="50424"/>
                          <a14:foregroundMark x1="97458" y1="50424" x2="97034" y2="90678"/>
                          <a14:foregroundMark x1="97034" y1="90678" x2="99153" y2="72881"/>
                          <a14:foregroundMark x1="99153" y1="72881" x2="99153" y2="72881"/>
                          <a14:foregroundMark x1="83051" y1="44915" x2="96610" y2="52119"/>
                          <a14:foregroundMark x1="96610" y1="52119" x2="98305" y2="57203"/>
                          <a14:foregroundMark x1="81780" y1="94915" x2="75000" y2="99576"/>
                          <a14:foregroundMark x1="75000" y1="99576" x2="63136" y2="99153"/>
                        </a14:backgroundRemoval>
                      </a14:imgEffect>
                    </a14:imgLayer>
                  </a14:imgProps>
                </a:ext>
              </a:extLst>
            </a:blip>
            <a:srcRect l="13158" t="43805"/>
            <a:stretch>
              <a:fillRect/>
            </a:stretch>
          </p:blipFill>
          <p:spPr bwMode="auto">
            <a:xfrm>
              <a:off x="4429124" y="3929066"/>
              <a:ext cx="4714876" cy="2928952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DF2DE4-0D4D-4A26-BED8-D4F48EB87AA3}"/>
                </a:ext>
              </a:extLst>
            </p:cNvPr>
            <p:cNvSpPr/>
            <p:nvPr/>
          </p:nvSpPr>
          <p:spPr>
            <a:xfrm>
              <a:off x="3571868" y="3857628"/>
              <a:ext cx="2214578" cy="17859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B6CA282-9DCA-4844-82B0-C2ECC8B4E604}"/>
                </a:ext>
              </a:extLst>
            </p:cNvPr>
            <p:cNvSpPr/>
            <p:nvPr/>
          </p:nvSpPr>
          <p:spPr>
            <a:xfrm>
              <a:off x="4154906" y="5427579"/>
              <a:ext cx="1826126" cy="1507957"/>
            </a:xfrm>
            <a:custGeom>
              <a:avLst/>
              <a:gdLst>
                <a:gd name="connsiteX0" fmla="*/ 224589 w 1826126"/>
                <a:gd name="connsiteY0" fmla="*/ 203200 h 1507957"/>
                <a:gd name="connsiteX1" fmla="*/ 272715 w 1826126"/>
                <a:gd name="connsiteY1" fmla="*/ 1486568 h 1507957"/>
                <a:gd name="connsiteX2" fmla="*/ 1459831 w 1826126"/>
                <a:gd name="connsiteY2" fmla="*/ 331537 h 1507957"/>
                <a:gd name="connsiteX3" fmla="*/ 1620252 w 1826126"/>
                <a:gd name="connsiteY3" fmla="*/ 267368 h 1507957"/>
                <a:gd name="connsiteX4" fmla="*/ 224589 w 1826126"/>
                <a:gd name="connsiteY4" fmla="*/ 203200 h 150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126" h="1507957">
                  <a:moveTo>
                    <a:pt x="224589" y="203200"/>
                  </a:moveTo>
                  <a:cubicBezTo>
                    <a:pt x="0" y="406400"/>
                    <a:pt x="66841" y="1465179"/>
                    <a:pt x="272715" y="1486568"/>
                  </a:cubicBezTo>
                  <a:cubicBezTo>
                    <a:pt x="478589" y="1507957"/>
                    <a:pt x="1235242" y="534737"/>
                    <a:pt x="1459831" y="331537"/>
                  </a:cubicBezTo>
                  <a:cubicBezTo>
                    <a:pt x="1684420" y="128337"/>
                    <a:pt x="1826126" y="286084"/>
                    <a:pt x="1620252" y="267368"/>
                  </a:cubicBezTo>
                  <a:cubicBezTo>
                    <a:pt x="1414378" y="248652"/>
                    <a:pt x="449178" y="0"/>
                    <a:pt x="224589" y="20320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B0A7BF-2885-4C2F-AC4A-B0A9EC0F4624}"/>
                </a:ext>
              </a:extLst>
            </p:cNvPr>
            <p:cNvSpPr/>
            <p:nvPr/>
          </p:nvSpPr>
          <p:spPr>
            <a:xfrm>
              <a:off x="5727032" y="3510547"/>
              <a:ext cx="909052" cy="2473159"/>
            </a:xfrm>
            <a:custGeom>
              <a:avLst/>
              <a:gdLst>
                <a:gd name="connsiteX0" fmla="*/ 80210 w 909052"/>
                <a:gd name="connsiteY0" fmla="*/ 307474 h 2473159"/>
                <a:gd name="connsiteX1" fmla="*/ 48126 w 909052"/>
                <a:gd name="connsiteY1" fmla="*/ 2216485 h 2473159"/>
                <a:gd name="connsiteX2" fmla="*/ 112294 w 909052"/>
                <a:gd name="connsiteY2" fmla="*/ 1847516 h 2473159"/>
                <a:gd name="connsiteX3" fmla="*/ 288757 w 909052"/>
                <a:gd name="connsiteY3" fmla="*/ 1574800 h 2473159"/>
                <a:gd name="connsiteX4" fmla="*/ 641684 w 909052"/>
                <a:gd name="connsiteY4" fmla="*/ 1237916 h 2473159"/>
                <a:gd name="connsiteX5" fmla="*/ 882315 w 909052"/>
                <a:gd name="connsiteY5" fmla="*/ 1205832 h 2473159"/>
                <a:gd name="connsiteX6" fmla="*/ 802105 w 909052"/>
                <a:gd name="connsiteY6" fmla="*/ 676442 h 2473159"/>
                <a:gd name="connsiteX7" fmla="*/ 529389 w 909052"/>
                <a:gd name="connsiteY7" fmla="*/ 371642 h 2473159"/>
                <a:gd name="connsiteX8" fmla="*/ 80210 w 909052"/>
                <a:gd name="connsiteY8" fmla="*/ 307474 h 24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9052" h="2473159">
                  <a:moveTo>
                    <a:pt x="80210" y="307474"/>
                  </a:moveTo>
                  <a:cubicBezTo>
                    <a:pt x="0" y="614948"/>
                    <a:pt x="42779" y="1959811"/>
                    <a:pt x="48126" y="2216485"/>
                  </a:cubicBezTo>
                  <a:cubicBezTo>
                    <a:pt x="53473" y="2473159"/>
                    <a:pt x="72189" y="1954464"/>
                    <a:pt x="112294" y="1847516"/>
                  </a:cubicBezTo>
                  <a:cubicBezTo>
                    <a:pt x="152399" y="1740569"/>
                    <a:pt x="200525" y="1676400"/>
                    <a:pt x="288757" y="1574800"/>
                  </a:cubicBezTo>
                  <a:cubicBezTo>
                    <a:pt x="376989" y="1473200"/>
                    <a:pt x="542758" y="1299411"/>
                    <a:pt x="641684" y="1237916"/>
                  </a:cubicBezTo>
                  <a:cubicBezTo>
                    <a:pt x="740610" y="1176421"/>
                    <a:pt x="855578" y="1299411"/>
                    <a:pt x="882315" y="1205832"/>
                  </a:cubicBezTo>
                  <a:cubicBezTo>
                    <a:pt x="909052" y="1112253"/>
                    <a:pt x="860926" y="815474"/>
                    <a:pt x="802105" y="676442"/>
                  </a:cubicBezTo>
                  <a:cubicBezTo>
                    <a:pt x="743284" y="537410"/>
                    <a:pt x="652379" y="430463"/>
                    <a:pt x="529389" y="371642"/>
                  </a:cubicBezTo>
                  <a:cubicBezTo>
                    <a:pt x="406400" y="312821"/>
                    <a:pt x="160421" y="0"/>
                    <a:pt x="80210" y="307474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0" name="Picture 2" descr="http://www.aulaparticulardeingles.com.br/aulainglesparticular/hora-em-ingles.jpg">
            <a:extLst>
              <a:ext uri="{FF2B5EF4-FFF2-40B4-BE49-F238E27FC236}">
                <a16:creationId xmlns:a16="http://schemas.microsoft.com/office/drawing/2014/main" id="{552F44B3-BF70-4AE2-AB16-EF7053B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368" t="67160" r="46053" b="19134"/>
          <a:stretch>
            <a:fillRect/>
          </a:stretch>
        </p:blipFill>
        <p:spPr bwMode="auto">
          <a:xfrm>
            <a:off x="7376608" y="3514237"/>
            <a:ext cx="1500198" cy="1518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C6A5B9-A6A4-4286-AC16-92C5185C2124}"/>
              </a:ext>
            </a:extLst>
          </p:cNvPr>
          <p:cNvCxnSpPr>
            <a:cxnSpLocks/>
          </p:cNvCxnSpPr>
          <p:nvPr/>
        </p:nvCxnSpPr>
        <p:spPr>
          <a:xfrm>
            <a:off x="7840914" y="4345339"/>
            <a:ext cx="851760" cy="9259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42E6E-6700-4FFC-B050-9DD572DEDCED}"/>
              </a:ext>
            </a:extLst>
          </p:cNvPr>
          <p:cNvCxnSpPr>
            <a:cxnSpLocks/>
          </p:cNvCxnSpPr>
          <p:nvPr/>
        </p:nvCxnSpPr>
        <p:spPr>
          <a:xfrm flipH="1" flipV="1">
            <a:off x="7690357" y="3697357"/>
            <a:ext cx="150557" cy="69352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DEF2F3B-AF07-4728-9A3A-50889C3245B4}"/>
              </a:ext>
            </a:extLst>
          </p:cNvPr>
          <p:cNvSpPr/>
          <p:nvPr/>
        </p:nvSpPr>
        <p:spPr>
          <a:xfrm rot="19727947">
            <a:off x="4437728" y="1120289"/>
            <a:ext cx="3458308" cy="2510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Callout 18">
            <a:extLst>
              <a:ext uri="{FF2B5EF4-FFF2-40B4-BE49-F238E27FC236}">
                <a16:creationId xmlns:a16="http://schemas.microsoft.com/office/drawing/2014/main" id="{DCF87E0E-1584-4719-B4B3-9524AD31FCBC}"/>
              </a:ext>
            </a:extLst>
          </p:cNvPr>
          <p:cNvSpPr/>
          <p:nvPr/>
        </p:nvSpPr>
        <p:spPr>
          <a:xfrm>
            <a:off x="567789" y="396395"/>
            <a:ext cx="9731243" cy="1214446"/>
          </a:xfrm>
          <a:prstGeom prst="wedgeEllipseCallout">
            <a:avLst>
              <a:gd name="adj1" fmla="val 36469"/>
              <a:gd name="adj2" fmla="val 11250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___ ___ ___ __ es </a:t>
            </a:r>
            <a:r>
              <a:rPr lang="en-US" sz="5400" dirty="0" err="1">
                <a:solidFill>
                  <a:sysClr val="windowText" lastClr="000000"/>
                </a:solidFill>
                <a:latin typeface="Berlin Sans FB" pitchFamily="34" charset="0"/>
              </a:rPr>
              <a:t>jetzt</a:t>
            </a:r>
            <a:r>
              <a:rPr lang="en-US" sz="5400" dirty="0">
                <a:solidFill>
                  <a:sysClr val="windowText" lastClr="000000"/>
                </a:solidFill>
                <a:latin typeface="Berlin Sans FB" pitchFamily="34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1FE85-C2EC-4285-BF3F-2E33C543CD28}"/>
              </a:ext>
            </a:extLst>
          </p:cNvPr>
          <p:cNvSpPr/>
          <p:nvPr/>
        </p:nvSpPr>
        <p:spPr>
          <a:xfrm rot="18833325">
            <a:off x="2412302" y="3569220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F68719-DE2B-498F-8F96-70D13E4B7EAA}"/>
              </a:ext>
            </a:extLst>
          </p:cNvPr>
          <p:cNvSpPr/>
          <p:nvPr/>
        </p:nvSpPr>
        <p:spPr>
          <a:xfrm>
            <a:off x="731346" y="4251053"/>
            <a:ext cx="3081359" cy="244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D9008-C23E-4199-A822-7FDCD0EEF030}"/>
              </a:ext>
            </a:extLst>
          </p:cNvPr>
          <p:cNvSpPr/>
          <p:nvPr/>
        </p:nvSpPr>
        <p:spPr>
          <a:xfrm rot="17209903">
            <a:off x="5038150" y="3664488"/>
            <a:ext cx="1256719" cy="957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Callout 19">
            <a:extLst>
              <a:ext uri="{FF2B5EF4-FFF2-40B4-BE49-F238E27FC236}">
                <a16:creationId xmlns:a16="http://schemas.microsoft.com/office/drawing/2014/main" id="{C71A2852-A3D2-44C5-8222-CC4767D00819}"/>
              </a:ext>
            </a:extLst>
          </p:cNvPr>
          <p:cNvSpPr/>
          <p:nvPr/>
        </p:nvSpPr>
        <p:spPr>
          <a:xfrm>
            <a:off x="7690357" y="1912029"/>
            <a:ext cx="4451813" cy="1643074"/>
          </a:xfrm>
          <a:prstGeom prst="wedgeEllipseCallout">
            <a:avLst>
              <a:gd name="adj1" fmla="val -17932"/>
              <a:gd name="adj2" fmla="val 9890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Es </a:t>
            </a:r>
            <a:r>
              <a:rPr lang="en-US" sz="4800" dirty="0" err="1">
                <a:solidFill>
                  <a:sysClr val="windowText" lastClr="000000"/>
                </a:solidFill>
                <a:latin typeface="Berlin Sans FB" pitchFamily="34" charset="0"/>
              </a:rPr>
              <a:t>ist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</a:t>
            </a:r>
            <a:r>
              <a:rPr lang="en-US" sz="4400" dirty="0">
                <a:solidFill>
                  <a:sysClr val="windowText" lastClr="000000"/>
                </a:solidFill>
                <a:latin typeface="Berlin Sans FB" pitchFamily="34" charset="0"/>
              </a:rPr>
              <a:t>12.30</a:t>
            </a:r>
            <a:r>
              <a:rPr lang="en-US" sz="4800" dirty="0">
                <a:solidFill>
                  <a:sysClr val="windowText" lastClr="000000"/>
                </a:solidFill>
                <a:latin typeface="Berlin Sans FB" pitchFamily="34" charset="0"/>
              </a:rPr>
              <a:t> 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60E6AA-30C9-4151-B3D8-DF1C3FC4A030}"/>
              </a:ext>
            </a:extLst>
          </p:cNvPr>
          <p:cNvSpPr/>
          <p:nvPr/>
        </p:nvSpPr>
        <p:spPr>
          <a:xfrm>
            <a:off x="742024" y="1752566"/>
            <a:ext cx="386041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</a:t>
            </a:r>
            <a:r>
              <a:rPr lang="en-US" sz="6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halb</a:t>
            </a:r>
            <a:r>
              <a:rPr 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+1)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5FF41F-472E-4ACB-BA43-FF26C040A5C7}"/>
              </a:ext>
            </a:extLst>
          </p:cNvPr>
          <p:cNvSpPr/>
          <p:nvPr/>
        </p:nvSpPr>
        <p:spPr>
          <a:xfrm>
            <a:off x="586866" y="2695334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endParaRPr lang="en-US" sz="60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E80EF2-31E4-4941-84EA-F8D7C8CD0EA2}"/>
              </a:ext>
            </a:extLst>
          </p:cNvPr>
          <p:cNvSpPr/>
          <p:nvPr/>
        </p:nvSpPr>
        <p:spPr>
          <a:xfrm>
            <a:off x="-67043" y="3448827"/>
            <a:ext cx="528949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cap="none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  <a:r>
              <a:rPr lang="en-US" sz="8800" b="1" cap="none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eins</a:t>
            </a:r>
            <a:r>
              <a:rPr lang="en-US" sz="8800" b="1" cap="none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43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6" grpId="0"/>
      <p:bldP spid="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14.30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5937" y="3289196"/>
            <a:ext cx="528949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drei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504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10.30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elf.</a:t>
            </a:r>
          </a:p>
        </p:txBody>
      </p:sp>
    </p:spTree>
    <p:extLst>
      <p:ext uri="{BB962C8B-B14F-4D97-AF65-F5344CB8AC3E}">
        <p14:creationId xmlns:p14="http://schemas.microsoft.com/office/powerpoint/2010/main" val="328687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03.30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vier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391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09.30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zehn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0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19.30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acht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978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01.30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zwei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383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11.30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zwölf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1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17.30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sechs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39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16.30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fünf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644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22.30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382653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elf.</a:t>
            </a:r>
          </a:p>
        </p:txBody>
      </p:sp>
    </p:spTree>
    <p:extLst>
      <p:ext uri="{BB962C8B-B14F-4D97-AF65-F5344CB8AC3E}">
        <p14:creationId xmlns:p14="http://schemas.microsoft.com/office/powerpoint/2010/main" val="13897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DAB4-4B57-44AF-9414-150FDE0B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80B2-4EC8-4718-B5DA-91D12E8F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CCCEA-14AF-4BA2-98A3-CAC05F99F5EC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7014-D9EE-4F33-9E6B-E06A16EDE287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3087B38-6EFD-45B2-8836-87B1D23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F3E1346D-96D5-4270-B728-0950E371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58" y="-1077453"/>
            <a:ext cx="10515600" cy="9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D80F4B5-7BF0-4FF3-AC5D-0C49E685C084}"/>
              </a:ext>
            </a:extLst>
          </p:cNvPr>
          <p:cNvSpPr/>
          <p:nvPr/>
        </p:nvSpPr>
        <p:spPr>
          <a:xfrm rot="21203398" flipH="1">
            <a:off x="6470680" y="2389745"/>
            <a:ext cx="3447031" cy="2643437"/>
          </a:xfrm>
          <a:prstGeom prst="wedgeEllipseCallout">
            <a:avLst>
              <a:gd name="adj1" fmla="val -78727"/>
              <a:gd name="adj2" fmla="val -3174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9E16A-44E7-4AE0-8EB6-F4EF660FE28C}"/>
              </a:ext>
            </a:extLst>
          </p:cNvPr>
          <p:cNvSpPr/>
          <p:nvPr/>
        </p:nvSpPr>
        <p:spPr>
          <a:xfrm flipH="1">
            <a:off x="6327114" y="3127090"/>
            <a:ext cx="3452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18.30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E76B73-36FB-451C-8D31-21285C1315CD}"/>
              </a:ext>
            </a:extLst>
          </p:cNvPr>
          <p:cNvSpPr/>
          <p:nvPr/>
        </p:nvSpPr>
        <p:spPr>
          <a:xfrm>
            <a:off x="-1790116" y="1272833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spät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75400-4AA7-417A-9F18-5F3DD1971736}"/>
              </a:ext>
            </a:extLst>
          </p:cNvPr>
          <p:cNvSpPr/>
          <p:nvPr/>
        </p:nvSpPr>
        <p:spPr>
          <a:xfrm>
            <a:off x="150776" y="2657792"/>
            <a:ext cx="42140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Es </a:t>
            </a:r>
            <a:r>
              <a:rPr lang="en-US" sz="60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ist</a:t>
            </a:r>
            <a:r>
              <a:rPr lang="en-US" sz="6000" b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75611-5D2C-411B-9CEC-4EC3E7534DF0}"/>
              </a:ext>
            </a:extLst>
          </p:cNvPr>
          <p:cNvSpPr/>
          <p:nvPr/>
        </p:nvSpPr>
        <p:spPr>
          <a:xfrm>
            <a:off x="538340" y="3404735"/>
            <a:ext cx="4214097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halb</a:t>
            </a:r>
            <a:r>
              <a:rPr lang="en-US" sz="8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  </a:t>
            </a:r>
          </a:p>
          <a:p>
            <a:pPr algn="ctr"/>
            <a:r>
              <a:rPr lang="en-US" sz="8800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sieben</a:t>
            </a:r>
            <a:r>
              <a:rPr lang="en-US" sz="8800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685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743458" y="1293495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342678" y="3313092"/>
            <a:ext cx="302255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zwei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01.30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13.30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6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429137" y="1231217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381823" y="3313092"/>
            <a:ext cx="294426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acht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07.30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19.30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9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429137" y="1205798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597651" y="3313092"/>
            <a:ext cx="2512612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elf.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10.30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22.30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2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743458" y="1251582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430811" y="3313092"/>
            <a:ext cx="2846292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vier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03.30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15.30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3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613484" y="1266567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187059" y="3313092"/>
            <a:ext cx="3333798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sechs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05.30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17.30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79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588084" y="1315992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390640" y="3313092"/>
            <a:ext cx="292663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eins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12.30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24.30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59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638884" y="1266567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431741" y="3313092"/>
            <a:ext cx="2844433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fünf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04.30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16.30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65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588084" y="1266567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035222" y="3313092"/>
            <a:ext cx="3637471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sieben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06.30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18.30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18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743458" y="1266567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402919" y="3313092"/>
            <a:ext cx="2902078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drei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02.30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14.30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6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549984" y="1251582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276827" y="3313092"/>
            <a:ext cx="3154261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neun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08.30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20.30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24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2A1A-38EF-4925-AD5F-22778862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5D023-D19E-4034-9C03-3B3D94FB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17F62-C7A4-4E17-844E-A1A460DE2EE0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21174-DA1F-458A-9F1A-E43074EAD5F4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1A607CAC-92AA-4C49-931F-540F8CF6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B8A2363C-06C4-450A-83EA-F5F77F36D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985D9867-5E84-4AB1-9A43-D95F55EEECE9}"/>
              </a:ext>
            </a:extLst>
          </p:cNvPr>
          <p:cNvSpPr/>
          <p:nvPr/>
        </p:nvSpPr>
        <p:spPr>
          <a:xfrm rot="21203398">
            <a:off x="3106610" y="2326450"/>
            <a:ext cx="3498624" cy="2521475"/>
          </a:xfrm>
          <a:prstGeom prst="wedgeEllipseCallout">
            <a:avLst>
              <a:gd name="adj1" fmla="val -87376"/>
              <a:gd name="adj2" fmla="val -1259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E507C-E5B4-4613-AE48-CF27F565CC58}"/>
              </a:ext>
            </a:extLst>
          </p:cNvPr>
          <p:cNvSpPr/>
          <p:nvPr/>
        </p:nvSpPr>
        <p:spPr>
          <a:xfrm>
            <a:off x="3748888" y="2543687"/>
            <a:ext cx="2353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Es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….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9494B-9B92-49D6-BC1F-AB1C93B43F6A}"/>
              </a:ext>
            </a:extLst>
          </p:cNvPr>
          <p:cNvSpPr/>
          <p:nvPr/>
        </p:nvSpPr>
        <p:spPr>
          <a:xfrm>
            <a:off x="1600784" y="1280588"/>
            <a:ext cx="120986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Wie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viel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Uhr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ist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 es </a:t>
            </a:r>
            <a:r>
              <a:rPr lang="en-US" sz="6000" cap="none" spc="50" dirty="0" err="1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jetzt</a:t>
            </a:r>
            <a:r>
              <a:rPr lang="en-US" sz="6000" cap="none" spc="50" dirty="0">
                <a:ln w="11430"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23798-6C8A-4605-B503-6039E81FC2D9}"/>
              </a:ext>
            </a:extLst>
          </p:cNvPr>
          <p:cNvSpPr/>
          <p:nvPr/>
        </p:nvSpPr>
        <p:spPr>
          <a:xfrm>
            <a:off x="3313376" y="3313092"/>
            <a:ext cx="3081164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halb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4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zehn</a:t>
            </a:r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 </a:t>
            </a:r>
            <a:endParaRPr lang="en-US" sz="4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B8122-75AE-4E03-B5AB-8A1D3296FE71}"/>
              </a:ext>
            </a:extLst>
          </p:cNvPr>
          <p:cNvSpPr/>
          <p:nvPr/>
        </p:nvSpPr>
        <p:spPr>
          <a:xfrm rot="21123272">
            <a:off x="7235252" y="2616573"/>
            <a:ext cx="3068974" cy="20500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09.30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684F9B-B304-4C74-ADC7-D24985534806}"/>
              </a:ext>
            </a:extLst>
          </p:cNvPr>
          <p:cNvSpPr/>
          <p:nvPr/>
        </p:nvSpPr>
        <p:spPr>
          <a:xfrm rot="391186">
            <a:off x="8624130" y="4333400"/>
            <a:ext cx="3068974" cy="20500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Berlin Sans FB" pitchFamily="34" charset="0"/>
              </a:rPr>
              <a:t>21.30</a:t>
            </a:r>
            <a:endParaRPr lang="th-TH" sz="8800" dirty="0">
              <a:solidFill>
                <a:schemeClr val="tx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4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876</Words>
  <Application>Microsoft Office PowerPoint</Application>
  <PresentationFormat>แบบจอกว้าง</PresentationFormat>
  <Paragraphs>245</Paragraphs>
  <Slides>63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63</vt:i4>
      </vt:variant>
    </vt:vector>
  </HeadingPairs>
  <TitlesOfParts>
    <vt:vector size="73" baseType="lpstr">
      <vt:lpstr>Arial</vt:lpstr>
      <vt:lpstr>Berlin Sans FB</vt:lpstr>
      <vt:lpstr>Berlin Sans FB Demi</vt:lpstr>
      <vt:lpstr>Calibri</vt:lpstr>
      <vt:lpstr>Calibri Light</vt:lpstr>
      <vt:lpstr>Cooper Black</vt:lpstr>
      <vt:lpstr>Franklin Gothic Demi Cond</vt:lpstr>
      <vt:lpstr>MV Boli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17</cp:revision>
  <dcterms:created xsi:type="dcterms:W3CDTF">2022-04-24T03:54:33Z</dcterms:created>
  <dcterms:modified xsi:type="dcterms:W3CDTF">2024-01-25T04:15:01Z</dcterms:modified>
</cp:coreProperties>
</file>