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401" r:id="rId2"/>
    <p:sldId id="402" r:id="rId3"/>
    <p:sldId id="258" r:id="rId4"/>
    <p:sldId id="307" r:id="rId5"/>
    <p:sldId id="308" r:id="rId6"/>
    <p:sldId id="337" r:id="rId7"/>
    <p:sldId id="334" r:id="rId8"/>
    <p:sldId id="338" r:id="rId9"/>
    <p:sldId id="349" r:id="rId10"/>
    <p:sldId id="348" r:id="rId11"/>
    <p:sldId id="343" r:id="rId12"/>
    <p:sldId id="345" r:id="rId13"/>
    <p:sldId id="346" r:id="rId14"/>
    <p:sldId id="347" r:id="rId15"/>
    <p:sldId id="339" r:id="rId16"/>
    <p:sldId id="344" r:id="rId17"/>
    <p:sldId id="342" r:id="rId18"/>
    <p:sldId id="350" r:id="rId19"/>
    <p:sldId id="340" r:id="rId20"/>
    <p:sldId id="341" r:id="rId21"/>
    <p:sldId id="352" r:id="rId22"/>
    <p:sldId id="311" r:id="rId23"/>
    <p:sldId id="312" r:id="rId24"/>
    <p:sldId id="354" r:id="rId25"/>
    <p:sldId id="322" r:id="rId26"/>
    <p:sldId id="323" r:id="rId27"/>
    <p:sldId id="324" r:id="rId28"/>
    <p:sldId id="325" r:id="rId29"/>
    <p:sldId id="326" r:id="rId30"/>
    <p:sldId id="327" r:id="rId31"/>
    <p:sldId id="328" r:id="rId32"/>
    <p:sldId id="404" r:id="rId33"/>
    <p:sldId id="405" r:id="rId34"/>
    <p:sldId id="406" r:id="rId35"/>
    <p:sldId id="407" r:id="rId36"/>
    <p:sldId id="408" r:id="rId37"/>
    <p:sldId id="409" r:id="rId38"/>
    <p:sldId id="410" r:id="rId39"/>
    <p:sldId id="411" r:id="rId40"/>
    <p:sldId id="413" r:id="rId41"/>
    <p:sldId id="412" r:id="rId42"/>
    <p:sldId id="414" r:id="rId43"/>
    <p:sldId id="415" r:id="rId44"/>
    <p:sldId id="416" r:id="rId45"/>
    <p:sldId id="417" r:id="rId46"/>
    <p:sldId id="418" r:id="rId47"/>
    <p:sldId id="419" r:id="rId48"/>
    <p:sldId id="420" r:id="rId49"/>
    <p:sldId id="421" r:id="rId50"/>
    <p:sldId id="300" r:id="rId51"/>
    <p:sldId id="329" r:id="rId52"/>
    <p:sldId id="331" r:id="rId53"/>
    <p:sldId id="332" r:id="rId54"/>
    <p:sldId id="333" r:id="rId55"/>
    <p:sldId id="257" r:id="rId56"/>
    <p:sldId id="356" r:id="rId57"/>
    <p:sldId id="357" r:id="rId58"/>
    <p:sldId id="358" r:id="rId59"/>
    <p:sldId id="359" r:id="rId60"/>
    <p:sldId id="360" r:id="rId61"/>
    <p:sldId id="361" r:id="rId62"/>
    <p:sldId id="362" r:id="rId63"/>
    <p:sldId id="363" r:id="rId64"/>
    <p:sldId id="364" r:id="rId65"/>
    <p:sldId id="365" r:id="rId66"/>
    <p:sldId id="367" r:id="rId67"/>
    <p:sldId id="355" r:id="rId6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56F85"/>
    <a:srgbClr val="F89AAA"/>
    <a:srgbClr val="BFD8EF"/>
    <a:srgbClr val="FFC9C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42" y="2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" Type="http://schemas.openxmlformats.org/officeDocument/2006/relationships/slide" Target="slides/slide6.xml"/><Relationship Id="rId71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B7C99B-5378-4131-B8D2-C0CF2B8B28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8C3B5F5-05E0-4A1E-A5A9-8B104F0F616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44D628-429E-4837-9DAF-6B9AB97003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43550-FF1E-42DB-8019-7F6C8BAAF004}" type="datetimeFigureOut">
              <a:rPr lang="en-US" smtClean="0"/>
              <a:t>1/25/2024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594D5C-E1A5-4D79-A898-E459C87FB2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9AB768-FF51-4C4B-B378-733FAD60C1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B4DD6-B6F9-44C2-834F-C47B16D844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83776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595E55-28BC-4422-82F6-6D2FE1A043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8C6565-4F58-4FCC-A63C-057A81DE27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2D2997-B3DA-486B-8BCE-4491938E44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43550-FF1E-42DB-8019-7F6C8BAAF004}" type="datetimeFigureOut">
              <a:rPr lang="en-US" smtClean="0"/>
              <a:t>1/25/2024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E55F71-9171-4744-9A22-96CB62DCF2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6B571D-05ED-4A5C-B55F-DBF4D20FB9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B4DD6-B6F9-44C2-834F-C47B16D844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42395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213CAE-004A-4432-AAA3-003D8E583F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5758900-6CF8-41A6-921D-BCD8E5E072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89FC62-31A0-45D6-94A2-C8880361FC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43550-FF1E-42DB-8019-7F6C8BAAF004}" type="datetimeFigureOut">
              <a:rPr lang="en-US" smtClean="0"/>
              <a:t>1/25/2024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4E7EA2-7C80-4D66-B037-8DF34F0782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8DCD3B-4E04-4A9E-9EA4-6366E8FCE4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B4DD6-B6F9-44C2-834F-C47B16D844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19182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813516-ED07-4D15-9522-836F0FDB14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EED6C6-FD6D-4627-B12F-2BE43488C74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E2E4ED5-C61B-4ED7-92E5-0A0C85F0DE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B814A90-9931-432F-8891-31E8E52E82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43550-FF1E-42DB-8019-7F6C8BAAF004}" type="datetimeFigureOut">
              <a:rPr lang="en-US" smtClean="0"/>
              <a:t>1/25/2024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A289B16-E657-486C-8FE4-6B46BF989D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8C78D1B-BDD0-473F-B9D9-F75E8163BA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B4DD6-B6F9-44C2-834F-C47B16D844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77491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80A977-7845-46A9-B4A7-0C42B03FBF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17F28C-0446-4F6B-8E24-E22E0C344E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B90702E-8C17-4283-A398-4F9B628511C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86D9178-C615-4416-98A8-71F481DDD80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C4A226E-8BE6-4179-9753-1FD27C78038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3490E64-D139-444A-B81F-A07D53B1B7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43550-FF1E-42DB-8019-7F6C8BAAF004}" type="datetimeFigureOut">
              <a:rPr lang="en-US" smtClean="0"/>
              <a:t>1/25/2024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1B69E9-0590-4370-A6DE-76F358DC26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3BDD373-8A37-4D2D-9635-6B828045C6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B4DD6-B6F9-44C2-834F-C47B16D844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31763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060A5F-E5CA-41CF-9119-8F7EED953B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71899C3-F5AE-4906-8381-88087C8770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43550-FF1E-42DB-8019-7F6C8BAAF004}" type="datetimeFigureOut">
              <a:rPr lang="en-US" smtClean="0"/>
              <a:t>1/25/2024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35D884A-F462-4CAC-8FDB-A0E094E648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E34D65C-A918-49F3-ADCC-CA32124C4C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B4DD6-B6F9-44C2-834F-C47B16D844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55526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D0497AD-D0EB-4F06-8A31-B44CD2E201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43550-FF1E-42DB-8019-7F6C8BAAF004}" type="datetimeFigureOut">
              <a:rPr lang="en-US" smtClean="0"/>
              <a:t>1/25/2024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1DCA132-7B87-4DD1-8382-D2ECA9FCC7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827DB7-7879-4814-9F39-E7AE6AA746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B4DD6-B6F9-44C2-834F-C47B16D844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4027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577434-105D-4D34-9452-CCEDA79AE9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4B4767-4586-48BB-B08D-CF8DF9FC76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AE83FB-719A-426C-BAE6-7BA176CF9E4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CDC85C5-49B3-469A-BB5F-61E7BB7A46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43550-FF1E-42DB-8019-7F6C8BAAF004}" type="datetimeFigureOut">
              <a:rPr lang="en-US" smtClean="0"/>
              <a:t>1/25/2024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94B14F6-F2FD-4E50-AC55-FA98891A29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1717A55-836D-46B2-B53D-ECA6445B07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B4DD6-B6F9-44C2-834F-C47B16D844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12977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F620D1-1E3D-440D-A944-F47A3E45AA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E69A3C9-8F58-4221-98C2-69BA6EE6FD0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3CF202-A332-4529-A411-2A55908D03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19D957D-2527-46B9-A46F-680385A0D4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43550-FF1E-42DB-8019-7F6C8BAAF004}" type="datetimeFigureOut">
              <a:rPr lang="en-US" smtClean="0"/>
              <a:t>1/25/2024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B6096DA-E788-43F7-A97B-E70B61C2FA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B7576C1-B712-40B0-A2EA-5737AF314D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B4DD6-B6F9-44C2-834F-C47B16D844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8358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D6B566-16B4-458C-AC06-8B42FC6CEA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02341AA-5F60-4B69-81F2-979317E2B45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A228EB-6F77-412D-BAA6-CEFB2CCF42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43550-FF1E-42DB-8019-7F6C8BAAF004}" type="datetimeFigureOut">
              <a:rPr lang="en-US" smtClean="0"/>
              <a:t>1/25/2024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AC4422-D959-447E-B155-3E71FA02EE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5397A9-26DC-48B9-BA56-53AC207AD5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B4DD6-B6F9-44C2-834F-C47B16D844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29031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96B35B8-6DE2-4964-98A9-A2A8DF4B1C6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EA160AB-52F4-4A49-916C-208E288F35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5EC4C3-3C3D-49D5-BEB5-F5ECBF73B0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43550-FF1E-42DB-8019-7F6C8BAAF004}" type="datetimeFigureOut">
              <a:rPr lang="en-US" smtClean="0"/>
              <a:t>1/25/2024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ED6C5F-8BC7-4A67-8F4E-F67B2FA8F3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9075F5-1313-483D-9E31-3C58C644B5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B4DD6-B6F9-44C2-834F-C47B16D844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72133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95D7B58-AA33-4DEA-A3DF-2D1166E71F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689626-5035-4278-AEA8-B20C177791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F069D9-39E9-4CA5-9072-410EC726FCD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243550-FF1E-42DB-8019-7F6C8BAAF004}" type="datetimeFigureOut">
              <a:rPr lang="en-US" smtClean="0"/>
              <a:t>1/25/2024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256747-1432-4A24-BD8F-521EF360DC6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FDA488-B050-4C21-BA00-9C0EFB70FAF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5B4DD6-B6F9-44C2-834F-C47B16D844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35038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microsoft.com/office/2007/relationships/hdphoto" Target="../media/hdphoto2.wdp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2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3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3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3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microsoft.com/office/2007/relationships/hdphoto" Target="../media/hdphoto3.wdp"/><Relationship Id="rId4" Type="http://schemas.openxmlformats.org/officeDocument/2006/relationships/image" Target="../media/image9.png"/></Relationships>
</file>

<file path=ppt/slides/_rels/slide3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microsoft.com/office/2007/relationships/hdphoto" Target="../media/hdphoto3.wdp"/><Relationship Id="rId4" Type="http://schemas.openxmlformats.org/officeDocument/2006/relationships/image" Target="../media/image9.png"/></Relationships>
</file>

<file path=ppt/slides/_rels/slide3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microsoft.com/office/2007/relationships/hdphoto" Target="../media/hdphoto3.wdp"/><Relationship Id="rId4" Type="http://schemas.openxmlformats.org/officeDocument/2006/relationships/image" Target="../media/image9.png"/></Relationships>
</file>

<file path=ppt/slides/_rels/slide3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microsoft.com/office/2007/relationships/hdphoto" Target="../media/hdphoto3.wdp"/><Relationship Id="rId4" Type="http://schemas.openxmlformats.org/officeDocument/2006/relationships/image" Target="../media/image9.png"/></Relationships>
</file>

<file path=ppt/slides/_rels/slide3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microsoft.com/office/2007/relationships/hdphoto" Target="../media/hdphoto3.wdp"/><Relationship Id="rId4" Type="http://schemas.openxmlformats.org/officeDocument/2006/relationships/image" Target="../media/image9.png"/></Relationships>
</file>

<file path=ppt/slides/_rels/slide3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microsoft.com/office/2007/relationships/hdphoto" Target="../media/hdphoto3.wdp"/><Relationship Id="rId4" Type="http://schemas.openxmlformats.org/officeDocument/2006/relationships/image" Target="../media/image9.png"/></Relationships>
</file>

<file path=ppt/slides/_rels/slide3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microsoft.com/office/2007/relationships/hdphoto" Target="../media/hdphoto3.wdp"/><Relationship Id="rId4" Type="http://schemas.openxmlformats.org/officeDocument/2006/relationships/image" Target="../media/image9.png"/></Relationships>
</file>

<file path=ppt/slides/_rels/slide3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microsoft.com/office/2007/relationships/hdphoto" Target="../media/hdphoto3.wdp"/><Relationship Id="rId4" Type="http://schemas.openxmlformats.org/officeDocument/2006/relationships/image" Target="../media/image9.png"/></Relationships>
</file>

<file path=ppt/slides/_rels/slide40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microsoft.com/office/2007/relationships/hdphoto" Target="../media/hdphoto3.wdp"/><Relationship Id="rId4" Type="http://schemas.openxmlformats.org/officeDocument/2006/relationships/image" Target="../media/image9.png"/></Relationships>
</file>

<file path=ppt/slides/_rels/slide4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microsoft.com/office/2007/relationships/hdphoto" Target="../media/hdphoto3.wdp"/><Relationship Id="rId4" Type="http://schemas.openxmlformats.org/officeDocument/2006/relationships/image" Target="../media/image9.png"/></Relationships>
</file>

<file path=ppt/slides/_rels/slide4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microsoft.com/office/2007/relationships/hdphoto" Target="../media/hdphoto3.wdp"/><Relationship Id="rId4" Type="http://schemas.openxmlformats.org/officeDocument/2006/relationships/image" Target="../media/image9.png"/></Relationships>
</file>

<file path=ppt/slides/_rels/slide4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microsoft.com/office/2007/relationships/hdphoto" Target="../media/hdphoto3.wdp"/><Relationship Id="rId4" Type="http://schemas.openxmlformats.org/officeDocument/2006/relationships/image" Target="../media/image9.png"/></Relationships>
</file>

<file path=ppt/slides/_rels/slide4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microsoft.com/office/2007/relationships/hdphoto" Target="../media/hdphoto3.wdp"/><Relationship Id="rId4" Type="http://schemas.openxmlformats.org/officeDocument/2006/relationships/image" Target="../media/image9.png"/></Relationships>
</file>

<file path=ppt/slides/_rels/slide4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microsoft.com/office/2007/relationships/hdphoto" Target="../media/hdphoto3.wdp"/><Relationship Id="rId4" Type="http://schemas.openxmlformats.org/officeDocument/2006/relationships/image" Target="../media/image9.png"/></Relationships>
</file>

<file path=ppt/slides/_rels/slide4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microsoft.com/office/2007/relationships/hdphoto" Target="../media/hdphoto3.wdp"/><Relationship Id="rId4" Type="http://schemas.openxmlformats.org/officeDocument/2006/relationships/image" Target="../media/image9.png"/></Relationships>
</file>

<file path=ppt/slides/_rels/slide4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microsoft.com/office/2007/relationships/hdphoto" Target="../media/hdphoto3.wdp"/><Relationship Id="rId4" Type="http://schemas.openxmlformats.org/officeDocument/2006/relationships/image" Target="../media/image9.png"/></Relationships>
</file>

<file path=ppt/slides/_rels/slide4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microsoft.com/office/2007/relationships/hdphoto" Target="../media/hdphoto3.wdp"/><Relationship Id="rId4" Type="http://schemas.openxmlformats.org/officeDocument/2006/relationships/image" Target="../media/image9.png"/></Relationships>
</file>

<file path=ppt/slides/_rels/slide4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microsoft.com/office/2007/relationships/hdphoto" Target="../media/hdphoto3.wdp"/><Relationship Id="rId4" Type="http://schemas.openxmlformats.org/officeDocument/2006/relationships/image" Target="../media/image9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microsoft.com/office/2007/relationships/hdphoto" Target="../media/hdphoto3.wdp"/><Relationship Id="rId4" Type="http://schemas.openxmlformats.org/officeDocument/2006/relationships/image" Target="../media/image9.png"/></Relationships>
</file>

<file path=ppt/slides/_rels/slide5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microsoft.com/office/2007/relationships/hdphoto" Target="../media/hdphoto3.wdp"/><Relationship Id="rId4" Type="http://schemas.openxmlformats.org/officeDocument/2006/relationships/image" Target="../media/image9.png"/></Relationships>
</file>

<file path=ppt/slides/_rels/slide5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microsoft.com/office/2007/relationships/hdphoto" Target="../media/hdphoto3.wdp"/><Relationship Id="rId4" Type="http://schemas.openxmlformats.org/officeDocument/2006/relationships/image" Target="../media/image9.png"/></Relationships>
</file>

<file path=ppt/slides/_rels/slide5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microsoft.com/office/2007/relationships/hdphoto" Target="../media/hdphoto3.wdp"/><Relationship Id="rId4" Type="http://schemas.openxmlformats.org/officeDocument/2006/relationships/image" Target="../media/image9.png"/></Relationships>
</file>

<file path=ppt/slides/_rels/slide5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microsoft.com/office/2007/relationships/hdphoto" Target="../media/hdphoto3.wdp"/><Relationship Id="rId4" Type="http://schemas.openxmlformats.org/officeDocument/2006/relationships/image" Target="../media/image9.png"/></Relationships>
</file>

<file path=ppt/slides/_rels/slide60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microsoft.com/office/2007/relationships/hdphoto" Target="../media/hdphoto3.wdp"/><Relationship Id="rId4" Type="http://schemas.openxmlformats.org/officeDocument/2006/relationships/image" Target="../media/image9.png"/></Relationships>
</file>

<file path=ppt/slides/_rels/slide6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microsoft.com/office/2007/relationships/hdphoto" Target="../media/hdphoto3.wdp"/><Relationship Id="rId4" Type="http://schemas.openxmlformats.org/officeDocument/2006/relationships/image" Target="../media/image9.png"/></Relationships>
</file>

<file path=ppt/slides/_rels/slide6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microsoft.com/office/2007/relationships/hdphoto" Target="../media/hdphoto3.wdp"/><Relationship Id="rId4" Type="http://schemas.openxmlformats.org/officeDocument/2006/relationships/image" Target="../media/image9.png"/></Relationships>
</file>

<file path=ppt/slides/_rels/slide6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microsoft.com/office/2007/relationships/hdphoto" Target="../media/hdphoto3.wdp"/><Relationship Id="rId4" Type="http://schemas.openxmlformats.org/officeDocument/2006/relationships/image" Target="../media/image9.png"/></Relationships>
</file>

<file path=ppt/slides/_rels/slide6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microsoft.com/office/2007/relationships/hdphoto" Target="../media/hdphoto3.wdp"/><Relationship Id="rId4" Type="http://schemas.openxmlformats.org/officeDocument/2006/relationships/image" Target="../media/image9.png"/></Relationships>
</file>

<file path=ppt/slides/_rels/slide6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microsoft.com/office/2007/relationships/hdphoto" Target="../media/hdphoto3.wdp"/><Relationship Id="rId4" Type="http://schemas.openxmlformats.org/officeDocument/2006/relationships/image" Target="../media/image9.png"/></Relationships>
</file>

<file path=ppt/slides/_rels/slide6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microsoft.com/office/2007/relationships/hdphoto" Target="../media/hdphoto3.wdp"/><Relationship Id="rId4" Type="http://schemas.openxmlformats.org/officeDocument/2006/relationships/image" Target="../media/image9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A99392-00B8-45AF-8DEA-B45688D26F2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F3DC8F9-8B69-4F59-98C3-0E246AE2DA6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9BAD0AF-3836-4874-8982-3A0FF1F0CA1C}"/>
              </a:ext>
            </a:extLst>
          </p:cNvPr>
          <p:cNvSpPr/>
          <p:nvPr/>
        </p:nvSpPr>
        <p:spPr>
          <a:xfrm>
            <a:off x="173255" y="115503"/>
            <a:ext cx="11858324" cy="66029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74BAE39D-4D19-4C0D-AC8D-F4A7F8961219}"/>
              </a:ext>
            </a:extLst>
          </p:cNvPr>
          <p:cNvGrpSpPr/>
          <p:nvPr/>
        </p:nvGrpSpPr>
        <p:grpSpPr>
          <a:xfrm>
            <a:off x="1704130" y="850133"/>
            <a:ext cx="10715668" cy="6149743"/>
            <a:chOff x="3571868" y="3510547"/>
            <a:chExt cx="5572132" cy="3424989"/>
          </a:xfrm>
        </p:grpSpPr>
        <p:pic>
          <p:nvPicPr>
            <p:cNvPr id="6" name="Picture 2" descr="http://www.aulaparticulardeingles.com.br/aulainglesparticular/hora-em-ingles.jpg">
              <a:extLst>
                <a:ext uri="{FF2B5EF4-FFF2-40B4-BE49-F238E27FC236}">
                  <a16:creationId xmlns:a16="http://schemas.microsoft.com/office/drawing/2014/main" id="{2A49592C-D3D4-4266-8498-17FA6E73404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44492" b="99576" l="20763" r="99153">
                          <a14:foregroundMark x1="66525" y1="58051" x2="70763" y2="62288"/>
                          <a14:foregroundMark x1="70763" y1="62288" x2="75847" y2="79661"/>
                          <a14:foregroundMark x1="75847" y1="79661" x2="75000" y2="91949"/>
                          <a14:foregroundMark x1="72034" y1="58051" x2="77542" y2="63136"/>
                          <a14:foregroundMark x1="77542" y1="63136" x2="83475" y2="81780"/>
                          <a14:foregroundMark x1="83475" y1="81780" x2="79237" y2="95763"/>
                          <a14:foregroundMark x1="95339" y1="83898" x2="90254" y2="75847"/>
                          <a14:foregroundMark x1="90254" y1="75847" x2="89831" y2="62712"/>
                          <a14:foregroundMark x1="89831" y1="62712" x2="95339" y2="55932"/>
                          <a14:foregroundMark x1="95339" y1="55932" x2="90678" y2="51271"/>
                          <a14:foregroundMark x1="90678" y1="51271" x2="82203" y2="61864"/>
                          <a14:foregroundMark x1="82203" y1="61864" x2="95339" y2="83898"/>
                          <a14:foregroundMark x1="98305" y1="86864" x2="84746" y2="82203"/>
                          <a14:foregroundMark x1="84746" y1="82203" x2="91525" y2="73729"/>
                          <a14:foregroundMark x1="91525" y1="73729" x2="97034" y2="70763"/>
                          <a14:foregroundMark x1="97034" y1="70763" x2="98729" y2="60169"/>
                          <a14:foregroundMark x1="98729" y1="60169" x2="94915" y2="52542"/>
                          <a14:foregroundMark x1="94915" y1="52542" x2="84746" y2="50000"/>
                          <a14:foregroundMark x1="84746" y1="50000" x2="75424" y2="53814"/>
                          <a14:foregroundMark x1="75424" y1="53814" x2="84746" y2="65678"/>
                          <a14:foregroundMark x1="84746" y1="65678" x2="92373" y2="86441"/>
                          <a14:foregroundMark x1="92373" y1="86441" x2="96186" y2="88983"/>
                          <a14:foregroundMark x1="96186" y1="88983" x2="97034" y2="86864"/>
                          <a14:foregroundMark x1="80508" y1="49153" x2="90254" y2="47881"/>
                          <a14:foregroundMark x1="90254" y1="47881" x2="97458" y2="50424"/>
                          <a14:foregroundMark x1="97458" y1="50424" x2="97034" y2="90678"/>
                          <a14:foregroundMark x1="97034" y1="90678" x2="99153" y2="72881"/>
                          <a14:foregroundMark x1="99153" y1="72881" x2="99153" y2="72881"/>
                          <a14:foregroundMark x1="83051" y1="44915" x2="96610" y2="52119"/>
                          <a14:foregroundMark x1="96610" y1="52119" x2="98305" y2="57203"/>
                          <a14:foregroundMark x1="81780" y1="94915" x2="75000" y2="99576"/>
                          <a14:foregroundMark x1="75000" y1="99576" x2="63136" y2="99153"/>
                        </a14:backgroundRemoval>
                      </a14:imgEffect>
                    </a14:imgLayer>
                  </a14:imgProps>
                </a:ext>
              </a:extLst>
            </a:blip>
            <a:srcRect l="13158" t="43805"/>
            <a:stretch>
              <a:fillRect/>
            </a:stretch>
          </p:blipFill>
          <p:spPr bwMode="auto">
            <a:xfrm>
              <a:off x="4429124" y="3929066"/>
              <a:ext cx="4714876" cy="2928952"/>
            </a:xfrm>
            <a:prstGeom prst="rect">
              <a:avLst/>
            </a:prstGeom>
            <a:noFill/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37DF2DE4-0D4D-4A26-BED8-D4F48EB87AA3}"/>
                </a:ext>
              </a:extLst>
            </p:cNvPr>
            <p:cNvSpPr/>
            <p:nvPr/>
          </p:nvSpPr>
          <p:spPr>
            <a:xfrm>
              <a:off x="3571868" y="3857628"/>
              <a:ext cx="2214578" cy="178595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accent6">
                  <a:lumMod val="20000"/>
                  <a:lumOff val="8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FB6CA282-9DCA-4844-82B0-C2ECC8B4E604}"/>
                </a:ext>
              </a:extLst>
            </p:cNvPr>
            <p:cNvSpPr/>
            <p:nvPr/>
          </p:nvSpPr>
          <p:spPr>
            <a:xfrm>
              <a:off x="4154906" y="5427579"/>
              <a:ext cx="1826126" cy="1507957"/>
            </a:xfrm>
            <a:custGeom>
              <a:avLst/>
              <a:gdLst>
                <a:gd name="connsiteX0" fmla="*/ 224589 w 1826126"/>
                <a:gd name="connsiteY0" fmla="*/ 203200 h 1507957"/>
                <a:gd name="connsiteX1" fmla="*/ 272715 w 1826126"/>
                <a:gd name="connsiteY1" fmla="*/ 1486568 h 1507957"/>
                <a:gd name="connsiteX2" fmla="*/ 1459831 w 1826126"/>
                <a:gd name="connsiteY2" fmla="*/ 331537 h 1507957"/>
                <a:gd name="connsiteX3" fmla="*/ 1620252 w 1826126"/>
                <a:gd name="connsiteY3" fmla="*/ 267368 h 1507957"/>
                <a:gd name="connsiteX4" fmla="*/ 224589 w 1826126"/>
                <a:gd name="connsiteY4" fmla="*/ 203200 h 15079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26126" h="1507957">
                  <a:moveTo>
                    <a:pt x="224589" y="203200"/>
                  </a:moveTo>
                  <a:cubicBezTo>
                    <a:pt x="0" y="406400"/>
                    <a:pt x="66841" y="1465179"/>
                    <a:pt x="272715" y="1486568"/>
                  </a:cubicBezTo>
                  <a:cubicBezTo>
                    <a:pt x="478589" y="1507957"/>
                    <a:pt x="1235242" y="534737"/>
                    <a:pt x="1459831" y="331537"/>
                  </a:cubicBezTo>
                  <a:cubicBezTo>
                    <a:pt x="1684420" y="128337"/>
                    <a:pt x="1826126" y="286084"/>
                    <a:pt x="1620252" y="267368"/>
                  </a:cubicBezTo>
                  <a:cubicBezTo>
                    <a:pt x="1414378" y="248652"/>
                    <a:pt x="449178" y="0"/>
                    <a:pt x="224589" y="203200"/>
                  </a:cubicBezTo>
                  <a:close/>
                </a:path>
              </a:pathLst>
            </a:cu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15B0A7BF-2885-4C2F-AC4A-B0A9EC0F4624}"/>
                </a:ext>
              </a:extLst>
            </p:cNvPr>
            <p:cNvSpPr/>
            <p:nvPr/>
          </p:nvSpPr>
          <p:spPr>
            <a:xfrm>
              <a:off x="5727032" y="3510547"/>
              <a:ext cx="909052" cy="2473159"/>
            </a:xfrm>
            <a:custGeom>
              <a:avLst/>
              <a:gdLst>
                <a:gd name="connsiteX0" fmla="*/ 80210 w 909052"/>
                <a:gd name="connsiteY0" fmla="*/ 307474 h 2473159"/>
                <a:gd name="connsiteX1" fmla="*/ 48126 w 909052"/>
                <a:gd name="connsiteY1" fmla="*/ 2216485 h 2473159"/>
                <a:gd name="connsiteX2" fmla="*/ 112294 w 909052"/>
                <a:gd name="connsiteY2" fmla="*/ 1847516 h 2473159"/>
                <a:gd name="connsiteX3" fmla="*/ 288757 w 909052"/>
                <a:gd name="connsiteY3" fmla="*/ 1574800 h 2473159"/>
                <a:gd name="connsiteX4" fmla="*/ 641684 w 909052"/>
                <a:gd name="connsiteY4" fmla="*/ 1237916 h 2473159"/>
                <a:gd name="connsiteX5" fmla="*/ 882315 w 909052"/>
                <a:gd name="connsiteY5" fmla="*/ 1205832 h 2473159"/>
                <a:gd name="connsiteX6" fmla="*/ 802105 w 909052"/>
                <a:gd name="connsiteY6" fmla="*/ 676442 h 2473159"/>
                <a:gd name="connsiteX7" fmla="*/ 529389 w 909052"/>
                <a:gd name="connsiteY7" fmla="*/ 371642 h 2473159"/>
                <a:gd name="connsiteX8" fmla="*/ 80210 w 909052"/>
                <a:gd name="connsiteY8" fmla="*/ 307474 h 24731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09052" h="2473159">
                  <a:moveTo>
                    <a:pt x="80210" y="307474"/>
                  </a:moveTo>
                  <a:cubicBezTo>
                    <a:pt x="0" y="614948"/>
                    <a:pt x="42779" y="1959811"/>
                    <a:pt x="48126" y="2216485"/>
                  </a:cubicBezTo>
                  <a:cubicBezTo>
                    <a:pt x="53473" y="2473159"/>
                    <a:pt x="72189" y="1954464"/>
                    <a:pt x="112294" y="1847516"/>
                  </a:cubicBezTo>
                  <a:cubicBezTo>
                    <a:pt x="152399" y="1740569"/>
                    <a:pt x="200525" y="1676400"/>
                    <a:pt x="288757" y="1574800"/>
                  </a:cubicBezTo>
                  <a:cubicBezTo>
                    <a:pt x="376989" y="1473200"/>
                    <a:pt x="542758" y="1299411"/>
                    <a:pt x="641684" y="1237916"/>
                  </a:cubicBezTo>
                  <a:cubicBezTo>
                    <a:pt x="740610" y="1176421"/>
                    <a:pt x="855578" y="1299411"/>
                    <a:pt x="882315" y="1205832"/>
                  </a:cubicBezTo>
                  <a:cubicBezTo>
                    <a:pt x="909052" y="1112253"/>
                    <a:pt x="860926" y="815474"/>
                    <a:pt x="802105" y="676442"/>
                  </a:cubicBezTo>
                  <a:cubicBezTo>
                    <a:pt x="743284" y="537410"/>
                    <a:pt x="652379" y="430463"/>
                    <a:pt x="529389" y="371642"/>
                  </a:cubicBezTo>
                  <a:cubicBezTo>
                    <a:pt x="406400" y="312821"/>
                    <a:pt x="160421" y="0"/>
                    <a:pt x="80210" y="307474"/>
                  </a:cubicBezTo>
                  <a:close/>
                </a:path>
              </a:pathLst>
            </a:cu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pic>
        <p:nvPicPr>
          <p:cNvPr id="10" name="Picture 2" descr="http://www.aulaparticulardeingles.com.br/aulainglesparticular/hora-em-ingles.jpg">
            <a:extLst>
              <a:ext uri="{FF2B5EF4-FFF2-40B4-BE49-F238E27FC236}">
                <a16:creationId xmlns:a16="http://schemas.microsoft.com/office/drawing/2014/main" id="{552F44B3-BF70-4AE2-AB16-EF7053B673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 l="47368" t="67160" r="46053" b="19134"/>
          <a:stretch>
            <a:fillRect/>
          </a:stretch>
        </p:blipFill>
        <p:spPr bwMode="auto">
          <a:xfrm>
            <a:off x="7376608" y="3514237"/>
            <a:ext cx="1500198" cy="151805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1AC6A5B9-A6A4-4286-AC16-92C5185C2124}"/>
              </a:ext>
            </a:extLst>
          </p:cNvPr>
          <p:cNvCxnSpPr>
            <a:cxnSpLocks/>
          </p:cNvCxnSpPr>
          <p:nvPr/>
        </p:nvCxnSpPr>
        <p:spPr>
          <a:xfrm flipV="1">
            <a:off x="7935269" y="3934821"/>
            <a:ext cx="941279" cy="395967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82242E6E-6700-4FFC-B050-9DD572DEDCED}"/>
              </a:ext>
            </a:extLst>
          </p:cNvPr>
          <p:cNvCxnSpPr>
            <a:cxnSpLocks/>
          </p:cNvCxnSpPr>
          <p:nvPr/>
        </p:nvCxnSpPr>
        <p:spPr>
          <a:xfrm flipH="1">
            <a:off x="7687559" y="4330788"/>
            <a:ext cx="247710" cy="750679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4DEF2F3B-AF07-4728-9A3A-50889C3245B4}"/>
              </a:ext>
            </a:extLst>
          </p:cNvPr>
          <p:cNvSpPr/>
          <p:nvPr/>
        </p:nvSpPr>
        <p:spPr>
          <a:xfrm rot="19727947">
            <a:off x="4437728" y="1120289"/>
            <a:ext cx="3458308" cy="251086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B61FE85-C2EC-4285-BF3F-2E33C543CD28}"/>
              </a:ext>
            </a:extLst>
          </p:cNvPr>
          <p:cNvSpPr/>
          <p:nvPr/>
        </p:nvSpPr>
        <p:spPr>
          <a:xfrm rot="18833325">
            <a:off x="2412302" y="3569220"/>
            <a:ext cx="3081359" cy="244931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CF68719-DE2B-498F-8F96-70D13E4B7EAA}"/>
              </a:ext>
            </a:extLst>
          </p:cNvPr>
          <p:cNvSpPr/>
          <p:nvPr/>
        </p:nvSpPr>
        <p:spPr>
          <a:xfrm>
            <a:off x="731346" y="4251053"/>
            <a:ext cx="3081359" cy="244931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BAD9008-C23E-4199-A822-7FDCD0EEF030}"/>
              </a:ext>
            </a:extLst>
          </p:cNvPr>
          <p:cNvSpPr/>
          <p:nvPr/>
        </p:nvSpPr>
        <p:spPr>
          <a:xfrm rot="17209903">
            <a:off x="5038150" y="3664488"/>
            <a:ext cx="1256719" cy="95785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4" name="Oval Callout 19">
            <a:extLst>
              <a:ext uri="{FF2B5EF4-FFF2-40B4-BE49-F238E27FC236}">
                <a16:creationId xmlns:a16="http://schemas.microsoft.com/office/drawing/2014/main" id="{C71A2852-A3D2-44C5-8222-CC4767D00819}"/>
              </a:ext>
            </a:extLst>
          </p:cNvPr>
          <p:cNvSpPr/>
          <p:nvPr/>
        </p:nvSpPr>
        <p:spPr>
          <a:xfrm>
            <a:off x="7690357" y="1979641"/>
            <a:ext cx="4451813" cy="1643074"/>
          </a:xfrm>
          <a:prstGeom prst="wedgeEllipseCallout">
            <a:avLst>
              <a:gd name="adj1" fmla="val -17932"/>
              <a:gd name="adj2" fmla="val 98905"/>
            </a:avLst>
          </a:prstGeom>
          <a:solidFill>
            <a:srgbClr val="00B0F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800" dirty="0">
                <a:solidFill>
                  <a:sysClr val="windowText" lastClr="000000"/>
                </a:solidFill>
                <a:latin typeface="Berlin Sans FB" pitchFamily="34" charset="0"/>
              </a:rPr>
              <a:t>Es </a:t>
            </a:r>
            <a:r>
              <a:rPr lang="en-US" sz="4800" dirty="0" err="1">
                <a:solidFill>
                  <a:sysClr val="windowText" lastClr="000000"/>
                </a:solidFill>
                <a:latin typeface="Berlin Sans FB" pitchFamily="34" charset="0"/>
              </a:rPr>
              <a:t>ist</a:t>
            </a:r>
            <a:r>
              <a:rPr lang="en-US" sz="4800" dirty="0">
                <a:solidFill>
                  <a:sysClr val="windowText" lastClr="000000"/>
                </a:solidFill>
                <a:latin typeface="Berlin Sans FB" pitchFamily="34" charset="0"/>
              </a:rPr>
              <a:t> </a:t>
            </a:r>
            <a:r>
              <a:rPr lang="en-US" sz="4400" dirty="0">
                <a:solidFill>
                  <a:sysClr val="windowText" lastClr="000000"/>
                </a:solidFill>
                <a:latin typeface="Berlin Sans FB" pitchFamily="34" charset="0"/>
              </a:rPr>
              <a:t>08.15</a:t>
            </a:r>
            <a:r>
              <a:rPr lang="en-US" sz="4800" dirty="0">
                <a:solidFill>
                  <a:sysClr val="windowText" lastClr="000000"/>
                </a:solidFill>
                <a:latin typeface="Berlin Sans FB" pitchFamily="34" charset="0"/>
              </a:rPr>
              <a:t> .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7B8DD38-55B0-4863-BB69-73B9D53AF0BD}"/>
              </a:ext>
            </a:extLst>
          </p:cNvPr>
          <p:cNvSpPr/>
          <p:nvPr/>
        </p:nvSpPr>
        <p:spPr>
          <a:xfrm>
            <a:off x="701318" y="425275"/>
            <a:ext cx="10789363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72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Es </a:t>
            </a:r>
            <a:r>
              <a:rPr lang="en-US" sz="7200" b="1" spc="50" dirty="0" err="1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ist</a:t>
            </a:r>
            <a:r>
              <a:rPr lang="en-US" sz="72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 </a:t>
            </a:r>
            <a:r>
              <a:rPr lang="en-US" sz="7200" b="1" spc="50" dirty="0" err="1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Viertel</a:t>
            </a:r>
            <a:r>
              <a:rPr lang="en-US" sz="72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 </a:t>
            </a:r>
            <a:r>
              <a:rPr lang="en-US" sz="7200" b="1" spc="50" dirty="0" err="1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nach</a:t>
            </a:r>
            <a:r>
              <a:rPr lang="en-US" sz="72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 </a:t>
            </a:r>
            <a:r>
              <a:rPr lang="en-US" sz="7200" b="1" spc="50" dirty="0" err="1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acht</a:t>
            </a:r>
            <a:r>
              <a:rPr lang="en-US" sz="72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j-lt"/>
                <a:cs typeface="MV Boli" pitchFamily="2" charset="0"/>
              </a:rPr>
              <a:t>.</a:t>
            </a:r>
            <a:endParaRPr lang="en-US" sz="7200" b="1" spc="50" dirty="0">
              <a:ln w="11430"/>
              <a:solidFill>
                <a:sysClr val="windowText" lastClr="0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MV Boli" pitchFamily="2" charset="0"/>
              <a:cs typeface="MV Boli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8019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2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C06740-AD29-440C-B1E9-EA57C0AA65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98AEEF-04C5-4A38-8EB2-C6F92B67FA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B889771-7A7A-472C-AFB7-2253E7E5E2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892800" cy="3314700"/>
          </a:xfrm>
          <a:prstGeom prst="rect">
            <a:avLst/>
          </a:prstGeom>
          <a:ln w="38100" cap="sq">
            <a:solidFill>
              <a:srgbClr val="0070C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8FF4541-C201-47A6-9F47-3BF31BACF8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0299" y="0"/>
            <a:ext cx="5892800" cy="3314700"/>
          </a:xfrm>
          <a:prstGeom prst="rect">
            <a:avLst/>
          </a:prstGeom>
          <a:ln w="38100" cap="sq">
            <a:solidFill>
              <a:srgbClr val="FF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Picture 2" descr="นาฬิกา, เข็ม, บ้านนาฬิกา png - png นาฬิกา, เข็ม, บ้านนาฬิกา icon vector">
            <a:extLst>
              <a:ext uri="{FF2B5EF4-FFF2-40B4-BE49-F238E27FC236}">
                <a16:creationId xmlns:a16="http://schemas.microsoft.com/office/drawing/2014/main" id="{0E1B8AED-5C91-45B1-A909-9412D21D36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256" b="94884" l="5667" r="95889">
                        <a14:foregroundMark x1="43444" y1="4884" x2="69667" y2="13023"/>
                        <a14:foregroundMark x1="69667" y1="13023" x2="86111" y2="25000"/>
                        <a14:foregroundMark x1="86111" y1="25000" x2="92000" y2="41512"/>
                        <a14:foregroundMark x1="40444" y1="5116" x2="18000" y2="23372"/>
                        <a14:foregroundMark x1="18000" y1="23372" x2="10889" y2="45349"/>
                        <a14:foregroundMark x1="10889" y1="45349" x2="12667" y2="60814"/>
                        <a14:foregroundMark x1="12667" y1="60814" x2="28889" y2="90465"/>
                        <a14:foregroundMark x1="28889" y1="90465" x2="40556" y2="94302"/>
                        <a14:foregroundMark x1="40556" y1="94302" x2="55111" y2="94884"/>
                        <a14:foregroundMark x1="55111" y1="94884" x2="66889" y2="93023"/>
                        <a14:foregroundMark x1="66889" y1="93023" x2="82111" y2="79302"/>
                        <a14:foregroundMark x1="82111" y1="79302" x2="92333" y2="61163"/>
                        <a14:foregroundMark x1="92333" y1="61163" x2="94556" y2="41395"/>
                        <a14:foregroundMark x1="94556" y1="41395" x2="92333" y2="31744"/>
                        <a14:foregroundMark x1="92333" y1="31744" x2="80556" y2="15930"/>
                        <a14:foregroundMark x1="80556" y1="15930" x2="59667" y2="5465"/>
                        <a14:foregroundMark x1="59667" y1="5465" x2="41222" y2="3953"/>
                        <a14:foregroundMark x1="41222" y1="3953" x2="34778" y2="9535"/>
                        <a14:foregroundMark x1="34778" y1="9535" x2="34778" y2="9535"/>
                        <a14:foregroundMark x1="35111" y1="4651" x2="17222" y2="15233"/>
                        <a14:foregroundMark x1="17222" y1="15233" x2="10778" y2="30581"/>
                        <a14:foregroundMark x1="10778" y1="30581" x2="7556" y2="66860"/>
                        <a14:foregroundMark x1="7556" y1="66860" x2="7556" y2="66860"/>
                        <a14:foregroundMark x1="40222" y1="3721" x2="59222" y2="8953"/>
                        <a14:foregroundMark x1="59222" y1="8953" x2="69556" y2="17791"/>
                        <a14:foregroundMark x1="51889" y1="1977" x2="28111" y2="14884"/>
                        <a14:foregroundMark x1="28111" y1="14884" x2="13889" y2="31744"/>
                        <a14:foregroundMark x1="13889" y1="31744" x2="5889" y2="55349"/>
                        <a14:foregroundMark x1="5889" y1="55349" x2="5667" y2="59302"/>
                        <a14:foregroundMark x1="17111" y1="46047" x2="31222" y2="36628"/>
                        <a14:foregroundMark x1="31222" y1="36628" x2="30556" y2="29535"/>
                        <a14:foregroundMark x1="30556" y1="29535" x2="21778" y2="43372"/>
                        <a14:foregroundMark x1="21778" y1="43372" x2="23000" y2="69535"/>
                        <a14:foregroundMark x1="23000" y1="69535" x2="46222" y2="91977"/>
                        <a14:foregroundMark x1="46222" y1="91977" x2="54111" y2="95465"/>
                        <a14:foregroundMark x1="54111" y1="95465" x2="61778" y2="94884"/>
                        <a14:foregroundMark x1="61778" y1="94884" x2="63333" y2="93721"/>
                        <a14:foregroundMark x1="40889" y1="3721" x2="52556" y2="3372"/>
                        <a14:foregroundMark x1="52556" y1="3372" x2="63778" y2="6279"/>
                        <a14:foregroundMark x1="94556" y1="43140" x2="95889" y2="56860"/>
                        <a14:foregroundMark x1="49111" y1="81744" x2="51889" y2="8360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0489" y="2581666"/>
            <a:ext cx="4424621" cy="4227905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C35B5EA0-9BB2-4FF4-A05A-83BE0634262E}"/>
              </a:ext>
            </a:extLst>
          </p:cNvPr>
          <p:cNvCxnSpPr>
            <a:cxnSpLocks/>
          </p:cNvCxnSpPr>
          <p:nvPr/>
        </p:nvCxnSpPr>
        <p:spPr>
          <a:xfrm flipH="1">
            <a:off x="4495800" y="4661084"/>
            <a:ext cx="1359678" cy="0"/>
          </a:xfrm>
          <a:prstGeom prst="straightConnector1">
            <a:avLst/>
          </a:prstGeom>
          <a:ln w="7620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Oval 12">
            <a:extLst>
              <a:ext uri="{FF2B5EF4-FFF2-40B4-BE49-F238E27FC236}">
                <a16:creationId xmlns:a16="http://schemas.microsoft.com/office/drawing/2014/main" id="{FB4073F4-5136-4AB8-8BD7-275CD4969EE2}"/>
              </a:ext>
            </a:extLst>
          </p:cNvPr>
          <p:cNvSpPr/>
          <p:nvPr/>
        </p:nvSpPr>
        <p:spPr>
          <a:xfrm>
            <a:off x="4064000" y="4318000"/>
            <a:ext cx="622300" cy="673097"/>
          </a:xfrm>
          <a:prstGeom prst="ellipse">
            <a:avLst/>
          </a:prstGeom>
          <a:noFill/>
          <a:ln w="762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A2571A97-327B-4C85-9F1D-9DAFA7709619}"/>
              </a:ext>
            </a:extLst>
          </p:cNvPr>
          <p:cNvCxnSpPr>
            <a:cxnSpLocks/>
          </p:cNvCxnSpPr>
          <p:nvPr/>
        </p:nvCxnSpPr>
        <p:spPr>
          <a:xfrm>
            <a:off x="5892800" y="4661084"/>
            <a:ext cx="1346200" cy="0"/>
          </a:xfrm>
          <a:prstGeom prst="straightConnector1">
            <a:avLst/>
          </a:prstGeom>
          <a:ln w="762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Oval 16">
            <a:extLst>
              <a:ext uri="{FF2B5EF4-FFF2-40B4-BE49-F238E27FC236}">
                <a16:creationId xmlns:a16="http://schemas.microsoft.com/office/drawing/2014/main" id="{7D2B3C7A-8AA8-41A7-9B05-8E8E5F352631}"/>
              </a:ext>
            </a:extLst>
          </p:cNvPr>
          <p:cNvSpPr/>
          <p:nvPr/>
        </p:nvSpPr>
        <p:spPr>
          <a:xfrm>
            <a:off x="7130573" y="4359069"/>
            <a:ext cx="622300" cy="673097"/>
          </a:xfrm>
          <a:prstGeom prst="ellipse">
            <a:avLst/>
          </a:prstGeom>
          <a:noFill/>
          <a:ln w="762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B317C57E-0C38-486B-919E-C5AEC3BEFB6E}"/>
              </a:ext>
            </a:extLst>
          </p:cNvPr>
          <p:cNvCxnSpPr>
            <a:cxnSpLocks/>
          </p:cNvCxnSpPr>
          <p:nvPr/>
        </p:nvCxnSpPr>
        <p:spPr>
          <a:xfrm>
            <a:off x="4229100" y="4661084"/>
            <a:ext cx="3276602" cy="0"/>
          </a:xfrm>
          <a:prstGeom prst="line">
            <a:avLst/>
          </a:prstGeom>
          <a:ln w="76200">
            <a:solidFill>
              <a:srgbClr val="00B05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Oval 20">
            <a:extLst>
              <a:ext uri="{FF2B5EF4-FFF2-40B4-BE49-F238E27FC236}">
                <a16:creationId xmlns:a16="http://schemas.microsoft.com/office/drawing/2014/main" id="{59F08B43-1532-4859-8AD3-EA4AC290D84E}"/>
              </a:ext>
            </a:extLst>
          </p:cNvPr>
          <p:cNvSpPr/>
          <p:nvPr/>
        </p:nvSpPr>
        <p:spPr>
          <a:xfrm>
            <a:off x="1765300" y="142693"/>
            <a:ext cx="1676400" cy="657408"/>
          </a:xfrm>
          <a:prstGeom prst="ellipse">
            <a:avLst/>
          </a:prstGeom>
          <a:noFill/>
          <a:ln w="762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2A1CFCF6-991F-462B-81E7-B7699E1BAB77}"/>
              </a:ext>
            </a:extLst>
          </p:cNvPr>
          <p:cNvSpPr/>
          <p:nvPr/>
        </p:nvSpPr>
        <p:spPr>
          <a:xfrm>
            <a:off x="7899400" y="142693"/>
            <a:ext cx="1638300" cy="673097"/>
          </a:xfrm>
          <a:prstGeom prst="ellipse">
            <a:avLst/>
          </a:prstGeom>
          <a:noFill/>
          <a:ln w="762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C860DE1-4C7B-49BF-B412-BBB80FAE32BC}"/>
              </a:ext>
            </a:extLst>
          </p:cNvPr>
          <p:cNvSpPr/>
          <p:nvPr/>
        </p:nvSpPr>
        <p:spPr>
          <a:xfrm>
            <a:off x="6669638" y="4179094"/>
            <a:ext cx="6633597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8000" b="1" spc="50" dirty="0" err="1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Viertel</a:t>
            </a:r>
            <a:endParaRPr lang="en-US" sz="6600" b="1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MV Boli" pitchFamily="2" charset="0"/>
              <a:cs typeface="MV Boli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55471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2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7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32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7" grpId="0" animBg="1"/>
      <p:bldP spid="21" grpId="0" animBg="1"/>
      <p:bldP spid="22" grpId="0" animBg="1"/>
      <p:bldP spid="23" grpId="0"/>
      <p:bldP spid="23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A99392-00B8-45AF-8DEA-B45688D26F2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F3DC8F9-8B69-4F59-98C3-0E246AE2DA6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9BAD0AF-3836-4874-8982-3A0FF1F0CA1C}"/>
              </a:ext>
            </a:extLst>
          </p:cNvPr>
          <p:cNvSpPr/>
          <p:nvPr/>
        </p:nvSpPr>
        <p:spPr>
          <a:xfrm>
            <a:off x="127000" y="115503"/>
            <a:ext cx="11904579" cy="66029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2" descr="Image result for viertelstunde">
            <a:extLst>
              <a:ext uri="{FF2B5EF4-FFF2-40B4-BE49-F238E27FC236}">
                <a16:creationId xmlns:a16="http://schemas.microsoft.com/office/drawing/2014/main" id="{000D6788-FE4D-4ABE-9FAD-2177236477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41850" y="407247"/>
            <a:ext cx="5643602" cy="579516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2D04D49-2CC2-418B-A7F7-0FD16A26200D}"/>
              </a:ext>
            </a:extLst>
          </p:cNvPr>
          <p:cNvSpPr/>
          <p:nvPr/>
        </p:nvSpPr>
        <p:spPr>
          <a:xfrm>
            <a:off x="5209138" y="655584"/>
            <a:ext cx="6633597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8000" b="1" spc="50" dirty="0" err="1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Viertelstunde</a:t>
            </a:r>
            <a:endParaRPr lang="en-US" sz="6600" b="1" spc="50" dirty="0">
              <a:ln w="11430"/>
              <a:solidFill>
                <a:sysClr val="windowText" lastClr="0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MV Boli" pitchFamily="2" charset="0"/>
              <a:cs typeface="MV Boli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77658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7C2E8CE-3973-492F-A290-FE73FC44A991}"/>
              </a:ext>
            </a:extLst>
          </p:cNvPr>
          <p:cNvSpPr/>
          <p:nvPr/>
        </p:nvSpPr>
        <p:spPr>
          <a:xfrm>
            <a:off x="127000" y="115503"/>
            <a:ext cx="11904579" cy="66029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4274" name="Picture 2" descr="Image result for 30 min"/>
          <p:cNvPicPr>
            <a:picLocks noChangeAspect="1" noChangeArrowheads="1"/>
          </p:cNvPicPr>
          <p:nvPr/>
        </p:nvPicPr>
        <p:blipFill>
          <a:blip r:embed="rId2"/>
          <a:srcRect l="23966" t="2404" r="23967" b="12239"/>
          <a:stretch>
            <a:fillRect/>
          </a:stretch>
        </p:blipFill>
        <p:spPr bwMode="auto">
          <a:xfrm>
            <a:off x="631975" y="365125"/>
            <a:ext cx="5828460" cy="5828460"/>
          </a:xfrm>
          <a:prstGeom prst="ellipse">
            <a:avLst/>
          </a:prstGeom>
          <a:ln w="63500" cap="rnd"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sp>
        <p:nvSpPr>
          <p:cNvPr id="5" name="Rectangle 4"/>
          <p:cNvSpPr/>
          <p:nvPr/>
        </p:nvSpPr>
        <p:spPr>
          <a:xfrm>
            <a:off x="5236880" y="664415"/>
            <a:ext cx="7000924" cy="280076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8800" b="1" spc="50" dirty="0" err="1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halbe</a:t>
            </a:r>
            <a:r>
              <a:rPr lang="en-US" sz="8800" b="1" spc="50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 </a:t>
            </a:r>
          </a:p>
          <a:p>
            <a:pPr algn="ctr"/>
            <a:r>
              <a:rPr lang="en-US" sz="8800" b="1" spc="50" dirty="0" err="1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Stunde</a:t>
            </a:r>
            <a:endParaRPr lang="en-US" sz="7200" b="1" spc="50" dirty="0">
              <a:ln w="11430"/>
              <a:solidFill>
                <a:sysClr val="windowText" lastClr="0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MV Boli" pitchFamily="2" charset="0"/>
              <a:cs typeface="MV Boli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42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42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42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427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427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427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427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427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427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427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427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C088DC9-779F-4D6B-A6BC-DED0486D17C6}"/>
              </a:ext>
            </a:extLst>
          </p:cNvPr>
          <p:cNvSpPr/>
          <p:nvPr/>
        </p:nvSpPr>
        <p:spPr>
          <a:xfrm>
            <a:off x="127000" y="115503"/>
            <a:ext cx="11904579" cy="66029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5298" name="Picture 2" descr="Related image"/>
          <p:cNvPicPr>
            <a:picLocks noChangeAspect="1" noChangeArrowheads="1"/>
          </p:cNvPicPr>
          <p:nvPr/>
        </p:nvPicPr>
        <p:blipFill>
          <a:blip r:embed="rId2">
            <a:lum contrast="40000"/>
          </a:blip>
          <a:srcRect l="25519" t="9589" r="24711" b="16438"/>
          <a:stretch>
            <a:fillRect/>
          </a:stretch>
        </p:blipFill>
        <p:spPr bwMode="auto">
          <a:xfrm>
            <a:off x="640630" y="365125"/>
            <a:ext cx="5770110" cy="587898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8" name="Rectangle 7"/>
          <p:cNvSpPr/>
          <p:nvPr/>
        </p:nvSpPr>
        <p:spPr>
          <a:xfrm>
            <a:off x="5228225" y="622031"/>
            <a:ext cx="7000924" cy="255454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8000" b="1" spc="50" dirty="0" err="1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ganze</a:t>
            </a:r>
            <a:r>
              <a:rPr lang="en-US" sz="8000" b="1" spc="50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 </a:t>
            </a:r>
          </a:p>
          <a:p>
            <a:pPr algn="ctr"/>
            <a:r>
              <a:rPr lang="en-US" sz="8000" b="1" spc="50" dirty="0" err="1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Stunde</a:t>
            </a:r>
            <a:endParaRPr lang="en-US" sz="6600" b="1" spc="50" dirty="0">
              <a:ln w="11430"/>
              <a:solidFill>
                <a:sysClr val="windowText" lastClr="0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MV Boli" pitchFamily="2" charset="0"/>
              <a:cs typeface="MV Boli" pitchFamily="2" charset="0"/>
            </a:endParaRP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EEA27D12-98E3-41B3-878D-3381170BF7FB}"/>
              </a:ext>
            </a:extLst>
          </p:cNvPr>
          <p:cNvSpPr/>
          <p:nvPr/>
        </p:nvSpPr>
        <p:spPr>
          <a:xfrm>
            <a:off x="805070" y="573741"/>
            <a:ext cx="5377070" cy="5545516"/>
          </a:xfrm>
          <a:prstGeom prst="ellipse">
            <a:avLst/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52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52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52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529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529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529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529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529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529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529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529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DDD765-E1CB-40E4-B631-EE75362C8E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BCE6ED-8EEF-42C1-9562-05A663405D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0B8ACB4-EA60-4B6C-97F3-4EDAF43569D9}"/>
              </a:ext>
            </a:extLst>
          </p:cNvPr>
          <p:cNvSpPr/>
          <p:nvPr/>
        </p:nvSpPr>
        <p:spPr>
          <a:xfrm>
            <a:off x="127000" y="115503"/>
            <a:ext cx="11904579" cy="66029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1B5423B-336E-4CC0-9505-D7C3B2FA939C}"/>
              </a:ext>
            </a:extLst>
          </p:cNvPr>
          <p:cNvSpPr/>
          <p:nvPr/>
        </p:nvSpPr>
        <p:spPr>
          <a:xfrm>
            <a:off x="-1045835" y="156594"/>
            <a:ext cx="6029838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7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Spielzeit</a:t>
            </a:r>
            <a:endParaRPr lang="th-TH" sz="7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2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 Demi" pitchFamily="34" charset="0"/>
            </a:endParaRPr>
          </a:p>
        </p:txBody>
      </p:sp>
      <p:pic>
        <p:nvPicPr>
          <p:cNvPr id="6" name="Picture 2" descr="Isolated basketball ball with a bounce effect Vector Image">
            <a:extLst>
              <a:ext uri="{FF2B5EF4-FFF2-40B4-BE49-F238E27FC236}">
                <a16:creationId xmlns:a16="http://schemas.microsoft.com/office/drawing/2014/main" id="{2BCDCECE-BE43-436D-9C4A-5568FBBD95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54800" y1="73333" x2="54800" y2="73333"/>
                        <a14:foregroundMark x1="52600" y1="75463" x2="52600" y2="75463"/>
                        <a14:foregroundMark x1="72200" y1="75833" x2="72200" y2="75833"/>
                        <a14:foregroundMark x1="50900" y1="68241" x2="50900" y2="68241"/>
                        <a14:foregroundMark x1="51500" y1="68241" x2="51500" y2="682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27184" flipH="1">
            <a:off x="3213704" y="3518"/>
            <a:ext cx="1704125" cy="1726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Image result for 30 min">
            <a:extLst>
              <a:ext uri="{FF2B5EF4-FFF2-40B4-BE49-F238E27FC236}">
                <a16:creationId xmlns:a16="http://schemas.microsoft.com/office/drawing/2014/main" id="{79DF6007-95E8-4700-B8C0-62721A5534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 l="23966" t="2404" r="23967" b="12239"/>
          <a:stretch>
            <a:fillRect/>
          </a:stretch>
        </p:blipFill>
        <p:spPr bwMode="auto">
          <a:xfrm>
            <a:off x="717403" y="1725579"/>
            <a:ext cx="4468006" cy="4468006"/>
          </a:xfrm>
          <a:prstGeom prst="ellipse">
            <a:avLst/>
          </a:prstGeom>
          <a:ln w="63500" cap="rnd"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DEF9CA46-0C16-4925-9C84-F68A98F83C83}"/>
              </a:ext>
            </a:extLst>
          </p:cNvPr>
          <p:cNvSpPr/>
          <p:nvPr/>
        </p:nvSpPr>
        <p:spPr>
          <a:xfrm>
            <a:off x="5180127" y="202761"/>
            <a:ext cx="7000924" cy="230832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7200" b="1" spc="50" dirty="0" err="1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halbe</a:t>
            </a:r>
            <a:r>
              <a:rPr lang="en-US" sz="7200" b="1" spc="50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 </a:t>
            </a:r>
          </a:p>
          <a:p>
            <a:pPr algn="ctr"/>
            <a:r>
              <a:rPr lang="en-US" sz="7200" b="1" spc="50" dirty="0" err="1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Stunde</a:t>
            </a:r>
            <a:endParaRPr lang="en-US" sz="6000" b="1" spc="50" dirty="0">
              <a:ln w="11430"/>
              <a:solidFill>
                <a:sysClr val="windowText" lastClr="0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MV Boli" pitchFamily="2" charset="0"/>
              <a:cs typeface="MV Boli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70829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DDD765-E1CB-40E4-B631-EE75362C8E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BCE6ED-8EEF-42C1-9562-05A663405D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0B8ACB4-EA60-4B6C-97F3-4EDAF43569D9}"/>
              </a:ext>
            </a:extLst>
          </p:cNvPr>
          <p:cNvSpPr/>
          <p:nvPr/>
        </p:nvSpPr>
        <p:spPr>
          <a:xfrm>
            <a:off x="127000" y="115503"/>
            <a:ext cx="11904579" cy="66029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1B5423B-336E-4CC0-9505-D7C3B2FA939C}"/>
              </a:ext>
            </a:extLst>
          </p:cNvPr>
          <p:cNvSpPr/>
          <p:nvPr/>
        </p:nvSpPr>
        <p:spPr>
          <a:xfrm>
            <a:off x="-1045835" y="156594"/>
            <a:ext cx="6029838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7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Spielzeit</a:t>
            </a:r>
            <a:endParaRPr lang="th-TH" sz="7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2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 Demi" pitchFamily="34" charset="0"/>
            </a:endParaRPr>
          </a:p>
        </p:txBody>
      </p:sp>
      <p:pic>
        <p:nvPicPr>
          <p:cNvPr id="6" name="Picture 2" descr="Isolated basketball ball with a bounce effect Vector Image">
            <a:extLst>
              <a:ext uri="{FF2B5EF4-FFF2-40B4-BE49-F238E27FC236}">
                <a16:creationId xmlns:a16="http://schemas.microsoft.com/office/drawing/2014/main" id="{2BCDCECE-BE43-436D-9C4A-5568FBBD95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54800" y1="73333" x2="54800" y2="73333"/>
                        <a14:foregroundMark x1="52600" y1="75463" x2="52600" y2="75463"/>
                        <a14:foregroundMark x1="72200" y1="75833" x2="72200" y2="75833"/>
                        <a14:foregroundMark x1="50900" y1="68241" x2="50900" y2="68241"/>
                        <a14:foregroundMark x1="51500" y1="68241" x2="51500" y2="682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27184" flipH="1">
            <a:off x="3213704" y="3518"/>
            <a:ext cx="1704125" cy="1726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Image result for viertelstunde">
            <a:extLst>
              <a:ext uri="{FF2B5EF4-FFF2-40B4-BE49-F238E27FC236}">
                <a16:creationId xmlns:a16="http://schemas.microsoft.com/office/drawing/2014/main" id="{0EAC1908-7EDE-4E05-AE4C-B56F47B1BC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54881" y="1606544"/>
            <a:ext cx="4525245" cy="464677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0B71DB5E-8AED-40B6-A24A-B2B89368591F}"/>
              </a:ext>
            </a:extLst>
          </p:cNvPr>
          <p:cNvSpPr/>
          <p:nvPr/>
        </p:nvSpPr>
        <p:spPr>
          <a:xfrm>
            <a:off x="4829130" y="353499"/>
            <a:ext cx="6633597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7200" b="1" spc="50" dirty="0" err="1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Viertelstunde</a:t>
            </a:r>
            <a:endParaRPr lang="en-US" sz="6000" b="1" spc="50" dirty="0">
              <a:ln w="11430"/>
              <a:solidFill>
                <a:sysClr val="windowText" lastClr="0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MV Boli" pitchFamily="2" charset="0"/>
              <a:cs typeface="MV Boli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91657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DDD765-E1CB-40E4-B631-EE75362C8E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BCE6ED-8EEF-42C1-9562-05A663405D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0B8ACB4-EA60-4B6C-97F3-4EDAF43569D9}"/>
              </a:ext>
            </a:extLst>
          </p:cNvPr>
          <p:cNvSpPr/>
          <p:nvPr/>
        </p:nvSpPr>
        <p:spPr>
          <a:xfrm>
            <a:off x="127000" y="115503"/>
            <a:ext cx="11904579" cy="66029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1B5423B-336E-4CC0-9505-D7C3B2FA939C}"/>
              </a:ext>
            </a:extLst>
          </p:cNvPr>
          <p:cNvSpPr/>
          <p:nvPr/>
        </p:nvSpPr>
        <p:spPr>
          <a:xfrm>
            <a:off x="-1045835" y="156594"/>
            <a:ext cx="6029838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7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Spielzeit</a:t>
            </a:r>
            <a:endParaRPr lang="th-TH" sz="7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2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 Demi" pitchFamily="34" charset="0"/>
            </a:endParaRPr>
          </a:p>
        </p:txBody>
      </p:sp>
      <p:pic>
        <p:nvPicPr>
          <p:cNvPr id="6" name="Picture 2" descr="Isolated basketball ball with a bounce effect Vector Image">
            <a:extLst>
              <a:ext uri="{FF2B5EF4-FFF2-40B4-BE49-F238E27FC236}">
                <a16:creationId xmlns:a16="http://schemas.microsoft.com/office/drawing/2014/main" id="{2BCDCECE-BE43-436D-9C4A-5568FBBD95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54800" y1="73333" x2="54800" y2="73333"/>
                        <a14:foregroundMark x1="52600" y1="75463" x2="52600" y2="75463"/>
                        <a14:foregroundMark x1="72200" y1="75833" x2="72200" y2="75833"/>
                        <a14:foregroundMark x1="50900" y1="68241" x2="50900" y2="68241"/>
                        <a14:foregroundMark x1="51500" y1="68241" x2="51500" y2="682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27184" flipH="1">
            <a:off x="3213704" y="3518"/>
            <a:ext cx="1704125" cy="1726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DF8A6D7E-F93D-4F7E-A01A-899C610C6DE7}"/>
              </a:ext>
            </a:extLst>
          </p:cNvPr>
          <p:cNvSpPr/>
          <p:nvPr/>
        </p:nvSpPr>
        <p:spPr>
          <a:xfrm>
            <a:off x="5101965" y="115503"/>
            <a:ext cx="7000924" cy="230832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7200" b="1" spc="50" dirty="0" err="1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ganze</a:t>
            </a:r>
            <a:r>
              <a:rPr lang="en-US" sz="7200" b="1" spc="50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 </a:t>
            </a:r>
          </a:p>
          <a:p>
            <a:pPr algn="ctr"/>
            <a:r>
              <a:rPr lang="en-US" sz="7200" b="1" spc="50" dirty="0" err="1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Stunde</a:t>
            </a:r>
            <a:endParaRPr lang="en-US" sz="6000" b="1" spc="50" dirty="0">
              <a:ln w="11430"/>
              <a:solidFill>
                <a:sysClr val="windowText" lastClr="0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MV Boli" pitchFamily="2" charset="0"/>
              <a:cs typeface="MV Boli" pitchFamily="2" charset="0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1603FD3B-1A1A-472D-BC9E-50319FF0500A}"/>
              </a:ext>
            </a:extLst>
          </p:cNvPr>
          <p:cNvGrpSpPr/>
          <p:nvPr/>
        </p:nvGrpSpPr>
        <p:grpSpPr>
          <a:xfrm>
            <a:off x="962526" y="1478570"/>
            <a:ext cx="4553064" cy="4493372"/>
            <a:chOff x="640630" y="365125"/>
            <a:chExt cx="5770110" cy="5878980"/>
          </a:xfrm>
        </p:grpSpPr>
        <p:pic>
          <p:nvPicPr>
            <p:cNvPr id="9" name="Picture 2" descr="Related image">
              <a:extLst>
                <a:ext uri="{FF2B5EF4-FFF2-40B4-BE49-F238E27FC236}">
                  <a16:creationId xmlns:a16="http://schemas.microsoft.com/office/drawing/2014/main" id="{4EF060C5-F81D-40B5-8043-D4A32372EC7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lum contrast="40000"/>
            </a:blip>
            <a:srcRect l="25519" t="9589" r="24711" b="16438"/>
            <a:stretch>
              <a:fillRect/>
            </a:stretch>
          </p:blipFill>
          <p:spPr bwMode="auto">
            <a:xfrm>
              <a:off x="640630" y="365125"/>
              <a:ext cx="5770110" cy="5878980"/>
            </a:xfrm>
            <a:prstGeom prst="ellipse">
              <a:avLst/>
            </a:prstGeom>
            <a:ln w="63500" cap="rnd">
              <a:solidFill>
                <a:srgbClr val="333333"/>
              </a:solidFill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87A0C54F-3DB8-4F7F-A11E-86B1BF39A273}"/>
                </a:ext>
              </a:extLst>
            </p:cNvPr>
            <p:cNvSpPr/>
            <p:nvPr/>
          </p:nvSpPr>
          <p:spPr>
            <a:xfrm>
              <a:off x="805070" y="573741"/>
              <a:ext cx="5377070" cy="5545516"/>
            </a:xfrm>
            <a:prstGeom prst="ellipse">
              <a:avLst/>
            </a:prstGeom>
            <a:solidFill>
              <a:schemeClr val="accent6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2739258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DDD765-E1CB-40E4-B631-EE75362C8E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BCE6ED-8EEF-42C1-9562-05A663405D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0B8ACB4-EA60-4B6C-97F3-4EDAF43569D9}"/>
              </a:ext>
            </a:extLst>
          </p:cNvPr>
          <p:cNvSpPr/>
          <p:nvPr/>
        </p:nvSpPr>
        <p:spPr>
          <a:xfrm>
            <a:off x="127000" y="115503"/>
            <a:ext cx="11904579" cy="66029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1B5423B-336E-4CC0-9505-D7C3B2FA939C}"/>
              </a:ext>
            </a:extLst>
          </p:cNvPr>
          <p:cNvSpPr/>
          <p:nvPr/>
        </p:nvSpPr>
        <p:spPr>
          <a:xfrm>
            <a:off x="-1045835" y="156594"/>
            <a:ext cx="6029838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7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Spielzeit</a:t>
            </a:r>
            <a:endParaRPr lang="th-TH" sz="7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2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 Demi" pitchFamily="34" charset="0"/>
            </a:endParaRPr>
          </a:p>
        </p:txBody>
      </p:sp>
      <p:pic>
        <p:nvPicPr>
          <p:cNvPr id="6" name="Picture 2" descr="Isolated basketball ball with a bounce effect Vector Image">
            <a:extLst>
              <a:ext uri="{FF2B5EF4-FFF2-40B4-BE49-F238E27FC236}">
                <a16:creationId xmlns:a16="http://schemas.microsoft.com/office/drawing/2014/main" id="{2BCDCECE-BE43-436D-9C4A-5568FBBD95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54800" y1="73333" x2="54800" y2="73333"/>
                        <a14:foregroundMark x1="52600" y1="75463" x2="52600" y2="75463"/>
                        <a14:foregroundMark x1="72200" y1="75833" x2="72200" y2="75833"/>
                        <a14:foregroundMark x1="50900" y1="68241" x2="50900" y2="68241"/>
                        <a14:foregroundMark x1="51500" y1="68241" x2="51500" y2="682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27184" flipH="1">
            <a:off x="3213704" y="3518"/>
            <a:ext cx="1704125" cy="1726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Image result for 30 min">
            <a:extLst>
              <a:ext uri="{FF2B5EF4-FFF2-40B4-BE49-F238E27FC236}">
                <a16:creationId xmlns:a16="http://schemas.microsoft.com/office/drawing/2014/main" id="{79DF6007-95E8-4700-B8C0-62721A5534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 l="23966" t="2404" r="23967" b="12239"/>
          <a:stretch>
            <a:fillRect/>
          </a:stretch>
        </p:blipFill>
        <p:spPr bwMode="auto">
          <a:xfrm>
            <a:off x="717403" y="1725579"/>
            <a:ext cx="4468006" cy="4468006"/>
          </a:xfrm>
          <a:prstGeom prst="ellipse">
            <a:avLst/>
          </a:prstGeom>
          <a:ln w="63500" cap="rnd"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DEF9CA46-0C16-4925-9C84-F68A98F83C83}"/>
              </a:ext>
            </a:extLst>
          </p:cNvPr>
          <p:cNvSpPr/>
          <p:nvPr/>
        </p:nvSpPr>
        <p:spPr>
          <a:xfrm>
            <a:off x="5180127" y="202761"/>
            <a:ext cx="7000924" cy="230832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7200" b="1" spc="50" dirty="0" err="1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halbe</a:t>
            </a:r>
            <a:r>
              <a:rPr lang="en-US" sz="7200" b="1" spc="50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 </a:t>
            </a:r>
          </a:p>
          <a:p>
            <a:pPr algn="ctr"/>
            <a:r>
              <a:rPr lang="en-US" sz="7200" b="1" spc="50" dirty="0" err="1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Stunde</a:t>
            </a:r>
            <a:endParaRPr lang="en-US" sz="6000" b="1" spc="50" dirty="0">
              <a:ln w="11430"/>
              <a:solidFill>
                <a:sysClr val="windowText" lastClr="0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MV Boli" pitchFamily="2" charset="0"/>
              <a:cs typeface="MV Boli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37621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DDD765-E1CB-40E4-B631-EE75362C8E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BCE6ED-8EEF-42C1-9562-05A663405D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0B8ACB4-EA60-4B6C-97F3-4EDAF43569D9}"/>
              </a:ext>
            </a:extLst>
          </p:cNvPr>
          <p:cNvSpPr/>
          <p:nvPr/>
        </p:nvSpPr>
        <p:spPr>
          <a:xfrm>
            <a:off x="127000" y="115503"/>
            <a:ext cx="11904579" cy="66029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1B5423B-336E-4CC0-9505-D7C3B2FA939C}"/>
              </a:ext>
            </a:extLst>
          </p:cNvPr>
          <p:cNvSpPr/>
          <p:nvPr/>
        </p:nvSpPr>
        <p:spPr>
          <a:xfrm>
            <a:off x="-1045835" y="156594"/>
            <a:ext cx="6029838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7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Spielzeit</a:t>
            </a:r>
            <a:endParaRPr lang="th-TH" sz="7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2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 Demi" pitchFamily="34" charset="0"/>
            </a:endParaRPr>
          </a:p>
        </p:txBody>
      </p:sp>
      <p:pic>
        <p:nvPicPr>
          <p:cNvPr id="6" name="Picture 2" descr="Isolated basketball ball with a bounce effect Vector Image">
            <a:extLst>
              <a:ext uri="{FF2B5EF4-FFF2-40B4-BE49-F238E27FC236}">
                <a16:creationId xmlns:a16="http://schemas.microsoft.com/office/drawing/2014/main" id="{2BCDCECE-BE43-436D-9C4A-5568FBBD95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54800" y1="73333" x2="54800" y2="73333"/>
                        <a14:foregroundMark x1="52600" y1="75463" x2="52600" y2="75463"/>
                        <a14:foregroundMark x1="72200" y1="75833" x2="72200" y2="75833"/>
                        <a14:foregroundMark x1="50900" y1="68241" x2="50900" y2="68241"/>
                        <a14:foregroundMark x1="51500" y1="68241" x2="51500" y2="682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27184" flipH="1">
            <a:off x="3213704" y="3518"/>
            <a:ext cx="1704125" cy="1726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Image result for viertelstunde">
            <a:extLst>
              <a:ext uri="{FF2B5EF4-FFF2-40B4-BE49-F238E27FC236}">
                <a16:creationId xmlns:a16="http://schemas.microsoft.com/office/drawing/2014/main" id="{0EAC1908-7EDE-4E05-AE4C-B56F47B1BC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54881" y="1606544"/>
            <a:ext cx="4525245" cy="464677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0B71DB5E-8AED-40B6-A24A-B2B89368591F}"/>
              </a:ext>
            </a:extLst>
          </p:cNvPr>
          <p:cNvSpPr/>
          <p:nvPr/>
        </p:nvSpPr>
        <p:spPr>
          <a:xfrm>
            <a:off x="4829130" y="353499"/>
            <a:ext cx="6633597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7200" b="1" spc="50" dirty="0" err="1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Viertelstunde</a:t>
            </a:r>
            <a:endParaRPr lang="en-US" sz="6000" b="1" spc="50" dirty="0">
              <a:ln w="11430"/>
              <a:solidFill>
                <a:sysClr val="windowText" lastClr="0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MV Boli" pitchFamily="2" charset="0"/>
              <a:cs typeface="MV Boli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75035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DDD765-E1CB-40E4-B631-EE75362C8E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BCE6ED-8EEF-42C1-9562-05A663405D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0B8ACB4-EA60-4B6C-97F3-4EDAF43569D9}"/>
              </a:ext>
            </a:extLst>
          </p:cNvPr>
          <p:cNvSpPr/>
          <p:nvPr/>
        </p:nvSpPr>
        <p:spPr>
          <a:xfrm>
            <a:off x="127000" y="115503"/>
            <a:ext cx="11904579" cy="66029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1B5423B-336E-4CC0-9505-D7C3B2FA939C}"/>
              </a:ext>
            </a:extLst>
          </p:cNvPr>
          <p:cNvSpPr/>
          <p:nvPr/>
        </p:nvSpPr>
        <p:spPr>
          <a:xfrm>
            <a:off x="-1045835" y="156594"/>
            <a:ext cx="6029838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7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Spielzeit</a:t>
            </a:r>
            <a:endParaRPr lang="th-TH" sz="7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2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 Demi" pitchFamily="34" charset="0"/>
            </a:endParaRPr>
          </a:p>
        </p:txBody>
      </p:sp>
      <p:pic>
        <p:nvPicPr>
          <p:cNvPr id="6" name="Picture 2" descr="Isolated basketball ball with a bounce effect Vector Image">
            <a:extLst>
              <a:ext uri="{FF2B5EF4-FFF2-40B4-BE49-F238E27FC236}">
                <a16:creationId xmlns:a16="http://schemas.microsoft.com/office/drawing/2014/main" id="{2BCDCECE-BE43-436D-9C4A-5568FBBD95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54800" y1="73333" x2="54800" y2="73333"/>
                        <a14:foregroundMark x1="52600" y1="75463" x2="52600" y2="75463"/>
                        <a14:foregroundMark x1="72200" y1="75833" x2="72200" y2="75833"/>
                        <a14:foregroundMark x1="50900" y1="68241" x2="50900" y2="68241"/>
                        <a14:foregroundMark x1="51500" y1="68241" x2="51500" y2="682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27184" flipH="1">
            <a:off x="3213704" y="3518"/>
            <a:ext cx="1704125" cy="1726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Image result for 30 min">
            <a:extLst>
              <a:ext uri="{FF2B5EF4-FFF2-40B4-BE49-F238E27FC236}">
                <a16:creationId xmlns:a16="http://schemas.microsoft.com/office/drawing/2014/main" id="{79DF6007-95E8-4700-B8C0-62721A5534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 l="23966" t="2404" r="23967" b="12239"/>
          <a:stretch>
            <a:fillRect/>
          </a:stretch>
        </p:blipFill>
        <p:spPr bwMode="auto">
          <a:xfrm>
            <a:off x="717403" y="1725579"/>
            <a:ext cx="4468006" cy="4468006"/>
          </a:xfrm>
          <a:prstGeom prst="ellipse">
            <a:avLst/>
          </a:prstGeom>
          <a:ln w="63500" cap="rnd"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DEF9CA46-0C16-4925-9C84-F68A98F83C83}"/>
              </a:ext>
            </a:extLst>
          </p:cNvPr>
          <p:cNvSpPr/>
          <p:nvPr/>
        </p:nvSpPr>
        <p:spPr>
          <a:xfrm>
            <a:off x="5180127" y="202761"/>
            <a:ext cx="7000924" cy="230832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7200" b="1" spc="50" dirty="0" err="1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halbe</a:t>
            </a:r>
            <a:r>
              <a:rPr lang="en-US" sz="7200" b="1" spc="50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 </a:t>
            </a:r>
          </a:p>
          <a:p>
            <a:pPr algn="ctr"/>
            <a:r>
              <a:rPr lang="en-US" sz="7200" b="1" spc="50" dirty="0" err="1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Stunde</a:t>
            </a:r>
            <a:endParaRPr lang="en-US" sz="6000" b="1" spc="50" dirty="0">
              <a:ln w="11430"/>
              <a:solidFill>
                <a:sysClr val="windowText" lastClr="0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MV Boli" pitchFamily="2" charset="0"/>
              <a:cs typeface="MV Boli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60323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DDD765-E1CB-40E4-B631-EE75362C8E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BCE6ED-8EEF-42C1-9562-05A663405D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0B8ACB4-EA60-4B6C-97F3-4EDAF43569D9}"/>
              </a:ext>
            </a:extLst>
          </p:cNvPr>
          <p:cNvSpPr/>
          <p:nvPr/>
        </p:nvSpPr>
        <p:spPr>
          <a:xfrm>
            <a:off x="127000" y="115503"/>
            <a:ext cx="11904579" cy="66029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1B5423B-336E-4CC0-9505-D7C3B2FA939C}"/>
              </a:ext>
            </a:extLst>
          </p:cNvPr>
          <p:cNvSpPr/>
          <p:nvPr/>
        </p:nvSpPr>
        <p:spPr>
          <a:xfrm>
            <a:off x="-1045835" y="156594"/>
            <a:ext cx="6029838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7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Spielzeit</a:t>
            </a:r>
            <a:endParaRPr lang="th-TH" sz="7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2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 Demi" pitchFamily="34" charset="0"/>
            </a:endParaRPr>
          </a:p>
        </p:txBody>
      </p:sp>
      <p:pic>
        <p:nvPicPr>
          <p:cNvPr id="6" name="Picture 2" descr="Isolated basketball ball with a bounce effect Vector Image">
            <a:extLst>
              <a:ext uri="{FF2B5EF4-FFF2-40B4-BE49-F238E27FC236}">
                <a16:creationId xmlns:a16="http://schemas.microsoft.com/office/drawing/2014/main" id="{2BCDCECE-BE43-436D-9C4A-5568FBBD95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54800" y1="73333" x2="54800" y2="73333"/>
                        <a14:foregroundMark x1="52600" y1="75463" x2="52600" y2="75463"/>
                        <a14:foregroundMark x1="72200" y1="75833" x2="72200" y2="75833"/>
                        <a14:foregroundMark x1="50900" y1="68241" x2="50900" y2="68241"/>
                        <a14:foregroundMark x1="51500" y1="68241" x2="51500" y2="682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27184" flipH="1">
            <a:off x="3213704" y="3518"/>
            <a:ext cx="1704125" cy="1726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Image result for viertelstunde">
            <a:extLst>
              <a:ext uri="{FF2B5EF4-FFF2-40B4-BE49-F238E27FC236}">
                <a16:creationId xmlns:a16="http://schemas.microsoft.com/office/drawing/2014/main" id="{0EAC1908-7EDE-4E05-AE4C-B56F47B1BC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54881" y="1606544"/>
            <a:ext cx="4525245" cy="464677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0B71DB5E-8AED-40B6-A24A-B2B89368591F}"/>
              </a:ext>
            </a:extLst>
          </p:cNvPr>
          <p:cNvSpPr/>
          <p:nvPr/>
        </p:nvSpPr>
        <p:spPr>
          <a:xfrm>
            <a:off x="4829130" y="353499"/>
            <a:ext cx="6633597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7200" b="1" spc="50" dirty="0" err="1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Viertelstunde</a:t>
            </a:r>
            <a:endParaRPr lang="en-US" sz="6000" b="1" spc="50" dirty="0">
              <a:ln w="11430"/>
              <a:solidFill>
                <a:sysClr val="windowText" lastClr="0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MV Boli" pitchFamily="2" charset="0"/>
              <a:cs typeface="MV Boli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16859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DDD765-E1CB-40E4-B631-EE75362C8E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BCE6ED-8EEF-42C1-9562-05A663405D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0B8ACB4-EA60-4B6C-97F3-4EDAF43569D9}"/>
              </a:ext>
            </a:extLst>
          </p:cNvPr>
          <p:cNvSpPr/>
          <p:nvPr/>
        </p:nvSpPr>
        <p:spPr>
          <a:xfrm>
            <a:off x="127000" y="115503"/>
            <a:ext cx="11904579" cy="66029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1B5423B-336E-4CC0-9505-D7C3B2FA939C}"/>
              </a:ext>
            </a:extLst>
          </p:cNvPr>
          <p:cNvSpPr/>
          <p:nvPr/>
        </p:nvSpPr>
        <p:spPr>
          <a:xfrm>
            <a:off x="-1045835" y="156594"/>
            <a:ext cx="6029838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7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Spielzeit</a:t>
            </a:r>
            <a:endParaRPr lang="th-TH" sz="7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2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 Demi" pitchFamily="34" charset="0"/>
            </a:endParaRPr>
          </a:p>
        </p:txBody>
      </p:sp>
      <p:pic>
        <p:nvPicPr>
          <p:cNvPr id="6" name="Picture 2" descr="Isolated basketball ball with a bounce effect Vector Image">
            <a:extLst>
              <a:ext uri="{FF2B5EF4-FFF2-40B4-BE49-F238E27FC236}">
                <a16:creationId xmlns:a16="http://schemas.microsoft.com/office/drawing/2014/main" id="{2BCDCECE-BE43-436D-9C4A-5568FBBD95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54800" y1="73333" x2="54800" y2="73333"/>
                        <a14:foregroundMark x1="52600" y1="75463" x2="52600" y2="75463"/>
                        <a14:foregroundMark x1="72200" y1="75833" x2="72200" y2="75833"/>
                        <a14:foregroundMark x1="50900" y1="68241" x2="50900" y2="68241"/>
                        <a14:foregroundMark x1="51500" y1="68241" x2="51500" y2="682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27184" flipH="1">
            <a:off x="3213704" y="3518"/>
            <a:ext cx="1704125" cy="1726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Image result for 30 min">
            <a:extLst>
              <a:ext uri="{FF2B5EF4-FFF2-40B4-BE49-F238E27FC236}">
                <a16:creationId xmlns:a16="http://schemas.microsoft.com/office/drawing/2014/main" id="{79DF6007-95E8-4700-B8C0-62721A5534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 l="23966" t="2404" r="23967" b="12239"/>
          <a:stretch>
            <a:fillRect/>
          </a:stretch>
        </p:blipFill>
        <p:spPr bwMode="auto">
          <a:xfrm>
            <a:off x="717403" y="1725579"/>
            <a:ext cx="4468006" cy="4468006"/>
          </a:xfrm>
          <a:prstGeom prst="ellipse">
            <a:avLst/>
          </a:prstGeom>
          <a:ln w="63500" cap="rnd"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DEF9CA46-0C16-4925-9C84-F68A98F83C83}"/>
              </a:ext>
            </a:extLst>
          </p:cNvPr>
          <p:cNvSpPr/>
          <p:nvPr/>
        </p:nvSpPr>
        <p:spPr>
          <a:xfrm>
            <a:off x="5180127" y="202761"/>
            <a:ext cx="7000924" cy="230832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7200" b="1" spc="50" dirty="0" err="1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halbe</a:t>
            </a:r>
            <a:r>
              <a:rPr lang="en-US" sz="7200" b="1" spc="50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 </a:t>
            </a:r>
          </a:p>
          <a:p>
            <a:pPr algn="ctr"/>
            <a:r>
              <a:rPr lang="en-US" sz="7200" b="1" spc="50" dirty="0" err="1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Stunde</a:t>
            </a:r>
            <a:endParaRPr lang="en-US" sz="6000" b="1" spc="50" dirty="0">
              <a:ln w="11430"/>
              <a:solidFill>
                <a:sysClr val="windowText" lastClr="0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MV Boli" pitchFamily="2" charset="0"/>
              <a:cs typeface="MV Boli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00593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DDD765-E1CB-40E4-B631-EE75362C8E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BCE6ED-8EEF-42C1-9562-05A663405D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0B8ACB4-EA60-4B6C-97F3-4EDAF43569D9}"/>
              </a:ext>
            </a:extLst>
          </p:cNvPr>
          <p:cNvSpPr/>
          <p:nvPr/>
        </p:nvSpPr>
        <p:spPr>
          <a:xfrm>
            <a:off x="127000" y="115503"/>
            <a:ext cx="11904579" cy="66029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1B5423B-336E-4CC0-9505-D7C3B2FA939C}"/>
              </a:ext>
            </a:extLst>
          </p:cNvPr>
          <p:cNvSpPr/>
          <p:nvPr/>
        </p:nvSpPr>
        <p:spPr>
          <a:xfrm>
            <a:off x="-1045835" y="156594"/>
            <a:ext cx="6029838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7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Spielzeit</a:t>
            </a:r>
            <a:endParaRPr lang="th-TH" sz="7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2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 Demi" pitchFamily="34" charset="0"/>
            </a:endParaRPr>
          </a:p>
        </p:txBody>
      </p:sp>
      <p:pic>
        <p:nvPicPr>
          <p:cNvPr id="6" name="Picture 2" descr="Isolated basketball ball with a bounce effect Vector Image">
            <a:extLst>
              <a:ext uri="{FF2B5EF4-FFF2-40B4-BE49-F238E27FC236}">
                <a16:creationId xmlns:a16="http://schemas.microsoft.com/office/drawing/2014/main" id="{2BCDCECE-BE43-436D-9C4A-5568FBBD95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54800" y1="73333" x2="54800" y2="73333"/>
                        <a14:foregroundMark x1="52600" y1="75463" x2="52600" y2="75463"/>
                        <a14:foregroundMark x1="72200" y1="75833" x2="72200" y2="75833"/>
                        <a14:foregroundMark x1="50900" y1="68241" x2="50900" y2="68241"/>
                        <a14:foregroundMark x1="51500" y1="68241" x2="51500" y2="682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27184" flipH="1">
            <a:off x="3213704" y="3518"/>
            <a:ext cx="1704125" cy="1726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DF8A6D7E-F93D-4F7E-A01A-899C610C6DE7}"/>
              </a:ext>
            </a:extLst>
          </p:cNvPr>
          <p:cNvSpPr/>
          <p:nvPr/>
        </p:nvSpPr>
        <p:spPr>
          <a:xfrm>
            <a:off x="5101965" y="115503"/>
            <a:ext cx="7000924" cy="230832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7200" b="1" spc="50" dirty="0" err="1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ganze</a:t>
            </a:r>
            <a:r>
              <a:rPr lang="en-US" sz="7200" b="1" spc="50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 </a:t>
            </a:r>
          </a:p>
          <a:p>
            <a:pPr algn="ctr"/>
            <a:r>
              <a:rPr lang="en-US" sz="7200" b="1" spc="50" dirty="0" err="1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Stunde</a:t>
            </a:r>
            <a:endParaRPr lang="en-US" sz="6000" b="1" spc="50" dirty="0">
              <a:ln w="11430"/>
              <a:solidFill>
                <a:sysClr val="windowText" lastClr="0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MV Boli" pitchFamily="2" charset="0"/>
              <a:cs typeface="MV Boli" pitchFamily="2" charset="0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1603FD3B-1A1A-472D-BC9E-50319FF0500A}"/>
              </a:ext>
            </a:extLst>
          </p:cNvPr>
          <p:cNvGrpSpPr/>
          <p:nvPr/>
        </p:nvGrpSpPr>
        <p:grpSpPr>
          <a:xfrm>
            <a:off x="962526" y="1478570"/>
            <a:ext cx="4553064" cy="4493372"/>
            <a:chOff x="640630" y="365125"/>
            <a:chExt cx="5770110" cy="5878980"/>
          </a:xfrm>
        </p:grpSpPr>
        <p:pic>
          <p:nvPicPr>
            <p:cNvPr id="9" name="Picture 2" descr="Related image">
              <a:extLst>
                <a:ext uri="{FF2B5EF4-FFF2-40B4-BE49-F238E27FC236}">
                  <a16:creationId xmlns:a16="http://schemas.microsoft.com/office/drawing/2014/main" id="{4EF060C5-F81D-40B5-8043-D4A32372EC7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lum contrast="40000"/>
            </a:blip>
            <a:srcRect l="25519" t="9589" r="24711" b="16438"/>
            <a:stretch>
              <a:fillRect/>
            </a:stretch>
          </p:blipFill>
          <p:spPr bwMode="auto">
            <a:xfrm>
              <a:off x="640630" y="365125"/>
              <a:ext cx="5770110" cy="5878980"/>
            </a:xfrm>
            <a:prstGeom prst="ellipse">
              <a:avLst/>
            </a:prstGeom>
            <a:ln w="63500" cap="rnd">
              <a:solidFill>
                <a:srgbClr val="333333"/>
              </a:solidFill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87A0C54F-3DB8-4F7F-A11E-86B1BF39A273}"/>
                </a:ext>
              </a:extLst>
            </p:cNvPr>
            <p:cNvSpPr/>
            <p:nvPr/>
          </p:nvSpPr>
          <p:spPr>
            <a:xfrm>
              <a:off x="805070" y="573741"/>
              <a:ext cx="5377070" cy="5545516"/>
            </a:xfrm>
            <a:prstGeom prst="ellipse">
              <a:avLst/>
            </a:prstGeom>
            <a:solidFill>
              <a:schemeClr val="accent6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723722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DDD765-E1CB-40E4-B631-EE75362C8E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BCE6ED-8EEF-42C1-9562-05A663405D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0B8ACB4-EA60-4B6C-97F3-4EDAF43569D9}"/>
              </a:ext>
            </a:extLst>
          </p:cNvPr>
          <p:cNvSpPr/>
          <p:nvPr/>
        </p:nvSpPr>
        <p:spPr>
          <a:xfrm>
            <a:off x="127000" y="115503"/>
            <a:ext cx="11904579" cy="66029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1B5423B-336E-4CC0-9505-D7C3B2FA939C}"/>
              </a:ext>
            </a:extLst>
          </p:cNvPr>
          <p:cNvSpPr/>
          <p:nvPr/>
        </p:nvSpPr>
        <p:spPr>
          <a:xfrm>
            <a:off x="-1045835" y="156594"/>
            <a:ext cx="6029838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7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Spielzeit</a:t>
            </a:r>
            <a:endParaRPr lang="th-TH" sz="7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2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 Demi" pitchFamily="34" charset="0"/>
            </a:endParaRPr>
          </a:p>
        </p:txBody>
      </p:sp>
      <p:pic>
        <p:nvPicPr>
          <p:cNvPr id="6" name="Picture 2" descr="Isolated basketball ball with a bounce effect Vector Image">
            <a:extLst>
              <a:ext uri="{FF2B5EF4-FFF2-40B4-BE49-F238E27FC236}">
                <a16:creationId xmlns:a16="http://schemas.microsoft.com/office/drawing/2014/main" id="{2BCDCECE-BE43-436D-9C4A-5568FBBD95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54800" y1="73333" x2="54800" y2="73333"/>
                        <a14:foregroundMark x1="52600" y1="75463" x2="52600" y2="75463"/>
                        <a14:foregroundMark x1="72200" y1="75833" x2="72200" y2="75833"/>
                        <a14:foregroundMark x1="50900" y1="68241" x2="50900" y2="68241"/>
                        <a14:foregroundMark x1="51500" y1="68241" x2="51500" y2="682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27184" flipH="1">
            <a:off x="3213704" y="3518"/>
            <a:ext cx="1704125" cy="1726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Image result for viertelstunde">
            <a:extLst>
              <a:ext uri="{FF2B5EF4-FFF2-40B4-BE49-F238E27FC236}">
                <a16:creationId xmlns:a16="http://schemas.microsoft.com/office/drawing/2014/main" id="{0EAC1908-7EDE-4E05-AE4C-B56F47B1BC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54881" y="1606544"/>
            <a:ext cx="4525245" cy="464677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0B71DB5E-8AED-40B6-A24A-B2B89368591F}"/>
              </a:ext>
            </a:extLst>
          </p:cNvPr>
          <p:cNvSpPr/>
          <p:nvPr/>
        </p:nvSpPr>
        <p:spPr>
          <a:xfrm>
            <a:off x="4829130" y="353499"/>
            <a:ext cx="6633597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7200" b="1" spc="50" dirty="0" err="1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Viertelstunde</a:t>
            </a:r>
            <a:endParaRPr lang="en-US" sz="6000" b="1" spc="50" dirty="0">
              <a:ln w="11430"/>
              <a:solidFill>
                <a:sysClr val="windowText" lastClr="0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MV Boli" pitchFamily="2" charset="0"/>
              <a:cs typeface="MV Boli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8577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DDD765-E1CB-40E4-B631-EE75362C8E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BCE6ED-8EEF-42C1-9562-05A663405D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0B8ACB4-EA60-4B6C-97F3-4EDAF43569D9}"/>
              </a:ext>
            </a:extLst>
          </p:cNvPr>
          <p:cNvSpPr/>
          <p:nvPr/>
        </p:nvSpPr>
        <p:spPr>
          <a:xfrm>
            <a:off x="127000" y="115503"/>
            <a:ext cx="11904579" cy="66029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1B5423B-336E-4CC0-9505-D7C3B2FA939C}"/>
              </a:ext>
            </a:extLst>
          </p:cNvPr>
          <p:cNvSpPr/>
          <p:nvPr/>
        </p:nvSpPr>
        <p:spPr>
          <a:xfrm>
            <a:off x="-1045835" y="156594"/>
            <a:ext cx="6029838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7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Spielzeit</a:t>
            </a:r>
            <a:endParaRPr lang="th-TH" sz="7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2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 Demi" pitchFamily="34" charset="0"/>
            </a:endParaRPr>
          </a:p>
        </p:txBody>
      </p:sp>
      <p:pic>
        <p:nvPicPr>
          <p:cNvPr id="6" name="Picture 2" descr="Isolated basketball ball with a bounce effect Vector Image">
            <a:extLst>
              <a:ext uri="{FF2B5EF4-FFF2-40B4-BE49-F238E27FC236}">
                <a16:creationId xmlns:a16="http://schemas.microsoft.com/office/drawing/2014/main" id="{2BCDCECE-BE43-436D-9C4A-5568FBBD95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54800" y1="73333" x2="54800" y2="73333"/>
                        <a14:foregroundMark x1="52600" y1="75463" x2="52600" y2="75463"/>
                        <a14:foregroundMark x1="72200" y1="75833" x2="72200" y2="75833"/>
                        <a14:foregroundMark x1="50900" y1="68241" x2="50900" y2="68241"/>
                        <a14:foregroundMark x1="51500" y1="68241" x2="51500" y2="682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27184" flipH="1">
            <a:off x="3213704" y="3518"/>
            <a:ext cx="1704125" cy="1726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DF8A6D7E-F93D-4F7E-A01A-899C610C6DE7}"/>
              </a:ext>
            </a:extLst>
          </p:cNvPr>
          <p:cNvSpPr/>
          <p:nvPr/>
        </p:nvSpPr>
        <p:spPr>
          <a:xfrm>
            <a:off x="5101965" y="115503"/>
            <a:ext cx="7000924" cy="230832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7200" b="1" spc="50" dirty="0" err="1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ganze</a:t>
            </a:r>
            <a:r>
              <a:rPr lang="en-US" sz="7200" b="1" spc="50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 </a:t>
            </a:r>
          </a:p>
          <a:p>
            <a:pPr algn="ctr"/>
            <a:r>
              <a:rPr lang="en-US" sz="7200" b="1" spc="50" dirty="0" err="1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Stunde</a:t>
            </a:r>
            <a:endParaRPr lang="en-US" sz="6000" b="1" spc="50" dirty="0">
              <a:ln w="11430"/>
              <a:solidFill>
                <a:sysClr val="windowText" lastClr="0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MV Boli" pitchFamily="2" charset="0"/>
              <a:cs typeface="MV Boli" pitchFamily="2" charset="0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1603FD3B-1A1A-472D-BC9E-50319FF0500A}"/>
              </a:ext>
            </a:extLst>
          </p:cNvPr>
          <p:cNvGrpSpPr/>
          <p:nvPr/>
        </p:nvGrpSpPr>
        <p:grpSpPr>
          <a:xfrm>
            <a:off x="962526" y="1478570"/>
            <a:ext cx="4553064" cy="4493372"/>
            <a:chOff x="640630" y="365125"/>
            <a:chExt cx="5770110" cy="5878980"/>
          </a:xfrm>
        </p:grpSpPr>
        <p:pic>
          <p:nvPicPr>
            <p:cNvPr id="9" name="Picture 2" descr="Related image">
              <a:extLst>
                <a:ext uri="{FF2B5EF4-FFF2-40B4-BE49-F238E27FC236}">
                  <a16:creationId xmlns:a16="http://schemas.microsoft.com/office/drawing/2014/main" id="{4EF060C5-F81D-40B5-8043-D4A32372EC7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lum contrast="40000"/>
            </a:blip>
            <a:srcRect l="25519" t="9589" r="24711" b="16438"/>
            <a:stretch>
              <a:fillRect/>
            </a:stretch>
          </p:blipFill>
          <p:spPr bwMode="auto">
            <a:xfrm>
              <a:off x="640630" y="365125"/>
              <a:ext cx="5770110" cy="5878980"/>
            </a:xfrm>
            <a:prstGeom prst="ellipse">
              <a:avLst/>
            </a:prstGeom>
            <a:ln w="63500" cap="rnd">
              <a:solidFill>
                <a:srgbClr val="333333"/>
              </a:solidFill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87A0C54F-3DB8-4F7F-A11E-86B1BF39A273}"/>
                </a:ext>
              </a:extLst>
            </p:cNvPr>
            <p:cNvSpPr/>
            <p:nvPr/>
          </p:nvSpPr>
          <p:spPr>
            <a:xfrm>
              <a:off x="805070" y="573741"/>
              <a:ext cx="5377070" cy="5545516"/>
            </a:xfrm>
            <a:prstGeom prst="ellipse">
              <a:avLst/>
            </a:prstGeom>
            <a:solidFill>
              <a:schemeClr val="accent6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9134032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DDD765-E1CB-40E4-B631-EE75362C8E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BCE6ED-8EEF-42C1-9562-05A663405D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0B8ACB4-EA60-4B6C-97F3-4EDAF43569D9}"/>
              </a:ext>
            </a:extLst>
          </p:cNvPr>
          <p:cNvSpPr/>
          <p:nvPr/>
        </p:nvSpPr>
        <p:spPr>
          <a:xfrm>
            <a:off x="127000" y="115503"/>
            <a:ext cx="11904579" cy="66029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1B5423B-336E-4CC0-9505-D7C3B2FA939C}"/>
              </a:ext>
            </a:extLst>
          </p:cNvPr>
          <p:cNvSpPr/>
          <p:nvPr/>
        </p:nvSpPr>
        <p:spPr>
          <a:xfrm>
            <a:off x="-1045835" y="156594"/>
            <a:ext cx="6029838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7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Spielzeit</a:t>
            </a:r>
            <a:endParaRPr lang="th-TH" sz="7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2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 Demi" pitchFamily="34" charset="0"/>
            </a:endParaRPr>
          </a:p>
        </p:txBody>
      </p:sp>
      <p:pic>
        <p:nvPicPr>
          <p:cNvPr id="6" name="Picture 2" descr="Isolated basketball ball with a bounce effect Vector Image">
            <a:extLst>
              <a:ext uri="{FF2B5EF4-FFF2-40B4-BE49-F238E27FC236}">
                <a16:creationId xmlns:a16="http://schemas.microsoft.com/office/drawing/2014/main" id="{2BCDCECE-BE43-436D-9C4A-5568FBBD95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54800" y1="73333" x2="54800" y2="73333"/>
                        <a14:foregroundMark x1="52600" y1="75463" x2="52600" y2="75463"/>
                        <a14:foregroundMark x1="72200" y1="75833" x2="72200" y2="75833"/>
                        <a14:foregroundMark x1="50900" y1="68241" x2="50900" y2="68241"/>
                        <a14:foregroundMark x1="51500" y1="68241" x2="51500" y2="682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27184" flipH="1">
            <a:off x="3213704" y="3518"/>
            <a:ext cx="1704125" cy="1726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Image result for viertelstunde">
            <a:extLst>
              <a:ext uri="{FF2B5EF4-FFF2-40B4-BE49-F238E27FC236}">
                <a16:creationId xmlns:a16="http://schemas.microsoft.com/office/drawing/2014/main" id="{0EAC1908-7EDE-4E05-AE4C-B56F47B1BC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54881" y="1606544"/>
            <a:ext cx="4525245" cy="464677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0B71DB5E-8AED-40B6-A24A-B2B89368591F}"/>
              </a:ext>
            </a:extLst>
          </p:cNvPr>
          <p:cNvSpPr/>
          <p:nvPr/>
        </p:nvSpPr>
        <p:spPr>
          <a:xfrm>
            <a:off x="4829130" y="353499"/>
            <a:ext cx="6633597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7200" b="1" spc="50" dirty="0" err="1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Viertelstunde</a:t>
            </a:r>
            <a:endParaRPr lang="en-US" sz="6000" b="1" spc="50" dirty="0">
              <a:ln w="11430"/>
              <a:solidFill>
                <a:sysClr val="windowText" lastClr="0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MV Boli" pitchFamily="2" charset="0"/>
              <a:cs typeface="MV Boli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72554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DDD765-E1CB-40E4-B631-EE75362C8E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BCE6ED-8EEF-42C1-9562-05A663405D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0B8ACB4-EA60-4B6C-97F3-4EDAF43569D9}"/>
              </a:ext>
            </a:extLst>
          </p:cNvPr>
          <p:cNvSpPr/>
          <p:nvPr/>
        </p:nvSpPr>
        <p:spPr>
          <a:xfrm>
            <a:off x="127000" y="115503"/>
            <a:ext cx="11904579" cy="66029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1B5423B-336E-4CC0-9505-D7C3B2FA939C}"/>
              </a:ext>
            </a:extLst>
          </p:cNvPr>
          <p:cNvSpPr/>
          <p:nvPr/>
        </p:nvSpPr>
        <p:spPr>
          <a:xfrm>
            <a:off x="-1045835" y="156594"/>
            <a:ext cx="6029838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7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Spielzeit</a:t>
            </a:r>
            <a:endParaRPr lang="th-TH" sz="7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2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 Demi" pitchFamily="34" charset="0"/>
            </a:endParaRPr>
          </a:p>
        </p:txBody>
      </p:sp>
      <p:pic>
        <p:nvPicPr>
          <p:cNvPr id="6" name="Picture 2" descr="Isolated basketball ball with a bounce effect Vector Image">
            <a:extLst>
              <a:ext uri="{FF2B5EF4-FFF2-40B4-BE49-F238E27FC236}">
                <a16:creationId xmlns:a16="http://schemas.microsoft.com/office/drawing/2014/main" id="{2BCDCECE-BE43-436D-9C4A-5568FBBD95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54800" y1="73333" x2="54800" y2="73333"/>
                        <a14:foregroundMark x1="52600" y1="75463" x2="52600" y2="75463"/>
                        <a14:foregroundMark x1="72200" y1="75833" x2="72200" y2="75833"/>
                        <a14:foregroundMark x1="50900" y1="68241" x2="50900" y2="68241"/>
                        <a14:foregroundMark x1="51500" y1="68241" x2="51500" y2="682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27184" flipH="1">
            <a:off x="3213704" y="3518"/>
            <a:ext cx="1704125" cy="1726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DF8A6D7E-F93D-4F7E-A01A-899C610C6DE7}"/>
              </a:ext>
            </a:extLst>
          </p:cNvPr>
          <p:cNvSpPr/>
          <p:nvPr/>
        </p:nvSpPr>
        <p:spPr>
          <a:xfrm>
            <a:off x="5101965" y="115503"/>
            <a:ext cx="7000924" cy="230832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7200" b="1" spc="50" dirty="0" err="1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ganze</a:t>
            </a:r>
            <a:r>
              <a:rPr lang="en-US" sz="7200" b="1" spc="50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 </a:t>
            </a:r>
          </a:p>
          <a:p>
            <a:pPr algn="ctr"/>
            <a:r>
              <a:rPr lang="en-US" sz="7200" b="1" spc="50" dirty="0" err="1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Stunde</a:t>
            </a:r>
            <a:endParaRPr lang="en-US" sz="6000" b="1" spc="50" dirty="0">
              <a:ln w="11430"/>
              <a:solidFill>
                <a:sysClr val="windowText" lastClr="0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MV Boli" pitchFamily="2" charset="0"/>
              <a:cs typeface="MV Boli" pitchFamily="2" charset="0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1603FD3B-1A1A-472D-BC9E-50319FF0500A}"/>
              </a:ext>
            </a:extLst>
          </p:cNvPr>
          <p:cNvGrpSpPr/>
          <p:nvPr/>
        </p:nvGrpSpPr>
        <p:grpSpPr>
          <a:xfrm>
            <a:off x="962526" y="1478570"/>
            <a:ext cx="4553064" cy="4493372"/>
            <a:chOff x="640630" y="365125"/>
            <a:chExt cx="5770110" cy="5878980"/>
          </a:xfrm>
        </p:grpSpPr>
        <p:pic>
          <p:nvPicPr>
            <p:cNvPr id="9" name="Picture 2" descr="Related image">
              <a:extLst>
                <a:ext uri="{FF2B5EF4-FFF2-40B4-BE49-F238E27FC236}">
                  <a16:creationId xmlns:a16="http://schemas.microsoft.com/office/drawing/2014/main" id="{4EF060C5-F81D-40B5-8043-D4A32372EC7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lum contrast="40000"/>
            </a:blip>
            <a:srcRect l="25519" t="9589" r="24711" b="16438"/>
            <a:stretch>
              <a:fillRect/>
            </a:stretch>
          </p:blipFill>
          <p:spPr bwMode="auto">
            <a:xfrm>
              <a:off x="640630" y="365125"/>
              <a:ext cx="5770110" cy="5878980"/>
            </a:xfrm>
            <a:prstGeom prst="ellipse">
              <a:avLst/>
            </a:prstGeom>
            <a:ln w="63500" cap="rnd">
              <a:solidFill>
                <a:srgbClr val="333333"/>
              </a:solidFill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87A0C54F-3DB8-4F7F-A11E-86B1BF39A273}"/>
                </a:ext>
              </a:extLst>
            </p:cNvPr>
            <p:cNvSpPr/>
            <p:nvPr/>
          </p:nvSpPr>
          <p:spPr>
            <a:xfrm>
              <a:off x="805070" y="573741"/>
              <a:ext cx="5377070" cy="5545516"/>
            </a:xfrm>
            <a:prstGeom prst="ellipse">
              <a:avLst/>
            </a:prstGeom>
            <a:solidFill>
              <a:schemeClr val="accent6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5030927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DDD765-E1CB-40E4-B631-EE75362C8E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BCE6ED-8EEF-42C1-9562-05A663405D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0B8ACB4-EA60-4B6C-97F3-4EDAF43569D9}"/>
              </a:ext>
            </a:extLst>
          </p:cNvPr>
          <p:cNvSpPr/>
          <p:nvPr/>
        </p:nvSpPr>
        <p:spPr>
          <a:xfrm>
            <a:off x="127000" y="115503"/>
            <a:ext cx="11904579" cy="66029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1B5423B-336E-4CC0-9505-D7C3B2FA939C}"/>
              </a:ext>
            </a:extLst>
          </p:cNvPr>
          <p:cNvSpPr/>
          <p:nvPr/>
        </p:nvSpPr>
        <p:spPr>
          <a:xfrm>
            <a:off x="-1045835" y="156594"/>
            <a:ext cx="6029838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7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Spielzeit</a:t>
            </a:r>
            <a:endParaRPr lang="th-TH" sz="7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2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 Demi" pitchFamily="34" charset="0"/>
            </a:endParaRPr>
          </a:p>
        </p:txBody>
      </p:sp>
      <p:pic>
        <p:nvPicPr>
          <p:cNvPr id="6" name="Picture 2" descr="Isolated basketball ball with a bounce effect Vector Image">
            <a:extLst>
              <a:ext uri="{FF2B5EF4-FFF2-40B4-BE49-F238E27FC236}">
                <a16:creationId xmlns:a16="http://schemas.microsoft.com/office/drawing/2014/main" id="{2BCDCECE-BE43-436D-9C4A-5568FBBD95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54800" y1="73333" x2="54800" y2="73333"/>
                        <a14:foregroundMark x1="52600" y1="75463" x2="52600" y2="75463"/>
                        <a14:foregroundMark x1="72200" y1="75833" x2="72200" y2="75833"/>
                        <a14:foregroundMark x1="50900" y1="68241" x2="50900" y2="68241"/>
                        <a14:foregroundMark x1="51500" y1="68241" x2="51500" y2="682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27184" flipH="1">
            <a:off x="3213704" y="3518"/>
            <a:ext cx="1704125" cy="1726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Image result for 30 min">
            <a:extLst>
              <a:ext uri="{FF2B5EF4-FFF2-40B4-BE49-F238E27FC236}">
                <a16:creationId xmlns:a16="http://schemas.microsoft.com/office/drawing/2014/main" id="{79DF6007-95E8-4700-B8C0-62721A5534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 l="23966" t="2404" r="23967" b="12239"/>
          <a:stretch>
            <a:fillRect/>
          </a:stretch>
        </p:blipFill>
        <p:spPr bwMode="auto">
          <a:xfrm>
            <a:off x="717403" y="1725579"/>
            <a:ext cx="4468006" cy="4468006"/>
          </a:xfrm>
          <a:prstGeom prst="ellipse">
            <a:avLst/>
          </a:prstGeom>
          <a:ln w="63500" cap="rnd"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DEF9CA46-0C16-4925-9C84-F68A98F83C83}"/>
              </a:ext>
            </a:extLst>
          </p:cNvPr>
          <p:cNvSpPr/>
          <p:nvPr/>
        </p:nvSpPr>
        <p:spPr>
          <a:xfrm>
            <a:off x="5180127" y="202761"/>
            <a:ext cx="7000924" cy="230832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7200" b="1" spc="50" dirty="0" err="1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halbe</a:t>
            </a:r>
            <a:r>
              <a:rPr lang="en-US" sz="7200" b="1" spc="50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 </a:t>
            </a:r>
          </a:p>
          <a:p>
            <a:pPr algn="ctr"/>
            <a:r>
              <a:rPr lang="en-US" sz="7200" b="1" spc="50" dirty="0" err="1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Stunde</a:t>
            </a:r>
            <a:endParaRPr lang="en-US" sz="6000" b="1" spc="50" dirty="0">
              <a:ln w="11430"/>
              <a:solidFill>
                <a:sysClr val="windowText" lastClr="0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MV Boli" pitchFamily="2" charset="0"/>
              <a:cs typeface="MV Boli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49340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DDD765-E1CB-40E4-B631-EE75362C8E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BCE6ED-8EEF-42C1-9562-05A663405D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0B8ACB4-EA60-4B6C-97F3-4EDAF43569D9}"/>
              </a:ext>
            </a:extLst>
          </p:cNvPr>
          <p:cNvSpPr/>
          <p:nvPr/>
        </p:nvSpPr>
        <p:spPr>
          <a:xfrm>
            <a:off x="127000" y="115503"/>
            <a:ext cx="11904579" cy="66029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1B5423B-336E-4CC0-9505-D7C3B2FA939C}"/>
              </a:ext>
            </a:extLst>
          </p:cNvPr>
          <p:cNvSpPr/>
          <p:nvPr/>
        </p:nvSpPr>
        <p:spPr>
          <a:xfrm>
            <a:off x="-1045835" y="156594"/>
            <a:ext cx="6029838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7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Spielzeit</a:t>
            </a:r>
            <a:endParaRPr lang="th-TH" sz="7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2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 Demi" pitchFamily="34" charset="0"/>
            </a:endParaRPr>
          </a:p>
        </p:txBody>
      </p:sp>
      <p:pic>
        <p:nvPicPr>
          <p:cNvPr id="6" name="Picture 2" descr="Isolated basketball ball with a bounce effect Vector Image">
            <a:extLst>
              <a:ext uri="{FF2B5EF4-FFF2-40B4-BE49-F238E27FC236}">
                <a16:creationId xmlns:a16="http://schemas.microsoft.com/office/drawing/2014/main" id="{2BCDCECE-BE43-436D-9C4A-5568FBBD95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54800" y1="73333" x2="54800" y2="73333"/>
                        <a14:foregroundMark x1="52600" y1="75463" x2="52600" y2="75463"/>
                        <a14:foregroundMark x1="72200" y1="75833" x2="72200" y2="75833"/>
                        <a14:foregroundMark x1="50900" y1="68241" x2="50900" y2="68241"/>
                        <a14:foregroundMark x1="51500" y1="68241" x2="51500" y2="682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27184" flipH="1">
            <a:off x="3213704" y="3518"/>
            <a:ext cx="1704125" cy="1726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DF8A6D7E-F93D-4F7E-A01A-899C610C6DE7}"/>
              </a:ext>
            </a:extLst>
          </p:cNvPr>
          <p:cNvSpPr/>
          <p:nvPr/>
        </p:nvSpPr>
        <p:spPr>
          <a:xfrm>
            <a:off x="5101965" y="115503"/>
            <a:ext cx="7000924" cy="230832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7200" b="1" spc="50" dirty="0" err="1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ganze</a:t>
            </a:r>
            <a:r>
              <a:rPr lang="en-US" sz="7200" b="1" spc="50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 </a:t>
            </a:r>
          </a:p>
          <a:p>
            <a:pPr algn="ctr"/>
            <a:r>
              <a:rPr lang="en-US" sz="7200" b="1" spc="50" dirty="0" err="1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Stunde</a:t>
            </a:r>
            <a:endParaRPr lang="en-US" sz="6000" b="1" spc="50" dirty="0">
              <a:ln w="11430"/>
              <a:solidFill>
                <a:sysClr val="windowText" lastClr="0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MV Boli" pitchFamily="2" charset="0"/>
              <a:cs typeface="MV Boli" pitchFamily="2" charset="0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1603FD3B-1A1A-472D-BC9E-50319FF0500A}"/>
              </a:ext>
            </a:extLst>
          </p:cNvPr>
          <p:cNvGrpSpPr/>
          <p:nvPr/>
        </p:nvGrpSpPr>
        <p:grpSpPr>
          <a:xfrm>
            <a:off x="962526" y="1478570"/>
            <a:ext cx="4553064" cy="4493372"/>
            <a:chOff x="640630" y="365125"/>
            <a:chExt cx="5770110" cy="5878980"/>
          </a:xfrm>
        </p:grpSpPr>
        <p:pic>
          <p:nvPicPr>
            <p:cNvPr id="9" name="Picture 2" descr="Related image">
              <a:extLst>
                <a:ext uri="{FF2B5EF4-FFF2-40B4-BE49-F238E27FC236}">
                  <a16:creationId xmlns:a16="http://schemas.microsoft.com/office/drawing/2014/main" id="{4EF060C5-F81D-40B5-8043-D4A32372EC7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lum contrast="40000"/>
            </a:blip>
            <a:srcRect l="25519" t="9589" r="24711" b="16438"/>
            <a:stretch>
              <a:fillRect/>
            </a:stretch>
          </p:blipFill>
          <p:spPr bwMode="auto">
            <a:xfrm>
              <a:off x="640630" y="365125"/>
              <a:ext cx="5770110" cy="5878980"/>
            </a:xfrm>
            <a:prstGeom prst="ellipse">
              <a:avLst/>
            </a:prstGeom>
            <a:ln w="63500" cap="rnd">
              <a:solidFill>
                <a:srgbClr val="333333"/>
              </a:solidFill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87A0C54F-3DB8-4F7F-A11E-86B1BF39A273}"/>
                </a:ext>
              </a:extLst>
            </p:cNvPr>
            <p:cNvSpPr/>
            <p:nvPr/>
          </p:nvSpPr>
          <p:spPr>
            <a:xfrm>
              <a:off x="805070" y="573741"/>
              <a:ext cx="5377070" cy="5545516"/>
            </a:xfrm>
            <a:prstGeom prst="ellipse">
              <a:avLst/>
            </a:prstGeom>
            <a:solidFill>
              <a:schemeClr val="accent6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7884927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DDD765-E1CB-40E4-B631-EE75362C8E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BCE6ED-8EEF-42C1-9562-05A663405D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0B8ACB4-EA60-4B6C-97F3-4EDAF43569D9}"/>
              </a:ext>
            </a:extLst>
          </p:cNvPr>
          <p:cNvSpPr/>
          <p:nvPr/>
        </p:nvSpPr>
        <p:spPr>
          <a:xfrm>
            <a:off x="127000" y="115503"/>
            <a:ext cx="11904579" cy="66029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1B5423B-336E-4CC0-9505-D7C3B2FA939C}"/>
              </a:ext>
            </a:extLst>
          </p:cNvPr>
          <p:cNvSpPr/>
          <p:nvPr/>
        </p:nvSpPr>
        <p:spPr>
          <a:xfrm>
            <a:off x="-1045835" y="156594"/>
            <a:ext cx="6029838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7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Spielzeit</a:t>
            </a:r>
            <a:endParaRPr lang="th-TH" sz="7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2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 Demi" pitchFamily="34" charset="0"/>
            </a:endParaRPr>
          </a:p>
        </p:txBody>
      </p:sp>
      <p:pic>
        <p:nvPicPr>
          <p:cNvPr id="6" name="Picture 2" descr="Isolated basketball ball with a bounce effect Vector Image">
            <a:extLst>
              <a:ext uri="{FF2B5EF4-FFF2-40B4-BE49-F238E27FC236}">
                <a16:creationId xmlns:a16="http://schemas.microsoft.com/office/drawing/2014/main" id="{2BCDCECE-BE43-436D-9C4A-5568FBBD95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54800" y1="73333" x2="54800" y2="73333"/>
                        <a14:foregroundMark x1="52600" y1="75463" x2="52600" y2="75463"/>
                        <a14:foregroundMark x1="72200" y1="75833" x2="72200" y2="75833"/>
                        <a14:foregroundMark x1="50900" y1="68241" x2="50900" y2="68241"/>
                        <a14:foregroundMark x1="51500" y1="68241" x2="51500" y2="682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27184" flipH="1">
            <a:off x="3213704" y="3518"/>
            <a:ext cx="1704125" cy="1726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Image result for viertelstunde">
            <a:extLst>
              <a:ext uri="{FF2B5EF4-FFF2-40B4-BE49-F238E27FC236}">
                <a16:creationId xmlns:a16="http://schemas.microsoft.com/office/drawing/2014/main" id="{0EAC1908-7EDE-4E05-AE4C-B56F47B1BC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54881" y="1606544"/>
            <a:ext cx="4525245" cy="464677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0B71DB5E-8AED-40B6-A24A-B2B89368591F}"/>
              </a:ext>
            </a:extLst>
          </p:cNvPr>
          <p:cNvSpPr/>
          <p:nvPr/>
        </p:nvSpPr>
        <p:spPr>
          <a:xfrm>
            <a:off x="4829130" y="353499"/>
            <a:ext cx="6633597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7200" b="1" spc="50" dirty="0" err="1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Viertelstunde</a:t>
            </a:r>
            <a:endParaRPr lang="en-US" sz="6000" b="1" spc="50" dirty="0">
              <a:ln w="11430"/>
              <a:solidFill>
                <a:sysClr val="windowText" lastClr="0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MV Boli" pitchFamily="2" charset="0"/>
              <a:cs typeface="MV Boli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9954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A99392-00B8-45AF-8DEA-B45688D26F2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F3DC8F9-8B69-4F59-98C3-0E246AE2DA6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9BAD0AF-3836-4874-8982-3A0FF1F0CA1C}"/>
              </a:ext>
            </a:extLst>
          </p:cNvPr>
          <p:cNvSpPr/>
          <p:nvPr/>
        </p:nvSpPr>
        <p:spPr>
          <a:xfrm>
            <a:off x="173255" y="115503"/>
            <a:ext cx="11858324" cy="66029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74BAE39D-4D19-4C0D-AC8D-F4A7F8961219}"/>
              </a:ext>
            </a:extLst>
          </p:cNvPr>
          <p:cNvGrpSpPr/>
          <p:nvPr/>
        </p:nvGrpSpPr>
        <p:grpSpPr>
          <a:xfrm>
            <a:off x="1704130" y="850133"/>
            <a:ext cx="10715668" cy="6149743"/>
            <a:chOff x="3571868" y="3510547"/>
            <a:chExt cx="5572132" cy="3424989"/>
          </a:xfrm>
        </p:grpSpPr>
        <p:pic>
          <p:nvPicPr>
            <p:cNvPr id="6" name="Picture 2" descr="http://www.aulaparticulardeingles.com.br/aulainglesparticular/hora-em-ingles.jpg">
              <a:extLst>
                <a:ext uri="{FF2B5EF4-FFF2-40B4-BE49-F238E27FC236}">
                  <a16:creationId xmlns:a16="http://schemas.microsoft.com/office/drawing/2014/main" id="{2A49592C-D3D4-4266-8498-17FA6E73404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44492" b="99576" l="20763" r="99153">
                          <a14:foregroundMark x1="66525" y1="58051" x2="70763" y2="62288"/>
                          <a14:foregroundMark x1="70763" y1="62288" x2="75847" y2="79661"/>
                          <a14:foregroundMark x1="75847" y1="79661" x2="75000" y2="91949"/>
                          <a14:foregroundMark x1="72034" y1="58051" x2="77542" y2="63136"/>
                          <a14:foregroundMark x1="77542" y1="63136" x2="83475" y2="81780"/>
                          <a14:foregroundMark x1="83475" y1="81780" x2="79237" y2="95763"/>
                          <a14:foregroundMark x1="95339" y1="83898" x2="90254" y2="75847"/>
                          <a14:foregroundMark x1="90254" y1="75847" x2="89831" y2="62712"/>
                          <a14:foregroundMark x1="89831" y1="62712" x2="95339" y2="55932"/>
                          <a14:foregroundMark x1="95339" y1="55932" x2="90678" y2="51271"/>
                          <a14:foregroundMark x1="90678" y1="51271" x2="82203" y2="61864"/>
                          <a14:foregroundMark x1="82203" y1="61864" x2="95339" y2="83898"/>
                          <a14:foregroundMark x1="98305" y1="86864" x2="84746" y2="82203"/>
                          <a14:foregroundMark x1="84746" y1="82203" x2="91525" y2="73729"/>
                          <a14:foregroundMark x1="91525" y1="73729" x2="97034" y2="70763"/>
                          <a14:foregroundMark x1="97034" y1="70763" x2="98729" y2="60169"/>
                          <a14:foregroundMark x1="98729" y1="60169" x2="94915" y2="52542"/>
                          <a14:foregroundMark x1="94915" y1="52542" x2="84746" y2="50000"/>
                          <a14:foregroundMark x1="84746" y1="50000" x2="75424" y2="53814"/>
                          <a14:foregroundMark x1="75424" y1="53814" x2="84746" y2="65678"/>
                          <a14:foregroundMark x1="84746" y1="65678" x2="92373" y2="86441"/>
                          <a14:foregroundMark x1="92373" y1="86441" x2="96186" y2="88983"/>
                          <a14:foregroundMark x1="96186" y1="88983" x2="97034" y2="86864"/>
                          <a14:foregroundMark x1="80508" y1="49153" x2="90254" y2="47881"/>
                          <a14:foregroundMark x1="90254" y1="47881" x2="97458" y2="50424"/>
                          <a14:foregroundMark x1="97458" y1="50424" x2="97034" y2="90678"/>
                          <a14:foregroundMark x1="97034" y1="90678" x2="99153" y2="72881"/>
                          <a14:foregroundMark x1="99153" y1="72881" x2="99153" y2="72881"/>
                          <a14:foregroundMark x1="83051" y1="44915" x2="96610" y2="52119"/>
                          <a14:foregroundMark x1="96610" y1="52119" x2="98305" y2="57203"/>
                          <a14:foregroundMark x1="81780" y1="94915" x2="75000" y2="99576"/>
                          <a14:foregroundMark x1="75000" y1="99576" x2="63136" y2="99153"/>
                        </a14:backgroundRemoval>
                      </a14:imgEffect>
                    </a14:imgLayer>
                  </a14:imgProps>
                </a:ext>
              </a:extLst>
            </a:blip>
            <a:srcRect l="13158" t="43805"/>
            <a:stretch>
              <a:fillRect/>
            </a:stretch>
          </p:blipFill>
          <p:spPr bwMode="auto">
            <a:xfrm>
              <a:off x="4429124" y="3929066"/>
              <a:ext cx="4714876" cy="2928952"/>
            </a:xfrm>
            <a:prstGeom prst="rect">
              <a:avLst/>
            </a:prstGeom>
            <a:noFill/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37DF2DE4-0D4D-4A26-BED8-D4F48EB87AA3}"/>
                </a:ext>
              </a:extLst>
            </p:cNvPr>
            <p:cNvSpPr/>
            <p:nvPr/>
          </p:nvSpPr>
          <p:spPr>
            <a:xfrm>
              <a:off x="3571868" y="3857628"/>
              <a:ext cx="2214578" cy="178595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accent6">
                  <a:lumMod val="20000"/>
                  <a:lumOff val="8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FB6CA282-9DCA-4844-82B0-C2ECC8B4E604}"/>
                </a:ext>
              </a:extLst>
            </p:cNvPr>
            <p:cNvSpPr/>
            <p:nvPr/>
          </p:nvSpPr>
          <p:spPr>
            <a:xfrm>
              <a:off x="4154906" y="5427579"/>
              <a:ext cx="1826126" cy="1507957"/>
            </a:xfrm>
            <a:custGeom>
              <a:avLst/>
              <a:gdLst>
                <a:gd name="connsiteX0" fmla="*/ 224589 w 1826126"/>
                <a:gd name="connsiteY0" fmla="*/ 203200 h 1507957"/>
                <a:gd name="connsiteX1" fmla="*/ 272715 w 1826126"/>
                <a:gd name="connsiteY1" fmla="*/ 1486568 h 1507957"/>
                <a:gd name="connsiteX2" fmla="*/ 1459831 w 1826126"/>
                <a:gd name="connsiteY2" fmla="*/ 331537 h 1507957"/>
                <a:gd name="connsiteX3" fmla="*/ 1620252 w 1826126"/>
                <a:gd name="connsiteY3" fmla="*/ 267368 h 1507957"/>
                <a:gd name="connsiteX4" fmla="*/ 224589 w 1826126"/>
                <a:gd name="connsiteY4" fmla="*/ 203200 h 15079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26126" h="1507957">
                  <a:moveTo>
                    <a:pt x="224589" y="203200"/>
                  </a:moveTo>
                  <a:cubicBezTo>
                    <a:pt x="0" y="406400"/>
                    <a:pt x="66841" y="1465179"/>
                    <a:pt x="272715" y="1486568"/>
                  </a:cubicBezTo>
                  <a:cubicBezTo>
                    <a:pt x="478589" y="1507957"/>
                    <a:pt x="1235242" y="534737"/>
                    <a:pt x="1459831" y="331537"/>
                  </a:cubicBezTo>
                  <a:cubicBezTo>
                    <a:pt x="1684420" y="128337"/>
                    <a:pt x="1826126" y="286084"/>
                    <a:pt x="1620252" y="267368"/>
                  </a:cubicBezTo>
                  <a:cubicBezTo>
                    <a:pt x="1414378" y="248652"/>
                    <a:pt x="449178" y="0"/>
                    <a:pt x="224589" y="203200"/>
                  </a:cubicBezTo>
                  <a:close/>
                </a:path>
              </a:pathLst>
            </a:cu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15B0A7BF-2885-4C2F-AC4A-B0A9EC0F4624}"/>
                </a:ext>
              </a:extLst>
            </p:cNvPr>
            <p:cNvSpPr/>
            <p:nvPr/>
          </p:nvSpPr>
          <p:spPr>
            <a:xfrm>
              <a:off x="5727032" y="3510547"/>
              <a:ext cx="909052" cy="2473159"/>
            </a:xfrm>
            <a:custGeom>
              <a:avLst/>
              <a:gdLst>
                <a:gd name="connsiteX0" fmla="*/ 80210 w 909052"/>
                <a:gd name="connsiteY0" fmla="*/ 307474 h 2473159"/>
                <a:gd name="connsiteX1" fmla="*/ 48126 w 909052"/>
                <a:gd name="connsiteY1" fmla="*/ 2216485 h 2473159"/>
                <a:gd name="connsiteX2" fmla="*/ 112294 w 909052"/>
                <a:gd name="connsiteY2" fmla="*/ 1847516 h 2473159"/>
                <a:gd name="connsiteX3" fmla="*/ 288757 w 909052"/>
                <a:gd name="connsiteY3" fmla="*/ 1574800 h 2473159"/>
                <a:gd name="connsiteX4" fmla="*/ 641684 w 909052"/>
                <a:gd name="connsiteY4" fmla="*/ 1237916 h 2473159"/>
                <a:gd name="connsiteX5" fmla="*/ 882315 w 909052"/>
                <a:gd name="connsiteY5" fmla="*/ 1205832 h 2473159"/>
                <a:gd name="connsiteX6" fmla="*/ 802105 w 909052"/>
                <a:gd name="connsiteY6" fmla="*/ 676442 h 2473159"/>
                <a:gd name="connsiteX7" fmla="*/ 529389 w 909052"/>
                <a:gd name="connsiteY7" fmla="*/ 371642 h 2473159"/>
                <a:gd name="connsiteX8" fmla="*/ 80210 w 909052"/>
                <a:gd name="connsiteY8" fmla="*/ 307474 h 24731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09052" h="2473159">
                  <a:moveTo>
                    <a:pt x="80210" y="307474"/>
                  </a:moveTo>
                  <a:cubicBezTo>
                    <a:pt x="0" y="614948"/>
                    <a:pt x="42779" y="1959811"/>
                    <a:pt x="48126" y="2216485"/>
                  </a:cubicBezTo>
                  <a:cubicBezTo>
                    <a:pt x="53473" y="2473159"/>
                    <a:pt x="72189" y="1954464"/>
                    <a:pt x="112294" y="1847516"/>
                  </a:cubicBezTo>
                  <a:cubicBezTo>
                    <a:pt x="152399" y="1740569"/>
                    <a:pt x="200525" y="1676400"/>
                    <a:pt x="288757" y="1574800"/>
                  </a:cubicBezTo>
                  <a:cubicBezTo>
                    <a:pt x="376989" y="1473200"/>
                    <a:pt x="542758" y="1299411"/>
                    <a:pt x="641684" y="1237916"/>
                  </a:cubicBezTo>
                  <a:cubicBezTo>
                    <a:pt x="740610" y="1176421"/>
                    <a:pt x="855578" y="1299411"/>
                    <a:pt x="882315" y="1205832"/>
                  </a:cubicBezTo>
                  <a:cubicBezTo>
                    <a:pt x="909052" y="1112253"/>
                    <a:pt x="860926" y="815474"/>
                    <a:pt x="802105" y="676442"/>
                  </a:cubicBezTo>
                  <a:cubicBezTo>
                    <a:pt x="743284" y="537410"/>
                    <a:pt x="652379" y="430463"/>
                    <a:pt x="529389" y="371642"/>
                  </a:cubicBezTo>
                  <a:cubicBezTo>
                    <a:pt x="406400" y="312821"/>
                    <a:pt x="160421" y="0"/>
                    <a:pt x="80210" y="307474"/>
                  </a:cubicBezTo>
                  <a:close/>
                </a:path>
              </a:pathLst>
            </a:cu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pic>
        <p:nvPicPr>
          <p:cNvPr id="10" name="Picture 2" descr="http://www.aulaparticulardeingles.com.br/aulainglesparticular/hora-em-ingles.jpg">
            <a:extLst>
              <a:ext uri="{FF2B5EF4-FFF2-40B4-BE49-F238E27FC236}">
                <a16:creationId xmlns:a16="http://schemas.microsoft.com/office/drawing/2014/main" id="{552F44B3-BF70-4AE2-AB16-EF7053B673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 l="47368" t="67160" r="46053" b="19134"/>
          <a:stretch>
            <a:fillRect/>
          </a:stretch>
        </p:blipFill>
        <p:spPr bwMode="auto">
          <a:xfrm>
            <a:off x="7376608" y="3514237"/>
            <a:ext cx="1500198" cy="151805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1AC6A5B9-A6A4-4286-AC16-92C5185C2124}"/>
              </a:ext>
            </a:extLst>
          </p:cNvPr>
          <p:cNvCxnSpPr>
            <a:cxnSpLocks/>
          </p:cNvCxnSpPr>
          <p:nvPr/>
        </p:nvCxnSpPr>
        <p:spPr>
          <a:xfrm flipH="1">
            <a:off x="6917635" y="4292262"/>
            <a:ext cx="1003852" cy="740034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82242E6E-6700-4FFC-B050-9DD572DEDCED}"/>
              </a:ext>
            </a:extLst>
          </p:cNvPr>
          <p:cNvCxnSpPr>
            <a:cxnSpLocks/>
          </p:cNvCxnSpPr>
          <p:nvPr/>
        </p:nvCxnSpPr>
        <p:spPr>
          <a:xfrm flipH="1">
            <a:off x="7419561" y="4330788"/>
            <a:ext cx="515708" cy="730806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4DEF2F3B-AF07-4728-9A3A-50889C3245B4}"/>
              </a:ext>
            </a:extLst>
          </p:cNvPr>
          <p:cNvSpPr/>
          <p:nvPr/>
        </p:nvSpPr>
        <p:spPr>
          <a:xfrm rot="19727947">
            <a:off x="4437728" y="1120289"/>
            <a:ext cx="3458308" cy="251086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B61FE85-C2EC-4285-BF3F-2E33C543CD28}"/>
              </a:ext>
            </a:extLst>
          </p:cNvPr>
          <p:cNvSpPr/>
          <p:nvPr/>
        </p:nvSpPr>
        <p:spPr>
          <a:xfrm rot="18833325">
            <a:off x="2412302" y="3569220"/>
            <a:ext cx="3081359" cy="244931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CF68719-DE2B-498F-8F96-70D13E4B7EAA}"/>
              </a:ext>
            </a:extLst>
          </p:cNvPr>
          <p:cNvSpPr/>
          <p:nvPr/>
        </p:nvSpPr>
        <p:spPr>
          <a:xfrm>
            <a:off x="731346" y="4251053"/>
            <a:ext cx="3081359" cy="244931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BAD9008-C23E-4199-A822-7FDCD0EEF030}"/>
              </a:ext>
            </a:extLst>
          </p:cNvPr>
          <p:cNvSpPr/>
          <p:nvPr/>
        </p:nvSpPr>
        <p:spPr>
          <a:xfrm rot="17209903">
            <a:off x="5038150" y="3664488"/>
            <a:ext cx="1256719" cy="95785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4" name="Oval Callout 19">
            <a:extLst>
              <a:ext uri="{FF2B5EF4-FFF2-40B4-BE49-F238E27FC236}">
                <a16:creationId xmlns:a16="http://schemas.microsoft.com/office/drawing/2014/main" id="{C71A2852-A3D2-44C5-8222-CC4767D00819}"/>
              </a:ext>
            </a:extLst>
          </p:cNvPr>
          <p:cNvSpPr/>
          <p:nvPr/>
        </p:nvSpPr>
        <p:spPr>
          <a:xfrm>
            <a:off x="7690357" y="1979641"/>
            <a:ext cx="4451813" cy="1643074"/>
          </a:xfrm>
          <a:prstGeom prst="wedgeEllipseCallout">
            <a:avLst>
              <a:gd name="adj1" fmla="val -17932"/>
              <a:gd name="adj2" fmla="val 98905"/>
            </a:avLst>
          </a:prstGeom>
          <a:solidFill>
            <a:srgbClr val="00B0F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800" dirty="0">
                <a:solidFill>
                  <a:sysClr val="windowText" lastClr="000000"/>
                </a:solidFill>
                <a:latin typeface="Berlin Sans FB" pitchFamily="34" charset="0"/>
              </a:rPr>
              <a:t>Es </a:t>
            </a:r>
            <a:r>
              <a:rPr lang="en-US" sz="4800" dirty="0" err="1">
                <a:solidFill>
                  <a:sysClr val="windowText" lastClr="000000"/>
                </a:solidFill>
                <a:latin typeface="Berlin Sans FB" pitchFamily="34" charset="0"/>
              </a:rPr>
              <a:t>ist</a:t>
            </a:r>
            <a:r>
              <a:rPr lang="en-US" sz="4800" dirty="0">
                <a:solidFill>
                  <a:sysClr val="windowText" lastClr="000000"/>
                </a:solidFill>
                <a:latin typeface="Berlin Sans FB" pitchFamily="34" charset="0"/>
              </a:rPr>
              <a:t> </a:t>
            </a:r>
            <a:r>
              <a:rPr lang="en-US" sz="4400" dirty="0">
                <a:solidFill>
                  <a:sysClr val="windowText" lastClr="000000"/>
                </a:solidFill>
                <a:latin typeface="Berlin Sans FB" pitchFamily="34" charset="0"/>
              </a:rPr>
              <a:t>08.45</a:t>
            </a:r>
            <a:r>
              <a:rPr lang="en-US" sz="4800" dirty="0">
                <a:solidFill>
                  <a:sysClr val="windowText" lastClr="000000"/>
                </a:solidFill>
                <a:latin typeface="Berlin Sans FB" pitchFamily="34" charset="0"/>
              </a:rPr>
              <a:t> .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7B8DD38-55B0-4863-BB69-73B9D53AF0BD}"/>
              </a:ext>
            </a:extLst>
          </p:cNvPr>
          <p:cNvSpPr/>
          <p:nvPr/>
        </p:nvSpPr>
        <p:spPr>
          <a:xfrm>
            <a:off x="701318" y="425275"/>
            <a:ext cx="10789363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72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Es </a:t>
            </a:r>
            <a:r>
              <a:rPr lang="en-US" sz="7200" b="1" spc="50" dirty="0" err="1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ist</a:t>
            </a:r>
            <a:r>
              <a:rPr lang="en-US" sz="72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 </a:t>
            </a:r>
            <a:r>
              <a:rPr lang="en-US" sz="7200" b="1" spc="50" dirty="0" err="1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Viertel</a:t>
            </a:r>
            <a:r>
              <a:rPr lang="en-US" sz="72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 </a:t>
            </a:r>
            <a:r>
              <a:rPr lang="en-US" sz="7200" b="1" spc="50" dirty="0" err="1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vor</a:t>
            </a:r>
            <a:r>
              <a:rPr lang="en-US" sz="72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 </a:t>
            </a:r>
            <a:r>
              <a:rPr lang="en-US" sz="7200" b="1" spc="50" dirty="0" err="1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neun</a:t>
            </a:r>
            <a:r>
              <a:rPr lang="en-US" sz="72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j-lt"/>
                <a:cs typeface="MV Boli" pitchFamily="2" charset="0"/>
              </a:rPr>
              <a:t>.</a:t>
            </a:r>
            <a:endParaRPr lang="en-US" sz="7200" b="1" spc="50" dirty="0">
              <a:ln w="11430"/>
              <a:solidFill>
                <a:sysClr val="windowText" lastClr="0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MV Boli" pitchFamily="2" charset="0"/>
              <a:cs typeface="MV Boli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7425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2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A99392-00B8-45AF-8DEA-B45688D26F2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F3DC8F9-8B69-4F59-98C3-0E246AE2DA6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9BAD0AF-3836-4874-8982-3A0FF1F0CA1C}"/>
              </a:ext>
            </a:extLst>
          </p:cNvPr>
          <p:cNvSpPr/>
          <p:nvPr/>
        </p:nvSpPr>
        <p:spPr>
          <a:xfrm>
            <a:off x="173255" y="115503"/>
            <a:ext cx="11858324" cy="66029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74BAE39D-4D19-4C0D-AC8D-F4A7F8961219}"/>
              </a:ext>
            </a:extLst>
          </p:cNvPr>
          <p:cNvGrpSpPr/>
          <p:nvPr/>
        </p:nvGrpSpPr>
        <p:grpSpPr>
          <a:xfrm>
            <a:off x="1704130" y="850133"/>
            <a:ext cx="10715668" cy="6149743"/>
            <a:chOff x="3571868" y="3510547"/>
            <a:chExt cx="5572132" cy="3424989"/>
          </a:xfrm>
        </p:grpSpPr>
        <p:pic>
          <p:nvPicPr>
            <p:cNvPr id="6" name="Picture 2" descr="http://www.aulaparticulardeingles.com.br/aulainglesparticular/hora-em-ingles.jpg">
              <a:extLst>
                <a:ext uri="{FF2B5EF4-FFF2-40B4-BE49-F238E27FC236}">
                  <a16:creationId xmlns:a16="http://schemas.microsoft.com/office/drawing/2014/main" id="{2A49592C-D3D4-4266-8498-17FA6E73404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44492" b="99576" l="20763" r="99153">
                          <a14:foregroundMark x1="66525" y1="58051" x2="70763" y2="62288"/>
                          <a14:foregroundMark x1="70763" y1="62288" x2="75847" y2="79661"/>
                          <a14:foregroundMark x1="75847" y1="79661" x2="75000" y2="91949"/>
                          <a14:foregroundMark x1="72034" y1="58051" x2="77542" y2="63136"/>
                          <a14:foregroundMark x1="77542" y1="63136" x2="83475" y2="81780"/>
                          <a14:foregroundMark x1="83475" y1="81780" x2="79237" y2="95763"/>
                          <a14:foregroundMark x1="95339" y1="83898" x2="90254" y2="75847"/>
                          <a14:foregroundMark x1="90254" y1="75847" x2="89831" y2="62712"/>
                          <a14:foregroundMark x1="89831" y1="62712" x2="95339" y2="55932"/>
                          <a14:foregroundMark x1="95339" y1="55932" x2="90678" y2="51271"/>
                          <a14:foregroundMark x1="90678" y1="51271" x2="82203" y2="61864"/>
                          <a14:foregroundMark x1="82203" y1="61864" x2="95339" y2="83898"/>
                          <a14:foregroundMark x1="98305" y1="86864" x2="84746" y2="82203"/>
                          <a14:foregroundMark x1="84746" y1="82203" x2="91525" y2="73729"/>
                          <a14:foregroundMark x1="91525" y1="73729" x2="97034" y2="70763"/>
                          <a14:foregroundMark x1="97034" y1="70763" x2="98729" y2="60169"/>
                          <a14:foregroundMark x1="98729" y1="60169" x2="94915" y2="52542"/>
                          <a14:foregroundMark x1="94915" y1="52542" x2="84746" y2="50000"/>
                          <a14:foregroundMark x1="84746" y1="50000" x2="75424" y2="53814"/>
                          <a14:foregroundMark x1="75424" y1="53814" x2="84746" y2="65678"/>
                          <a14:foregroundMark x1="84746" y1="65678" x2="92373" y2="86441"/>
                          <a14:foregroundMark x1="92373" y1="86441" x2="96186" y2="88983"/>
                          <a14:foregroundMark x1="96186" y1="88983" x2="97034" y2="86864"/>
                          <a14:foregroundMark x1="80508" y1="49153" x2="90254" y2="47881"/>
                          <a14:foregroundMark x1="90254" y1="47881" x2="97458" y2="50424"/>
                          <a14:foregroundMark x1="97458" y1="50424" x2="97034" y2="90678"/>
                          <a14:foregroundMark x1="97034" y1="90678" x2="99153" y2="72881"/>
                          <a14:foregroundMark x1="99153" y1="72881" x2="99153" y2="72881"/>
                          <a14:foregroundMark x1="83051" y1="44915" x2="96610" y2="52119"/>
                          <a14:foregroundMark x1="96610" y1="52119" x2="98305" y2="57203"/>
                          <a14:foregroundMark x1="81780" y1="94915" x2="75000" y2="99576"/>
                          <a14:foregroundMark x1="75000" y1="99576" x2="63136" y2="99153"/>
                        </a14:backgroundRemoval>
                      </a14:imgEffect>
                    </a14:imgLayer>
                  </a14:imgProps>
                </a:ext>
              </a:extLst>
            </a:blip>
            <a:srcRect l="13158" t="43805"/>
            <a:stretch>
              <a:fillRect/>
            </a:stretch>
          </p:blipFill>
          <p:spPr bwMode="auto">
            <a:xfrm>
              <a:off x="4429124" y="3929066"/>
              <a:ext cx="4714876" cy="2928952"/>
            </a:xfrm>
            <a:prstGeom prst="rect">
              <a:avLst/>
            </a:prstGeom>
            <a:noFill/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37DF2DE4-0D4D-4A26-BED8-D4F48EB87AA3}"/>
                </a:ext>
              </a:extLst>
            </p:cNvPr>
            <p:cNvSpPr/>
            <p:nvPr/>
          </p:nvSpPr>
          <p:spPr>
            <a:xfrm>
              <a:off x="3571868" y="3857628"/>
              <a:ext cx="2214578" cy="178595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accent6">
                  <a:lumMod val="20000"/>
                  <a:lumOff val="8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FB6CA282-9DCA-4844-82B0-C2ECC8B4E604}"/>
                </a:ext>
              </a:extLst>
            </p:cNvPr>
            <p:cNvSpPr/>
            <p:nvPr/>
          </p:nvSpPr>
          <p:spPr>
            <a:xfrm>
              <a:off x="4154906" y="5427579"/>
              <a:ext cx="1826126" cy="1507957"/>
            </a:xfrm>
            <a:custGeom>
              <a:avLst/>
              <a:gdLst>
                <a:gd name="connsiteX0" fmla="*/ 224589 w 1826126"/>
                <a:gd name="connsiteY0" fmla="*/ 203200 h 1507957"/>
                <a:gd name="connsiteX1" fmla="*/ 272715 w 1826126"/>
                <a:gd name="connsiteY1" fmla="*/ 1486568 h 1507957"/>
                <a:gd name="connsiteX2" fmla="*/ 1459831 w 1826126"/>
                <a:gd name="connsiteY2" fmla="*/ 331537 h 1507957"/>
                <a:gd name="connsiteX3" fmla="*/ 1620252 w 1826126"/>
                <a:gd name="connsiteY3" fmla="*/ 267368 h 1507957"/>
                <a:gd name="connsiteX4" fmla="*/ 224589 w 1826126"/>
                <a:gd name="connsiteY4" fmla="*/ 203200 h 15079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26126" h="1507957">
                  <a:moveTo>
                    <a:pt x="224589" y="203200"/>
                  </a:moveTo>
                  <a:cubicBezTo>
                    <a:pt x="0" y="406400"/>
                    <a:pt x="66841" y="1465179"/>
                    <a:pt x="272715" y="1486568"/>
                  </a:cubicBezTo>
                  <a:cubicBezTo>
                    <a:pt x="478589" y="1507957"/>
                    <a:pt x="1235242" y="534737"/>
                    <a:pt x="1459831" y="331537"/>
                  </a:cubicBezTo>
                  <a:cubicBezTo>
                    <a:pt x="1684420" y="128337"/>
                    <a:pt x="1826126" y="286084"/>
                    <a:pt x="1620252" y="267368"/>
                  </a:cubicBezTo>
                  <a:cubicBezTo>
                    <a:pt x="1414378" y="248652"/>
                    <a:pt x="449178" y="0"/>
                    <a:pt x="224589" y="203200"/>
                  </a:cubicBezTo>
                  <a:close/>
                </a:path>
              </a:pathLst>
            </a:cu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15B0A7BF-2885-4C2F-AC4A-B0A9EC0F4624}"/>
                </a:ext>
              </a:extLst>
            </p:cNvPr>
            <p:cNvSpPr/>
            <p:nvPr/>
          </p:nvSpPr>
          <p:spPr>
            <a:xfrm>
              <a:off x="5727032" y="3510547"/>
              <a:ext cx="909052" cy="2473159"/>
            </a:xfrm>
            <a:custGeom>
              <a:avLst/>
              <a:gdLst>
                <a:gd name="connsiteX0" fmla="*/ 80210 w 909052"/>
                <a:gd name="connsiteY0" fmla="*/ 307474 h 2473159"/>
                <a:gd name="connsiteX1" fmla="*/ 48126 w 909052"/>
                <a:gd name="connsiteY1" fmla="*/ 2216485 h 2473159"/>
                <a:gd name="connsiteX2" fmla="*/ 112294 w 909052"/>
                <a:gd name="connsiteY2" fmla="*/ 1847516 h 2473159"/>
                <a:gd name="connsiteX3" fmla="*/ 288757 w 909052"/>
                <a:gd name="connsiteY3" fmla="*/ 1574800 h 2473159"/>
                <a:gd name="connsiteX4" fmla="*/ 641684 w 909052"/>
                <a:gd name="connsiteY4" fmla="*/ 1237916 h 2473159"/>
                <a:gd name="connsiteX5" fmla="*/ 882315 w 909052"/>
                <a:gd name="connsiteY5" fmla="*/ 1205832 h 2473159"/>
                <a:gd name="connsiteX6" fmla="*/ 802105 w 909052"/>
                <a:gd name="connsiteY6" fmla="*/ 676442 h 2473159"/>
                <a:gd name="connsiteX7" fmla="*/ 529389 w 909052"/>
                <a:gd name="connsiteY7" fmla="*/ 371642 h 2473159"/>
                <a:gd name="connsiteX8" fmla="*/ 80210 w 909052"/>
                <a:gd name="connsiteY8" fmla="*/ 307474 h 24731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09052" h="2473159">
                  <a:moveTo>
                    <a:pt x="80210" y="307474"/>
                  </a:moveTo>
                  <a:cubicBezTo>
                    <a:pt x="0" y="614948"/>
                    <a:pt x="42779" y="1959811"/>
                    <a:pt x="48126" y="2216485"/>
                  </a:cubicBezTo>
                  <a:cubicBezTo>
                    <a:pt x="53473" y="2473159"/>
                    <a:pt x="72189" y="1954464"/>
                    <a:pt x="112294" y="1847516"/>
                  </a:cubicBezTo>
                  <a:cubicBezTo>
                    <a:pt x="152399" y="1740569"/>
                    <a:pt x="200525" y="1676400"/>
                    <a:pt x="288757" y="1574800"/>
                  </a:cubicBezTo>
                  <a:cubicBezTo>
                    <a:pt x="376989" y="1473200"/>
                    <a:pt x="542758" y="1299411"/>
                    <a:pt x="641684" y="1237916"/>
                  </a:cubicBezTo>
                  <a:cubicBezTo>
                    <a:pt x="740610" y="1176421"/>
                    <a:pt x="855578" y="1299411"/>
                    <a:pt x="882315" y="1205832"/>
                  </a:cubicBezTo>
                  <a:cubicBezTo>
                    <a:pt x="909052" y="1112253"/>
                    <a:pt x="860926" y="815474"/>
                    <a:pt x="802105" y="676442"/>
                  </a:cubicBezTo>
                  <a:cubicBezTo>
                    <a:pt x="743284" y="537410"/>
                    <a:pt x="652379" y="430463"/>
                    <a:pt x="529389" y="371642"/>
                  </a:cubicBezTo>
                  <a:cubicBezTo>
                    <a:pt x="406400" y="312821"/>
                    <a:pt x="160421" y="0"/>
                    <a:pt x="80210" y="307474"/>
                  </a:cubicBezTo>
                  <a:close/>
                </a:path>
              </a:pathLst>
            </a:cu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pic>
        <p:nvPicPr>
          <p:cNvPr id="10" name="Picture 2" descr="http://www.aulaparticulardeingles.com.br/aulainglesparticular/hora-em-ingles.jpg">
            <a:extLst>
              <a:ext uri="{FF2B5EF4-FFF2-40B4-BE49-F238E27FC236}">
                <a16:creationId xmlns:a16="http://schemas.microsoft.com/office/drawing/2014/main" id="{552F44B3-BF70-4AE2-AB16-EF7053B673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 l="47368" t="67160" r="46053" b="19134"/>
          <a:stretch>
            <a:fillRect/>
          </a:stretch>
        </p:blipFill>
        <p:spPr bwMode="auto">
          <a:xfrm>
            <a:off x="7376608" y="3514237"/>
            <a:ext cx="1500198" cy="151805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1AC6A5B9-A6A4-4286-AC16-92C5185C2124}"/>
              </a:ext>
            </a:extLst>
          </p:cNvPr>
          <p:cNvCxnSpPr>
            <a:cxnSpLocks/>
          </p:cNvCxnSpPr>
          <p:nvPr/>
        </p:nvCxnSpPr>
        <p:spPr>
          <a:xfrm flipV="1">
            <a:off x="7935269" y="3965713"/>
            <a:ext cx="941537" cy="467139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82242E6E-6700-4FFC-B050-9DD572DEDCED}"/>
              </a:ext>
            </a:extLst>
          </p:cNvPr>
          <p:cNvCxnSpPr>
            <a:cxnSpLocks/>
          </p:cNvCxnSpPr>
          <p:nvPr/>
        </p:nvCxnSpPr>
        <p:spPr>
          <a:xfrm flipH="1">
            <a:off x="7656682" y="4378011"/>
            <a:ext cx="316107" cy="742086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4DEF2F3B-AF07-4728-9A3A-50889C3245B4}"/>
              </a:ext>
            </a:extLst>
          </p:cNvPr>
          <p:cNvSpPr/>
          <p:nvPr/>
        </p:nvSpPr>
        <p:spPr>
          <a:xfrm rot="19727947">
            <a:off x="4437728" y="1120289"/>
            <a:ext cx="3458308" cy="251086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B61FE85-C2EC-4285-BF3F-2E33C543CD28}"/>
              </a:ext>
            </a:extLst>
          </p:cNvPr>
          <p:cNvSpPr/>
          <p:nvPr/>
        </p:nvSpPr>
        <p:spPr>
          <a:xfrm rot="18833325">
            <a:off x="2412302" y="3569220"/>
            <a:ext cx="3081359" cy="244931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CF68719-DE2B-498F-8F96-70D13E4B7EAA}"/>
              </a:ext>
            </a:extLst>
          </p:cNvPr>
          <p:cNvSpPr/>
          <p:nvPr/>
        </p:nvSpPr>
        <p:spPr>
          <a:xfrm>
            <a:off x="731346" y="4251053"/>
            <a:ext cx="3081359" cy="244931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BAD9008-C23E-4199-A822-7FDCD0EEF030}"/>
              </a:ext>
            </a:extLst>
          </p:cNvPr>
          <p:cNvSpPr/>
          <p:nvPr/>
        </p:nvSpPr>
        <p:spPr>
          <a:xfrm rot="17209903">
            <a:off x="5038150" y="3664488"/>
            <a:ext cx="1256719" cy="95785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4" name="Oval Callout 19">
            <a:extLst>
              <a:ext uri="{FF2B5EF4-FFF2-40B4-BE49-F238E27FC236}">
                <a16:creationId xmlns:a16="http://schemas.microsoft.com/office/drawing/2014/main" id="{C71A2852-A3D2-44C5-8222-CC4767D00819}"/>
              </a:ext>
            </a:extLst>
          </p:cNvPr>
          <p:cNvSpPr/>
          <p:nvPr/>
        </p:nvSpPr>
        <p:spPr>
          <a:xfrm>
            <a:off x="7690357" y="1979641"/>
            <a:ext cx="4451813" cy="1643074"/>
          </a:xfrm>
          <a:prstGeom prst="wedgeEllipseCallout">
            <a:avLst>
              <a:gd name="adj1" fmla="val -17932"/>
              <a:gd name="adj2" fmla="val 98905"/>
            </a:avLst>
          </a:prstGeom>
          <a:solidFill>
            <a:srgbClr val="00B0F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800" dirty="0">
                <a:solidFill>
                  <a:sysClr val="windowText" lastClr="000000"/>
                </a:solidFill>
                <a:latin typeface="Berlin Sans FB" pitchFamily="34" charset="0"/>
              </a:rPr>
              <a:t>Es </a:t>
            </a:r>
            <a:r>
              <a:rPr lang="en-US" sz="4800" dirty="0" err="1">
                <a:solidFill>
                  <a:sysClr val="windowText" lastClr="000000"/>
                </a:solidFill>
                <a:latin typeface="Berlin Sans FB" pitchFamily="34" charset="0"/>
              </a:rPr>
              <a:t>ist</a:t>
            </a:r>
            <a:r>
              <a:rPr lang="en-US" sz="4800" dirty="0">
                <a:solidFill>
                  <a:sysClr val="windowText" lastClr="000000"/>
                </a:solidFill>
                <a:latin typeface="Berlin Sans FB" pitchFamily="34" charset="0"/>
              </a:rPr>
              <a:t> </a:t>
            </a:r>
            <a:r>
              <a:rPr lang="en-US" sz="4400" dirty="0">
                <a:solidFill>
                  <a:sysClr val="windowText" lastClr="000000"/>
                </a:solidFill>
                <a:latin typeface="Berlin Sans FB" pitchFamily="34" charset="0"/>
              </a:rPr>
              <a:t>08.15</a:t>
            </a:r>
            <a:r>
              <a:rPr lang="en-US" sz="4800" dirty="0">
                <a:solidFill>
                  <a:sysClr val="windowText" lastClr="000000"/>
                </a:solidFill>
                <a:latin typeface="Berlin Sans FB" pitchFamily="34" charset="0"/>
              </a:rPr>
              <a:t> .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7B8DD38-55B0-4863-BB69-73B9D53AF0BD}"/>
              </a:ext>
            </a:extLst>
          </p:cNvPr>
          <p:cNvSpPr/>
          <p:nvPr/>
        </p:nvSpPr>
        <p:spPr>
          <a:xfrm>
            <a:off x="701318" y="425275"/>
            <a:ext cx="10789363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72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Es </a:t>
            </a:r>
            <a:r>
              <a:rPr lang="en-US" sz="7200" b="1" spc="50" dirty="0" err="1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ist</a:t>
            </a:r>
            <a:r>
              <a:rPr lang="en-US" sz="72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 </a:t>
            </a:r>
            <a:r>
              <a:rPr lang="en-US" sz="7200" b="1" spc="50" dirty="0" err="1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Viertel</a:t>
            </a:r>
            <a:r>
              <a:rPr lang="en-US" sz="72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 </a:t>
            </a:r>
            <a:r>
              <a:rPr lang="en-US" sz="72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____</a:t>
            </a:r>
            <a:r>
              <a:rPr lang="en-US" sz="72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 </a:t>
            </a:r>
            <a:r>
              <a:rPr lang="en-US" sz="7200" b="1" spc="50" dirty="0" err="1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acht</a:t>
            </a:r>
            <a:r>
              <a:rPr lang="en-US" sz="72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j-lt"/>
                <a:cs typeface="MV Boli" pitchFamily="2" charset="0"/>
              </a:rPr>
              <a:t>.</a:t>
            </a:r>
            <a:endParaRPr lang="en-US" sz="7200" b="1" spc="50" dirty="0">
              <a:ln w="11430"/>
              <a:solidFill>
                <a:sysClr val="windowText" lastClr="0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MV Boli" pitchFamily="2" charset="0"/>
              <a:cs typeface="MV Boli" pitchFamily="2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E8EC8AB-7A33-4F88-8328-653BA3FA027E}"/>
              </a:ext>
            </a:extLst>
          </p:cNvPr>
          <p:cNvSpPr/>
          <p:nvPr/>
        </p:nvSpPr>
        <p:spPr>
          <a:xfrm>
            <a:off x="6616144" y="471441"/>
            <a:ext cx="2428892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6600" b="1" spc="50" dirty="0" err="1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nach</a:t>
            </a:r>
            <a:endParaRPr lang="en-US" sz="5400" b="1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MV Boli" pitchFamily="2" charset="0"/>
              <a:cs typeface="MV Boli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4046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24" grpId="0"/>
      <p:bldP spid="19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Image result for circle">
            <a:extLst>
              <a:ext uri="{FF2B5EF4-FFF2-40B4-BE49-F238E27FC236}">
                <a16:creationId xmlns:a16="http://schemas.microsoft.com/office/drawing/2014/main" id="{BC8266F2-6980-489D-BDCC-A220AE998D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 l="49750" t="7000" r="6999" b="6999"/>
          <a:stretch>
            <a:fillRect/>
          </a:stretch>
        </p:blipFill>
        <p:spPr bwMode="auto">
          <a:xfrm>
            <a:off x="6082622" y="90822"/>
            <a:ext cx="3357586" cy="6676355"/>
          </a:xfrm>
          <a:prstGeom prst="rect">
            <a:avLst/>
          </a:prstGeom>
          <a:noFill/>
        </p:spPr>
      </p:pic>
      <p:pic>
        <p:nvPicPr>
          <p:cNvPr id="8" name="Picture 2" descr="Image result for circle">
            <a:extLst>
              <a:ext uri="{FF2B5EF4-FFF2-40B4-BE49-F238E27FC236}">
                <a16:creationId xmlns:a16="http://schemas.microsoft.com/office/drawing/2014/main" id="{CE3EA566-6483-4A31-A52C-50565CF9A0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 l="7292" t="7000" r="50373" b="6999"/>
          <a:stretch>
            <a:fillRect/>
          </a:stretch>
        </p:blipFill>
        <p:spPr bwMode="auto">
          <a:xfrm>
            <a:off x="2796474" y="90822"/>
            <a:ext cx="3286148" cy="6676355"/>
          </a:xfrm>
          <a:prstGeom prst="rect">
            <a:avLst/>
          </a:prstGeom>
          <a:noFill/>
        </p:spPr>
      </p:pic>
      <p:pic>
        <p:nvPicPr>
          <p:cNvPr id="4" name="Picture 4" descr="Related image">
            <a:extLst>
              <a:ext uri="{FF2B5EF4-FFF2-40B4-BE49-F238E27FC236}">
                <a16:creationId xmlns:a16="http://schemas.microsoft.com/office/drawing/2014/main" id="{811D484C-4F28-4273-92AE-CAB7FF897F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72652" y="90822"/>
            <a:ext cx="6667556" cy="6667556"/>
          </a:xfrm>
          <a:prstGeom prst="rect">
            <a:avLst/>
          </a:prstGeom>
          <a:noFill/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FDA3B688-B68A-4FD1-A8FC-B1022D21A298}"/>
              </a:ext>
            </a:extLst>
          </p:cNvPr>
          <p:cNvSpPr/>
          <p:nvPr/>
        </p:nvSpPr>
        <p:spPr>
          <a:xfrm>
            <a:off x="6296936" y="2734004"/>
            <a:ext cx="242889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spc="50" dirty="0" err="1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nach</a:t>
            </a:r>
            <a:endParaRPr lang="en-US" sz="4400" b="1" cap="none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MV Boli" pitchFamily="2" charset="0"/>
              <a:cs typeface="MV Boli" pitchFamily="2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E4B7C00-C521-427F-97C3-F7A0EF500637}"/>
              </a:ext>
            </a:extLst>
          </p:cNvPr>
          <p:cNvSpPr/>
          <p:nvPr/>
        </p:nvSpPr>
        <p:spPr>
          <a:xfrm>
            <a:off x="3653730" y="2734004"/>
            <a:ext cx="242889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spc="50" dirty="0" err="1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vor</a:t>
            </a:r>
            <a:endParaRPr lang="en-US" sz="4400" b="1" cap="none" spc="50" dirty="0">
              <a:ln w="11430"/>
              <a:solidFill>
                <a:srgbClr val="0070C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MV Boli" pitchFamily="2" charset="0"/>
              <a:cs typeface="MV Boli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35372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A99392-00B8-45AF-8DEA-B45688D26F2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F3DC8F9-8B69-4F59-98C3-0E246AE2DA6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9BAD0AF-3836-4874-8982-3A0FF1F0CA1C}"/>
              </a:ext>
            </a:extLst>
          </p:cNvPr>
          <p:cNvSpPr/>
          <p:nvPr/>
        </p:nvSpPr>
        <p:spPr>
          <a:xfrm>
            <a:off x="173255" y="115503"/>
            <a:ext cx="11858324" cy="66029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74BAE39D-4D19-4C0D-AC8D-F4A7F8961219}"/>
              </a:ext>
            </a:extLst>
          </p:cNvPr>
          <p:cNvGrpSpPr/>
          <p:nvPr/>
        </p:nvGrpSpPr>
        <p:grpSpPr>
          <a:xfrm>
            <a:off x="1704130" y="850133"/>
            <a:ext cx="10715668" cy="6149743"/>
            <a:chOff x="3571868" y="3510547"/>
            <a:chExt cx="5572132" cy="3424989"/>
          </a:xfrm>
        </p:grpSpPr>
        <p:pic>
          <p:nvPicPr>
            <p:cNvPr id="6" name="Picture 2" descr="http://www.aulaparticulardeingles.com.br/aulainglesparticular/hora-em-ingles.jpg">
              <a:extLst>
                <a:ext uri="{FF2B5EF4-FFF2-40B4-BE49-F238E27FC236}">
                  <a16:creationId xmlns:a16="http://schemas.microsoft.com/office/drawing/2014/main" id="{2A49592C-D3D4-4266-8498-17FA6E73404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44492" b="99576" l="20763" r="99153">
                          <a14:foregroundMark x1="66525" y1="58051" x2="70763" y2="62288"/>
                          <a14:foregroundMark x1="70763" y1="62288" x2="75847" y2="79661"/>
                          <a14:foregroundMark x1="75847" y1="79661" x2="75000" y2="91949"/>
                          <a14:foregroundMark x1="72034" y1="58051" x2="77542" y2="63136"/>
                          <a14:foregroundMark x1="77542" y1="63136" x2="83475" y2="81780"/>
                          <a14:foregroundMark x1="83475" y1="81780" x2="79237" y2="95763"/>
                          <a14:foregroundMark x1="95339" y1="83898" x2="90254" y2="75847"/>
                          <a14:foregroundMark x1="90254" y1="75847" x2="89831" y2="62712"/>
                          <a14:foregroundMark x1="89831" y1="62712" x2="95339" y2="55932"/>
                          <a14:foregroundMark x1="95339" y1="55932" x2="90678" y2="51271"/>
                          <a14:foregroundMark x1="90678" y1="51271" x2="82203" y2="61864"/>
                          <a14:foregroundMark x1="82203" y1="61864" x2="95339" y2="83898"/>
                          <a14:foregroundMark x1="98305" y1="86864" x2="84746" y2="82203"/>
                          <a14:foregroundMark x1="84746" y1="82203" x2="91525" y2="73729"/>
                          <a14:foregroundMark x1="91525" y1="73729" x2="97034" y2="70763"/>
                          <a14:foregroundMark x1="97034" y1="70763" x2="98729" y2="60169"/>
                          <a14:foregroundMark x1="98729" y1="60169" x2="94915" y2="52542"/>
                          <a14:foregroundMark x1="94915" y1="52542" x2="84746" y2="50000"/>
                          <a14:foregroundMark x1="84746" y1="50000" x2="75424" y2="53814"/>
                          <a14:foregroundMark x1="75424" y1="53814" x2="84746" y2="65678"/>
                          <a14:foregroundMark x1="84746" y1="65678" x2="92373" y2="86441"/>
                          <a14:foregroundMark x1="92373" y1="86441" x2="96186" y2="88983"/>
                          <a14:foregroundMark x1="96186" y1="88983" x2="97034" y2="86864"/>
                          <a14:foregroundMark x1="80508" y1="49153" x2="90254" y2="47881"/>
                          <a14:foregroundMark x1="90254" y1="47881" x2="97458" y2="50424"/>
                          <a14:foregroundMark x1="97458" y1="50424" x2="97034" y2="90678"/>
                          <a14:foregroundMark x1="97034" y1="90678" x2="99153" y2="72881"/>
                          <a14:foregroundMark x1="99153" y1="72881" x2="99153" y2="72881"/>
                          <a14:foregroundMark x1="83051" y1="44915" x2="96610" y2="52119"/>
                          <a14:foregroundMark x1="96610" y1="52119" x2="98305" y2="57203"/>
                          <a14:foregroundMark x1="81780" y1="94915" x2="75000" y2="99576"/>
                          <a14:foregroundMark x1="75000" y1="99576" x2="63136" y2="99153"/>
                        </a14:backgroundRemoval>
                      </a14:imgEffect>
                    </a14:imgLayer>
                  </a14:imgProps>
                </a:ext>
              </a:extLst>
            </a:blip>
            <a:srcRect l="13158" t="43805"/>
            <a:stretch>
              <a:fillRect/>
            </a:stretch>
          </p:blipFill>
          <p:spPr bwMode="auto">
            <a:xfrm>
              <a:off x="4429124" y="3929066"/>
              <a:ext cx="4714876" cy="2928952"/>
            </a:xfrm>
            <a:prstGeom prst="rect">
              <a:avLst/>
            </a:prstGeom>
            <a:noFill/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37DF2DE4-0D4D-4A26-BED8-D4F48EB87AA3}"/>
                </a:ext>
              </a:extLst>
            </p:cNvPr>
            <p:cNvSpPr/>
            <p:nvPr/>
          </p:nvSpPr>
          <p:spPr>
            <a:xfrm>
              <a:off x="3571868" y="3857628"/>
              <a:ext cx="2214578" cy="178595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accent6">
                  <a:lumMod val="20000"/>
                  <a:lumOff val="8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FB6CA282-9DCA-4844-82B0-C2ECC8B4E604}"/>
                </a:ext>
              </a:extLst>
            </p:cNvPr>
            <p:cNvSpPr/>
            <p:nvPr/>
          </p:nvSpPr>
          <p:spPr>
            <a:xfrm>
              <a:off x="4154906" y="5427579"/>
              <a:ext cx="1826126" cy="1507957"/>
            </a:xfrm>
            <a:custGeom>
              <a:avLst/>
              <a:gdLst>
                <a:gd name="connsiteX0" fmla="*/ 224589 w 1826126"/>
                <a:gd name="connsiteY0" fmla="*/ 203200 h 1507957"/>
                <a:gd name="connsiteX1" fmla="*/ 272715 w 1826126"/>
                <a:gd name="connsiteY1" fmla="*/ 1486568 h 1507957"/>
                <a:gd name="connsiteX2" fmla="*/ 1459831 w 1826126"/>
                <a:gd name="connsiteY2" fmla="*/ 331537 h 1507957"/>
                <a:gd name="connsiteX3" fmla="*/ 1620252 w 1826126"/>
                <a:gd name="connsiteY3" fmla="*/ 267368 h 1507957"/>
                <a:gd name="connsiteX4" fmla="*/ 224589 w 1826126"/>
                <a:gd name="connsiteY4" fmla="*/ 203200 h 15079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26126" h="1507957">
                  <a:moveTo>
                    <a:pt x="224589" y="203200"/>
                  </a:moveTo>
                  <a:cubicBezTo>
                    <a:pt x="0" y="406400"/>
                    <a:pt x="66841" y="1465179"/>
                    <a:pt x="272715" y="1486568"/>
                  </a:cubicBezTo>
                  <a:cubicBezTo>
                    <a:pt x="478589" y="1507957"/>
                    <a:pt x="1235242" y="534737"/>
                    <a:pt x="1459831" y="331537"/>
                  </a:cubicBezTo>
                  <a:cubicBezTo>
                    <a:pt x="1684420" y="128337"/>
                    <a:pt x="1826126" y="286084"/>
                    <a:pt x="1620252" y="267368"/>
                  </a:cubicBezTo>
                  <a:cubicBezTo>
                    <a:pt x="1414378" y="248652"/>
                    <a:pt x="449178" y="0"/>
                    <a:pt x="224589" y="203200"/>
                  </a:cubicBezTo>
                  <a:close/>
                </a:path>
              </a:pathLst>
            </a:cu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15B0A7BF-2885-4C2F-AC4A-B0A9EC0F4624}"/>
                </a:ext>
              </a:extLst>
            </p:cNvPr>
            <p:cNvSpPr/>
            <p:nvPr/>
          </p:nvSpPr>
          <p:spPr>
            <a:xfrm>
              <a:off x="5727032" y="3510547"/>
              <a:ext cx="909052" cy="2473159"/>
            </a:xfrm>
            <a:custGeom>
              <a:avLst/>
              <a:gdLst>
                <a:gd name="connsiteX0" fmla="*/ 80210 w 909052"/>
                <a:gd name="connsiteY0" fmla="*/ 307474 h 2473159"/>
                <a:gd name="connsiteX1" fmla="*/ 48126 w 909052"/>
                <a:gd name="connsiteY1" fmla="*/ 2216485 h 2473159"/>
                <a:gd name="connsiteX2" fmla="*/ 112294 w 909052"/>
                <a:gd name="connsiteY2" fmla="*/ 1847516 h 2473159"/>
                <a:gd name="connsiteX3" fmla="*/ 288757 w 909052"/>
                <a:gd name="connsiteY3" fmla="*/ 1574800 h 2473159"/>
                <a:gd name="connsiteX4" fmla="*/ 641684 w 909052"/>
                <a:gd name="connsiteY4" fmla="*/ 1237916 h 2473159"/>
                <a:gd name="connsiteX5" fmla="*/ 882315 w 909052"/>
                <a:gd name="connsiteY5" fmla="*/ 1205832 h 2473159"/>
                <a:gd name="connsiteX6" fmla="*/ 802105 w 909052"/>
                <a:gd name="connsiteY6" fmla="*/ 676442 h 2473159"/>
                <a:gd name="connsiteX7" fmla="*/ 529389 w 909052"/>
                <a:gd name="connsiteY7" fmla="*/ 371642 h 2473159"/>
                <a:gd name="connsiteX8" fmla="*/ 80210 w 909052"/>
                <a:gd name="connsiteY8" fmla="*/ 307474 h 24731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09052" h="2473159">
                  <a:moveTo>
                    <a:pt x="80210" y="307474"/>
                  </a:moveTo>
                  <a:cubicBezTo>
                    <a:pt x="0" y="614948"/>
                    <a:pt x="42779" y="1959811"/>
                    <a:pt x="48126" y="2216485"/>
                  </a:cubicBezTo>
                  <a:cubicBezTo>
                    <a:pt x="53473" y="2473159"/>
                    <a:pt x="72189" y="1954464"/>
                    <a:pt x="112294" y="1847516"/>
                  </a:cubicBezTo>
                  <a:cubicBezTo>
                    <a:pt x="152399" y="1740569"/>
                    <a:pt x="200525" y="1676400"/>
                    <a:pt x="288757" y="1574800"/>
                  </a:cubicBezTo>
                  <a:cubicBezTo>
                    <a:pt x="376989" y="1473200"/>
                    <a:pt x="542758" y="1299411"/>
                    <a:pt x="641684" y="1237916"/>
                  </a:cubicBezTo>
                  <a:cubicBezTo>
                    <a:pt x="740610" y="1176421"/>
                    <a:pt x="855578" y="1299411"/>
                    <a:pt x="882315" y="1205832"/>
                  </a:cubicBezTo>
                  <a:cubicBezTo>
                    <a:pt x="909052" y="1112253"/>
                    <a:pt x="860926" y="815474"/>
                    <a:pt x="802105" y="676442"/>
                  </a:cubicBezTo>
                  <a:cubicBezTo>
                    <a:pt x="743284" y="537410"/>
                    <a:pt x="652379" y="430463"/>
                    <a:pt x="529389" y="371642"/>
                  </a:cubicBezTo>
                  <a:cubicBezTo>
                    <a:pt x="406400" y="312821"/>
                    <a:pt x="160421" y="0"/>
                    <a:pt x="80210" y="307474"/>
                  </a:cubicBezTo>
                  <a:close/>
                </a:path>
              </a:pathLst>
            </a:cu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pic>
        <p:nvPicPr>
          <p:cNvPr id="10" name="Picture 2" descr="http://www.aulaparticulardeingles.com.br/aulainglesparticular/hora-em-ingles.jpg">
            <a:extLst>
              <a:ext uri="{FF2B5EF4-FFF2-40B4-BE49-F238E27FC236}">
                <a16:creationId xmlns:a16="http://schemas.microsoft.com/office/drawing/2014/main" id="{552F44B3-BF70-4AE2-AB16-EF7053B673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 l="47368" t="67160" r="46053" b="19134"/>
          <a:stretch>
            <a:fillRect/>
          </a:stretch>
        </p:blipFill>
        <p:spPr bwMode="auto">
          <a:xfrm>
            <a:off x="7376608" y="3514237"/>
            <a:ext cx="1500198" cy="151805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1AC6A5B9-A6A4-4286-AC16-92C5185C2124}"/>
              </a:ext>
            </a:extLst>
          </p:cNvPr>
          <p:cNvCxnSpPr>
            <a:cxnSpLocks/>
          </p:cNvCxnSpPr>
          <p:nvPr/>
        </p:nvCxnSpPr>
        <p:spPr>
          <a:xfrm flipH="1">
            <a:off x="6973409" y="4369867"/>
            <a:ext cx="919729" cy="643420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82242E6E-6700-4FFC-B050-9DD572DEDCED}"/>
              </a:ext>
            </a:extLst>
          </p:cNvPr>
          <p:cNvCxnSpPr>
            <a:cxnSpLocks/>
          </p:cNvCxnSpPr>
          <p:nvPr/>
        </p:nvCxnSpPr>
        <p:spPr>
          <a:xfrm flipV="1">
            <a:off x="7886251" y="3710516"/>
            <a:ext cx="329497" cy="680860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4DEF2F3B-AF07-4728-9A3A-50889C3245B4}"/>
              </a:ext>
            </a:extLst>
          </p:cNvPr>
          <p:cNvSpPr/>
          <p:nvPr/>
        </p:nvSpPr>
        <p:spPr>
          <a:xfrm rot="19727947">
            <a:off x="4437728" y="1120289"/>
            <a:ext cx="3458308" cy="251086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B61FE85-C2EC-4285-BF3F-2E33C543CD28}"/>
              </a:ext>
            </a:extLst>
          </p:cNvPr>
          <p:cNvSpPr/>
          <p:nvPr/>
        </p:nvSpPr>
        <p:spPr>
          <a:xfrm rot="18833325">
            <a:off x="2412302" y="3569220"/>
            <a:ext cx="3081359" cy="244931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CF68719-DE2B-498F-8F96-70D13E4B7EAA}"/>
              </a:ext>
            </a:extLst>
          </p:cNvPr>
          <p:cNvSpPr/>
          <p:nvPr/>
        </p:nvSpPr>
        <p:spPr>
          <a:xfrm>
            <a:off x="731346" y="4251053"/>
            <a:ext cx="3081359" cy="244931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BAD9008-C23E-4199-A822-7FDCD0EEF030}"/>
              </a:ext>
            </a:extLst>
          </p:cNvPr>
          <p:cNvSpPr/>
          <p:nvPr/>
        </p:nvSpPr>
        <p:spPr>
          <a:xfrm rot="17209903">
            <a:off x="5038150" y="3664488"/>
            <a:ext cx="1256719" cy="95785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4" name="Oval Callout 19">
            <a:extLst>
              <a:ext uri="{FF2B5EF4-FFF2-40B4-BE49-F238E27FC236}">
                <a16:creationId xmlns:a16="http://schemas.microsoft.com/office/drawing/2014/main" id="{C71A2852-A3D2-44C5-8222-CC4767D00819}"/>
              </a:ext>
            </a:extLst>
          </p:cNvPr>
          <p:cNvSpPr/>
          <p:nvPr/>
        </p:nvSpPr>
        <p:spPr>
          <a:xfrm>
            <a:off x="7690357" y="1979641"/>
            <a:ext cx="4451813" cy="1643074"/>
          </a:xfrm>
          <a:prstGeom prst="wedgeEllipseCallout">
            <a:avLst>
              <a:gd name="adj1" fmla="val -17932"/>
              <a:gd name="adj2" fmla="val 98905"/>
            </a:avLst>
          </a:prstGeom>
          <a:solidFill>
            <a:srgbClr val="00B0F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800" dirty="0">
                <a:solidFill>
                  <a:sysClr val="windowText" lastClr="000000"/>
                </a:solidFill>
                <a:latin typeface="Berlin Sans FB" pitchFamily="34" charset="0"/>
              </a:rPr>
              <a:t>Es </a:t>
            </a:r>
            <a:r>
              <a:rPr lang="en-US" sz="4800" dirty="0" err="1">
                <a:solidFill>
                  <a:sysClr val="windowText" lastClr="000000"/>
                </a:solidFill>
                <a:latin typeface="Berlin Sans FB" pitchFamily="34" charset="0"/>
              </a:rPr>
              <a:t>ist</a:t>
            </a:r>
            <a:r>
              <a:rPr lang="en-US" sz="4800" dirty="0">
                <a:solidFill>
                  <a:sysClr val="windowText" lastClr="000000"/>
                </a:solidFill>
                <a:latin typeface="Berlin Sans FB" pitchFamily="34" charset="0"/>
              </a:rPr>
              <a:t> </a:t>
            </a:r>
            <a:r>
              <a:rPr lang="en-US" sz="4400" dirty="0">
                <a:solidFill>
                  <a:sysClr val="windowText" lastClr="000000"/>
                </a:solidFill>
                <a:latin typeface="Berlin Sans FB" pitchFamily="34" charset="0"/>
              </a:rPr>
              <a:t>13.45</a:t>
            </a:r>
            <a:r>
              <a:rPr lang="en-US" sz="4800" dirty="0">
                <a:solidFill>
                  <a:sysClr val="windowText" lastClr="000000"/>
                </a:solidFill>
                <a:latin typeface="Berlin Sans FB" pitchFamily="34" charset="0"/>
              </a:rPr>
              <a:t> .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7B8DD38-55B0-4863-BB69-73B9D53AF0BD}"/>
              </a:ext>
            </a:extLst>
          </p:cNvPr>
          <p:cNvSpPr/>
          <p:nvPr/>
        </p:nvSpPr>
        <p:spPr>
          <a:xfrm>
            <a:off x="701318" y="425275"/>
            <a:ext cx="10789363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72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Es </a:t>
            </a:r>
            <a:r>
              <a:rPr lang="en-US" sz="7200" b="1" spc="50" dirty="0" err="1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ist</a:t>
            </a:r>
            <a:r>
              <a:rPr lang="en-US" sz="72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 </a:t>
            </a:r>
            <a:r>
              <a:rPr lang="en-US" sz="7200" b="1" spc="50" dirty="0" err="1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Viertel</a:t>
            </a:r>
            <a:r>
              <a:rPr lang="en-US" sz="72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 </a:t>
            </a:r>
            <a:r>
              <a:rPr lang="en-US" sz="7200" b="1" spc="50" dirty="0" err="1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vor</a:t>
            </a:r>
            <a:r>
              <a:rPr lang="en-US" sz="72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 </a:t>
            </a:r>
            <a:r>
              <a:rPr lang="en-US" sz="7200" b="1" spc="50" dirty="0" err="1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zwei</a:t>
            </a:r>
            <a:r>
              <a:rPr lang="en-US" sz="72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j-lt"/>
                <a:cs typeface="MV Boli" pitchFamily="2" charset="0"/>
              </a:rPr>
              <a:t>.</a:t>
            </a:r>
            <a:endParaRPr lang="en-US" sz="7200" b="1" spc="50" dirty="0">
              <a:ln w="11430"/>
              <a:solidFill>
                <a:sysClr val="windowText" lastClr="0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MV Boli" pitchFamily="2" charset="0"/>
              <a:cs typeface="MV Boli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43330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24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A99392-00B8-45AF-8DEA-B45688D26F2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F3DC8F9-8B69-4F59-98C3-0E246AE2DA6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9BAD0AF-3836-4874-8982-3A0FF1F0CA1C}"/>
              </a:ext>
            </a:extLst>
          </p:cNvPr>
          <p:cNvSpPr/>
          <p:nvPr/>
        </p:nvSpPr>
        <p:spPr>
          <a:xfrm>
            <a:off x="173255" y="115503"/>
            <a:ext cx="11858324" cy="66029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74BAE39D-4D19-4C0D-AC8D-F4A7F8961219}"/>
              </a:ext>
            </a:extLst>
          </p:cNvPr>
          <p:cNvGrpSpPr/>
          <p:nvPr/>
        </p:nvGrpSpPr>
        <p:grpSpPr>
          <a:xfrm>
            <a:off x="1704130" y="850133"/>
            <a:ext cx="10715668" cy="6149743"/>
            <a:chOff x="3571868" y="3510547"/>
            <a:chExt cx="5572132" cy="3424989"/>
          </a:xfrm>
        </p:grpSpPr>
        <p:pic>
          <p:nvPicPr>
            <p:cNvPr id="6" name="Picture 2" descr="http://www.aulaparticulardeingles.com.br/aulainglesparticular/hora-em-ingles.jpg">
              <a:extLst>
                <a:ext uri="{FF2B5EF4-FFF2-40B4-BE49-F238E27FC236}">
                  <a16:creationId xmlns:a16="http://schemas.microsoft.com/office/drawing/2014/main" id="{2A49592C-D3D4-4266-8498-17FA6E73404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44492" b="99576" l="20763" r="99153">
                          <a14:foregroundMark x1="66525" y1="58051" x2="70763" y2="62288"/>
                          <a14:foregroundMark x1="70763" y1="62288" x2="75847" y2="79661"/>
                          <a14:foregroundMark x1="75847" y1="79661" x2="75000" y2="91949"/>
                          <a14:foregroundMark x1="72034" y1="58051" x2="77542" y2="63136"/>
                          <a14:foregroundMark x1="77542" y1="63136" x2="83475" y2="81780"/>
                          <a14:foregroundMark x1="83475" y1="81780" x2="79237" y2="95763"/>
                          <a14:foregroundMark x1="95339" y1="83898" x2="90254" y2="75847"/>
                          <a14:foregroundMark x1="90254" y1="75847" x2="89831" y2="62712"/>
                          <a14:foregroundMark x1="89831" y1="62712" x2="95339" y2="55932"/>
                          <a14:foregroundMark x1="95339" y1="55932" x2="90678" y2="51271"/>
                          <a14:foregroundMark x1="90678" y1="51271" x2="82203" y2="61864"/>
                          <a14:foregroundMark x1="82203" y1="61864" x2="95339" y2="83898"/>
                          <a14:foregroundMark x1="98305" y1="86864" x2="84746" y2="82203"/>
                          <a14:foregroundMark x1="84746" y1="82203" x2="91525" y2="73729"/>
                          <a14:foregroundMark x1="91525" y1="73729" x2="97034" y2="70763"/>
                          <a14:foregroundMark x1="97034" y1="70763" x2="98729" y2="60169"/>
                          <a14:foregroundMark x1="98729" y1="60169" x2="94915" y2="52542"/>
                          <a14:foregroundMark x1="94915" y1="52542" x2="84746" y2="50000"/>
                          <a14:foregroundMark x1="84746" y1="50000" x2="75424" y2="53814"/>
                          <a14:foregroundMark x1="75424" y1="53814" x2="84746" y2="65678"/>
                          <a14:foregroundMark x1="84746" y1="65678" x2="92373" y2="86441"/>
                          <a14:foregroundMark x1="92373" y1="86441" x2="96186" y2="88983"/>
                          <a14:foregroundMark x1="96186" y1="88983" x2="97034" y2="86864"/>
                          <a14:foregroundMark x1="80508" y1="49153" x2="90254" y2="47881"/>
                          <a14:foregroundMark x1="90254" y1="47881" x2="97458" y2="50424"/>
                          <a14:foregroundMark x1="97458" y1="50424" x2="97034" y2="90678"/>
                          <a14:foregroundMark x1="97034" y1="90678" x2="99153" y2="72881"/>
                          <a14:foregroundMark x1="99153" y1="72881" x2="99153" y2="72881"/>
                          <a14:foregroundMark x1="83051" y1="44915" x2="96610" y2="52119"/>
                          <a14:foregroundMark x1="96610" y1="52119" x2="98305" y2="57203"/>
                          <a14:foregroundMark x1="81780" y1="94915" x2="75000" y2="99576"/>
                          <a14:foregroundMark x1="75000" y1="99576" x2="63136" y2="99153"/>
                        </a14:backgroundRemoval>
                      </a14:imgEffect>
                    </a14:imgLayer>
                  </a14:imgProps>
                </a:ext>
              </a:extLst>
            </a:blip>
            <a:srcRect l="13158" t="43805"/>
            <a:stretch>
              <a:fillRect/>
            </a:stretch>
          </p:blipFill>
          <p:spPr bwMode="auto">
            <a:xfrm>
              <a:off x="4429124" y="3929066"/>
              <a:ext cx="4714876" cy="2928952"/>
            </a:xfrm>
            <a:prstGeom prst="rect">
              <a:avLst/>
            </a:prstGeom>
            <a:noFill/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37DF2DE4-0D4D-4A26-BED8-D4F48EB87AA3}"/>
                </a:ext>
              </a:extLst>
            </p:cNvPr>
            <p:cNvSpPr/>
            <p:nvPr/>
          </p:nvSpPr>
          <p:spPr>
            <a:xfrm>
              <a:off x="3571868" y="3857628"/>
              <a:ext cx="2214578" cy="178595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accent6">
                  <a:lumMod val="20000"/>
                  <a:lumOff val="8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FB6CA282-9DCA-4844-82B0-C2ECC8B4E604}"/>
                </a:ext>
              </a:extLst>
            </p:cNvPr>
            <p:cNvSpPr/>
            <p:nvPr/>
          </p:nvSpPr>
          <p:spPr>
            <a:xfrm>
              <a:off x="4154906" y="5427579"/>
              <a:ext cx="1826126" cy="1507957"/>
            </a:xfrm>
            <a:custGeom>
              <a:avLst/>
              <a:gdLst>
                <a:gd name="connsiteX0" fmla="*/ 224589 w 1826126"/>
                <a:gd name="connsiteY0" fmla="*/ 203200 h 1507957"/>
                <a:gd name="connsiteX1" fmla="*/ 272715 w 1826126"/>
                <a:gd name="connsiteY1" fmla="*/ 1486568 h 1507957"/>
                <a:gd name="connsiteX2" fmla="*/ 1459831 w 1826126"/>
                <a:gd name="connsiteY2" fmla="*/ 331537 h 1507957"/>
                <a:gd name="connsiteX3" fmla="*/ 1620252 w 1826126"/>
                <a:gd name="connsiteY3" fmla="*/ 267368 h 1507957"/>
                <a:gd name="connsiteX4" fmla="*/ 224589 w 1826126"/>
                <a:gd name="connsiteY4" fmla="*/ 203200 h 15079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26126" h="1507957">
                  <a:moveTo>
                    <a:pt x="224589" y="203200"/>
                  </a:moveTo>
                  <a:cubicBezTo>
                    <a:pt x="0" y="406400"/>
                    <a:pt x="66841" y="1465179"/>
                    <a:pt x="272715" y="1486568"/>
                  </a:cubicBezTo>
                  <a:cubicBezTo>
                    <a:pt x="478589" y="1507957"/>
                    <a:pt x="1235242" y="534737"/>
                    <a:pt x="1459831" y="331537"/>
                  </a:cubicBezTo>
                  <a:cubicBezTo>
                    <a:pt x="1684420" y="128337"/>
                    <a:pt x="1826126" y="286084"/>
                    <a:pt x="1620252" y="267368"/>
                  </a:cubicBezTo>
                  <a:cubicBezTo>
                    <a:pt x="1414378" y="248652"/>
                    <a:pt x="449178" y="0"/>
                    <a:pt x="224589" y="203200"/>
                  </a:cubicBezTo>
                  <a:close/>
                </a:path>
              </a:pathLst>
            </a:cu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15B0A7BF-2885-4C2F-AC4A-B0A9EC0F4624}"/>
                </a:ext>
              </a:extLst>
            </p:cNvPr>
            <p:cNvSpPr/>
            <p:nvPr/>
          </p:nvSpPr>
          <p:spPr>
            <a:xfrm>
              <a:off x="5727032" y="3510547"/>
              <a:ext cx="909052" cy="2473159"/>
            </a:xfrm>
            <a:custGeom>
              <a:avLst/>
              <a:gdLst>
                <a:gd name="connsiteX0" fmla="*/ 80210 w 909052"/>
                <a:gd name="connsiteY0" fmla="*/ 307474 h 2473159"/>
                <a:gd name="connsiteX1" fmla="*/ 48126 w 909052"/>
                <a:gd name="connsiteY1" fmla="*/ 2216485 h 2473159"/>
                <a:gd name="connsiteX2" fmla="*/ 112294 w 909052"/>
                <a:gd name="connsiteY2" fmla="*/ 1847516 h 2473159"/>
                <a:gd name="connsiteX3" fmla="*/ 288757 w 909052"/>
                <a:gd name="connsiteY3" fmla="*/ 1574800 h 2473159"/>
                <a:gd name="connsiteX4" fmla="*/ 641684 w 909052"/>
                <a:gd name="connsiteY4" fmla="*/ 1237916 h 2473159"/>
                <a:gd name="connsiteX5" fmla="*/ 882315 w 909052"/>
                <a:gd name="connsiteY5" fmla="*/ 1205832 h 2473159"/>
                <a:gd name="connsiteX6" fmla="*/ 802105 w 909052"/>
                <a:gd name="connsiteY6" fmla="*/ 676442 h 2473159"/>
                <a:gd name="connsiteX7" fmla="*/ 529389 w 909052"/>
                <a:gd name="connsiteY7" fmla="*/ 371642 h 2473159"/>
                <a:gd name="connsiteX8" fmla="*/ 80210 w 909052"/>
                <a:gd name="connsiteY8" fmla="*/ 307474 h 24731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09052" h="2473159">
                  <a:moveTo>
                    <a:pt x="80210" y="307474"/>
                  </a:moveTo>
                  <a:cubicBezTo>
                    <a:pt x="0" y="614948"/>
                    <a:pt x="42779" y="1959811"/>
                    <a:pt x="48126" y="2216485"/>
                  </a:cubicBezTo>
                  <a:cubicBezTo>
                    <a:pt x="53473" y="2473159"/>
                    <a:pt x="72189" y="1954464"/>
                    <a:pt x="112294" y="1847516"/>
                  </a:cubicBezTo>
                  <a:cubicBezTo>
                    <a:pt x="152399" y="1740569"/>
                    <a:pt x="200525" y="1676400"/>
                    <a:pt x="288757" y="1574800"/>
                  </a:cubicBezTo>
                  <a:cubicBezTo>
                    <a:pt x="376989" y="1473200"/>
                    <a:pt x="542758" y="1299411"/>
                    <a:pt x="641684" y="1237916"/>
                  </a:cubicBezTo>
                  <a:cubicBezTo>
                    <a:pt x="740610" y="1176421"/>
                    <a:pt x="855578" y="1299411"/>
                    <a:pt x="882315" y="1205832"/>
                  </a:cubicBezTo>
                  <a:cubicBezTo>
                    <a:pt x="909052" y="1112253"/>
                    <a:pt x="860926" y="815474"/>
                    <a:pt x="802105" y="676442"/>
                  </a:cubicBezTo>
                  <a:cubicBezTo>
                    <a:pt x="743284" y="537410"/>
                    <a:pt x="652379" y="430463"/>
                    <a:pt x="529389" y="371642"/>
                  </a:cubicBezTo>
                  <a:cubicBezTo>
                    <a:pt x="406400" y="312821"/>
                    <a:pt x="160421" y="0"/>
                    <a:pt x="80210" y="307474"/>
                  </a:cubicBezTo>
                  <a:close/>
                </a:path>
              </a:pathLst>
            </a:cu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pic>
        <p:nvPicPr>
          <p:cNvPr id="10" name="Picture 2" descr="http://www.aulaparticulardeingles.com.br/aulainglesparticular/hora-em-ingles.jpg">
            <a:extLst>
              <a:ext uri="{FF2B5EF4-FFF2-40B4-BE49-F238E27FC236}">
                <a16:creationId xmlns:a16="http://schemas.microsoft.com/office/drawing/2014/main" id="{552F44B3-BF70-4AE2-AB16-EF7053B673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 l="47368" t="67160" r="46053" b="19134"/>
          <a:stretch>
            <a:fillRect/>
          </a:stretch>
        </p:blipFill>
        <p:spPr bwMode="auto">
          <a:xfrm>
            <a:off x="7376608" y="3514237"/>
            <a:ext cx="1500198" cy="151805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1AC6A5B9-A6A4-4286-AC16-92C5185C2124}"/>
              </a:ext>
            </a:extLst>
          </p:cNvPr>
          <p:cNvCxnSpPr>
            <a:cxnSpLocks/>
          </p:cNvCxnSpPr>
          <p:nvPr/>
        </p:nvCxnSpPr>
        <p:spPr>
          <a:xfrm flipV="1">
            <a:off x="7935269" y="3965713"/>
            <a:ext cx="941537" cy="467139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82242E6E-6700-4FFC-B050-9DD572DEDCED}"/>
              </a:ext>
            </a:extLst>
          </p:cNvPr>
          <p:cNvCxnSpPr>
            <a:cxnSpLocks/>
          </p:cNvCxnSpPr>
          <p:nvPr/>
        </p:nvCxnSpPr>
        <p:spPr>
          <a:xfrm flipH="1">
            <a:off x="7656682" y="4378011"/>
            <a:ext cx="316107" cy="742086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4DEF2F3B-AF07-4728-9A3A-50889C3245B4}"/>
              </a:ext>
            </a:extLst>
          </p:cNvPr>
          <p:cNvSpPr/>
          <p:nvPr/>
        </p:nvSpPr>
        <p:spPr>
          <a:xfrm rot="19727947">
            <a:off x="4437728" y="1120289"/>
            <a:ext cx="3458308" cy="251086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B61FE85-C2EC-4285-BF3F-2E33C543CD28}"/>
              </a:ext>
            </a:extLst>
          </p:cNvPr>
          <p:cNvSpPr/>
          <p:nvPr/>
        </p:nvSpPr>
        <p:spPr>
          <a:xfrm rot="18833325">
            <a:off x="2412302" y="3569220"/>
            <a:ext cx="3081359" cy="244931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CF68719-DE2B-498F-8F96-70D13E4B7EAA}"/>
              </a:ext>
            </a:extLst>
          </p:cNvPr>
          <p:cNvSpPr/>
          <p:nvPr/>
        </p:nvSpPr>
        <p:spPr>
          <a:xfrm>
            <a:off x="731346" y="4251053"/>
            <a:ext cx="3081359" cy="244931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BAD9008-C23E-4199-A822-7FDCD0EEF030}"/>
              </a:ext>
            </a:extLst>
          </p:cNvPr>
          <p:cNvSpPr/>
          <p:nvPr/>
        </p:nvSpPr>
        <p:spPr>
          <a:xfrm rot="17209903">
            <a:off x="5038150" y="3664488"/>
            <a:ext cx="1256719" cy="95785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4" name="Oval Callout 19">
            <a:extLst>
              <a:ext uri="{FF2B5EF4-FFF2-40B4-BE49-F238E27FC236}">
                <a16:creationId xmlns:a16="http://schemas.microsoft.com/office/drawing/2014/main" id="{C71A2852-A3D2-44C5-8222-CC4767D00819}"/>
              </a:ext>
            </a:extLst>
          </p:cNvPr>
          <p:cNvSpPr/>
          <p:nvPr/>
        </p:nvSpPr>
        <p:spPr>
          <a:xfrm>
            <a:off x="7690357" y="1979641"/>
            <a:ext cx="4451813" cy="1643074"/>
          </a:xfrm>
          <a:prstGeom prst="wedgeEllipseCallout">
            <a:avLst>
              <a:gd name="adj1" fmla="val -17932"/>
              <a:gd name="adj2" fmla="val 98905"/>
            </a:avLst>
          </a:prstGeom>
          <a:solidFill>
            <a:srgbClr val="00B0F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800" dirty="0">
                <a:solidFill>
                  <a:sysClr val="windowText" lastClr="000000"/>
                </a:solidFill>
                <a:latin typeface="Berlin Sans FB" pitchFamily="34" charset="0"/>
              </a:rPr>
              <a:t>Es </a:t>
            </a:r>
            <a:r>
              <a:rPr lang="en-US" sz="4800" dirty="0" err="1">
                <a:solidFill>
                  <a:sysClr val="windowText" lastClr="000000"/>
                </a:solidFill>
                <a:latin typeface="Berlin Sans FB" pitchFamily="34" charset="0"/>
              </a:rPr>
              <a:t>ist</a:t>
            </a:r>
            <a:r>
              <a:rPr lang="en-US" sz="4800" dirty="0">
                <a:solidFill>
                  <a:sysClr val="windowText" lastClr="000000"/>
                </a:solidFill>
                <a:latin typeface="Berlin Sans FB" pitchFamily="34" charset="0"/>
              </a:rPr>
              <a:t> </a:t>
            </a:r>
            <a:r>
              <a:rPr lang="en-US" sz="4400" dirty="0">
                <a:solidFill>
                  <a:sysClr val="windowText" lastClr="000000"/>
                </a:solidFill>
                <a:latin typeface="Berlin Sans FB" pitchFamily="34" charset="0"/>
              </a:rPr>
              <a:t>06.15</a:t>
            </a:r>
            <a:r>
              <a:rPr lang="en-US" sz="4800" dirty="0">
                <a:solidFill>
                  <a:sysClr val="windowText" lastClr="000000"/>
                </a:solidFill>
                <a:latin typeface="Berlin Sans FB" pitchFamily="34" charset="0"/>
              </a:rPr>
              <a:t> .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7B8DD38-55B0-4863-BB69-73B9D53AF0BD}"/>
              </a:ext>
            </a:extLst>
          </p:cNvPr>
          <p:cNvSpPr/>
          <p:nvPr/>
        </p:nvSpPr>
        <p:spPr>
          <a:xfrm>
            <a:off x="508375" y="318595"/>
            <a:ext cx="11175249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72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Es </a:t>
            </a:r>
            <a:r>
              <a:rPr lang="en-US" sz="7200" b="1" spc="50" dirty="0" err="1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ist</a:t>
            </a:r>
            <a:r>
              <a:rPr lang="en-US" sz="72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 </a:t>
            </a:r>
            <a:r>
              <a:rPr lang="en-US" sz="7200" b="1" spc="50" dirty="0" err="1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Viertel</a:t>
            </a:r>
            <a:r>
              <a:rPr lang="en-US" sz="72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 </a:t>
            </a:r>
            <a:r>
              <a:rPr lang="en-US" sz="72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____</a:t>
            </a:r>
            <a:r>
              <a:rPr lang="en-US" sz="72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 </a:t>
            </a:r>
            <a:r>
              <a:rPr lang="en-US" sz="7200" b="1" spc="50" dirty="0" err="1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sechs</a:t>
            </a:r>
            <a:r>
              <a:rPr lang="en-US" sz="72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j-lt"/>
                <a:cs typeface="MV Boli" pitchFamily="2" charset="0"/>
              </a:rPr>
              <a:t>.</a:t>
            </a:r>
            <a:endParaRPr lang="en-US" sz="7200" b="1" spc="50" dirty="0">
              <a:ln w="11430"/>
              <a:solidFill>
                <a:sysClr val="windowText" lastClr="0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MV Boli" pitchFamily="2" charset="0"/>
              <a:cs typeface="MV Boli" pitchFamily="2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E8EC8AB-7A33-4F88-8328-653BA3FA027E}"/>
              </a:ext>
            </a:extLst>
          </p:cNvPr>
          <p:cNvSpPr/>
          <p:nvPr/>
        </p:nvSpPr>
        <p:spPr>
          <a:xfrm>
            <a:off x="6525039" y="322110"/>
            <a:ext cx="2428892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6600" b="1" spc="50" dirty="0" err="1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nach</a:t>
            </a:r>
            <a:endParaRPr lang="en-US" sz="5400" b="1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MV Boli" pitchFamily="2" charset="0"/>
              <a:cs typeface="MV Boli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29890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24" grpId="0"/>
      <p:bldP spid="19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A99392-00B8-45AF-8DEA-B45688D26F2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F3DC8F9-8B69-4F59-98C3-0E246AE2DA6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9BAD0AF-3836-4874-8982-3A0FF1F0CA1C}"/>
              </a:ext>
            </a:extLst>
          </p:cNvPr>
          <p:cNvSpPr/>
          <p:nvPr/>
        </p:nvSpPr>
        <p:spPr>
          <a:xfrm>
            <a:off x="173255" y="115503"/>
            <a:ext cx="11858324" cy="66029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74BAE39D-4D19-4C0D-AC8D-F4A7F8961219}"/>
              </a:ext>
            </a:extLst>
          </p:cNvPr>
          <p:cNvGrpSpPr/>
          <p:nvPr/>
        </p:nvGrpSpPr>
        <p:grpSpPr>
          <a:xfrm>
            <a:off x="1704130" y="850133"/>
            <a:ext cx="10715668" cy="6149743"/>
            <a:chOff x="3571868" y="3510547"/>
            <a:chExt cx="5572132" cy="3424989"/>
          </a:xfrm>
        </p:grpSpPr>
        <p:pic>
          <p:nvPicPr>
            <p:cNvPr id="6" name="Picture 2" descr="http://www.aulaparticulardeingles.com.br/aulainglesparticular/hora-em-ingles.jpg">
              <a:extLst>
                <a:ext uri="{FF2B5EF4-FFF2-40B4-BE49-F238E27FC236}">
                  <a16:creationId xmlns:a16="http://schemas.microsoft.com/office/drawing/2014/main" id="{2A49592C-D3D4-4266-8498-17FA6E73404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44492" b="99576" l="20763" r="99153">
                          <a14:foregroundMark x1="66525" y1="58051" x2="70763" y2="62288"/>
                          <a14:foregroundMark x1="70763" y1="62288" x2="75847" y2="79661"/>
                          <a14:foregroundMark x1="75847" y1="79661" x2="75000" y2="91949"/>
                          <a14:foregroundMark x1="72034" y1="58051" x2="77542" y2="63136"/>
                          <a14:foregroundMark x1="77542" y1="63136" x2="83475" y2="81780"/>
                          <a14:foregroundMark x1="83475" y1="81780" x2="79237" y2="95763"/>
                          <a14:foregroundMark x1="95339" y1="83898" x2="90254" y2="75847"/>
                          <a14:foregroundMark x1="90254" y1="75847" x2="89831" y2="62712"/>
                          <a14:foregroundMark x1="89831" y1="62712" x2="95339" y2="55932"/>
                          <a14:foregroundMark x1="95339" y1="55932" x2="90678" y2="51271"/>
                          <a14:foregroundMark x1="90678" y1="51271" x2="82203" y2="61864"/>
                          <a14:foregroundMark x1="82203" y1="61864" x2="95339" y2="83898"/>
                          <a14:foregroundMark x1="98305" y1="86864" x2="84746" y2="82203"/>
                          <a14:foregroundMark x1="84746" y1="82203" x2="91525" y2="73729"/>
                          <a14:foregroundMark x1="91525" y1="73729" x2="97034" y2="70763"/>
                          <a14:foregroundMark x1="97034" y1="70763" x2="98729" y2="60169"/>
                          <a14:foregroundMark x1="98729" y1="60169" x2="94915" y2="52542"/>
                          <a14:foregroundMark x1="94915" y1="52542" x2="84746" y2="50000"/>
                          <a14:foregroundMark x1="84746" y1="50000" x2="75424" y2="53814"/>
                          <a14:foregroundMark x1="75424" y1="53814" x2="84746" y2="65678"/>
                          <a14:foregroundMark x1="84746" y1="65678" x2="92373" y2="86441"/>
                          <a14:foregroundMark x1="92373" y1="86441" x2="96186" y2="88983"/>
                          <a14:foregroundMark x1="96186" y1="88983" x2="97034" y2="86864"/>
                          <a14:foregroundMark x1="80508" y1="49153" x2="90254" y2="47881"/>
                          <a14:foregroundMark x1="90254" y1="47881" x2="97458" y2="50424"/>
                          <a14:foregroundMark x1="97458" y1="50424" x2="97034" y2="90678"/>
                          <a14:foregroundMark x1="97034" y1="90678" x2="99153" y2="72881"/>
                          <a14:foregroundMark x1="99153" y1="72881" x2="99153" y2="72881"/>
                          <a14:foregroundMark x1="83051" y1="44915" x2="96610" y2="52119"/>
                          <a14:foregroundMark x1="96610" y1="52119" x2="98305" y2="57203"/>
                          <a14:foregroundMark x1="81780" y1="94915" x2="75000" y2="99576"/>
                          <a14:foregroundMark x1="75000" y1="99576" x2="63136" y2="99153"/>
                        </a14:backgroundRemoval>
                      </a14:imgEffect>
                    </a14:imgLayer>
                  </a14:imgProps>
                </a:ext>
              </a:extLst>
            </a:blip>
            <a:srcRect l="13158" t="43805"/>
            <a:stretch>
              <a:fillRect/>
            </a:stretch>
          </p:blipFill>
          <p:spPr bwMode="auto">
            <a:xfrm>
              <a:off x="4429124" y="3929066"/>
              <a:ext cx="4714876" cy="2928952"/>
            </a:xfrm>
            <a:prstGeom prst="rect">
              <a:avLst/>
            </a:prstGeom>
            <a:noFill/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37DF2DE4-0D4D-4A26-BED8-D4F48EB87AA3}"/>
                </a:ext>
              </a:extLst>
            </p:cNvPr>
            <p:cNvSpPr/>
            <p:nvPr/>
          </p:nvSpPr>
          <p:spPr>
            <a:xfrm>
              <a:off x="3571868" y="3857628"/>
              <a:ext cx="2214578" cy="178595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accent6">
                  <a:lumMod val="20000"/>
                  <a:lumOff val="8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FB6CA282-9DCA-4844-82B0-C2ECC8B4E604}"/>
                </a:ext>
              </a:extLst>
            </p:cNvPr>
            <p:cNvSpPr/>
            <p:nvPr/>
          </p:nvSpPr>
          <p:spPr>
            <a:xfrm>
              <a:off x="4154906" y="5427579"/>
              <a:ext cx="1826126" cy="1507957"/>
            </a:xfrm>
            <a:custGeom>
              <a:avLst/>
              <a:gdLst>
                <a:gd name="connsiteX0" fmla="*/ 224589 w 1826126"/>
                <a:gd name="connsiteY0" fmla="*/ 203200 h 1507957"/>
                <a:gd name="connsiteX1" fmla="*/ 272715 w 1826126"/>
                <a:gd name="connsiteY1" fmla="*/ 1486568 h 1507957"/>
                <a:gd name="connsiteX2" fmla="*/ 1459831 w 1826126"/>
                <a:gd name="connsiteY2" fmla="*/ 331537 h 1507957"/>
                <a:gd name="connsiteX3" fmla="*/ 1620252 w 1826126"/>
                <a:gd name="connsiteY3" fmla="*/ 267368 h 1507957"/>
                <a:gd name="connsiteX4" fmla="*/ 224589 w 1826126"/>
                <a:gd name="connsiteY4" fmla="*/ 203200 h 15079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26126" h="1507957">
                  <a:moveTo>
                    <a:pt x="224589" y="203200"/>
                  </a:moveTo>
                  <a:cubicBezTo>
                    <a:pt x="0" y="406400"/>
                    <a:pt x="66841" y="1465179"/>
                    <a:pt x="272715" y="1486568"/>
                  </a:cubicBezTo>
                  <a:cubicBezTo>
                    <a:pt x="478589" y="1507957"/>
                    <a:pt x="1235242" y="534737"/>
                    <a:pt x="1459831" y="331537"/>
                  </a:cubicBezTo>
                  <a:cubicBezTo>
                    <a:pt x="1684420" y="128337"/>
                    <a:pt x="1826126" y="286084"/>
                    <a:pt x="1620252" y="267368"/>
                  </a:cubicBezTo>
                  <a:cubicBezTo>
                    <a:pt x="1414378" y="248652"/>
                    <a:pt x="449178" y="0"/>
                    <a:pt x="224589" y="203200"/>
                  </a:cubicBezTo>
                  <a:close/>
                </a:path>
              </a:pathLst>
            </a:cu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15B0A7BF-2885-4C2F-AC4A-B0A9EC0F4624}"/>
                </a:ext>
              </a:extLst>
            </p:cNvPr>
            <p:cNvSpPr/>
            <p:nvPr/>
          </p:nvSpPr>
          <p:spPr>
            <a:xfrm>
              <a:off x="5727032" y="3510547"/>
              <a:ext cx="909052" cy="2473159"/>
            </a:xfrm>
            <a:custGeom>
              <a:avLst/>
              <a:gdLst>
                <a:gd name="connsiteX0" fmla="*/ 80210 w 909052"/>
                <a:gd name="connsiteY0" fmla="*/ 307474 h 2473159"/>
                <a:gd name="connsiteX1" fmla="*/ 48126 w 909052"/>
                <a:gd name="connsiteY1" fmla="*/ 2216485 h 2473159"/>
                <a:gd name="connsiteX2" fmla="*/ 112294 w 909052"/>
                <a:gd name="connsiteY2" fmla="*/ 1847516 h 2473159"/>
                <a:gd name="connsiteX3" fmla="*/ 288757 w 909052"/>
                <a:gd name="connsiteY3" fmla="*/ 1574800 h 2473159"/>
                <a:gd name="connsiteX4" fmla="*/ 641684 w 909052"/>
                <a:gd name="connsiteY4" fmla="*/ 1237916 h 2473159"/>
                <a:gd name="connsiteX5" fmla="*/ 882315 w 909052"/>
                <a:gd name="connsiteY5" fmla="*/ 1205832 h 2473159"/>
                <a:gd name="connsiteX6" fmla="*/ 802105 w 909052"/>
                <a:gd name="connsiteY6" fmla="*/ 676442 h 2473159"/>
                <a:gd name="connsiteX7" fmla="*/ 529389 w 909052"/>
                <a:gd name="connsiteY7" fmla="*/ 371642 h 2473159"/>
                <a:gd name="connsiteX8" fmla="*/ 80210 w 909052"/>
                <a:gd name="connsiteY8" fmla="*/ 307474 h 24731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09052" h="2473159">
                  <a:moveTo>
                    <a:pt x="80210" y="307474"/>
                  </a:moveTo>
                  <a:cubicBezTo>
                    <a:pt x="0" y="614948"/>
                    <a:pt x="42779" y="1959811"/>
                    <a:pt x="48126" y="2216485"/>
                  </a:cubicBezTo>
                  <a:cubicBezTo>
                    <a:pt x="53473" y="2473159"/>
                    <a:pt x="72189" y="1954464"/>
                    <a:pt x="112294" y="1847516"/>
                  </a:cubicBezTo>
                  <a:cubicBezTo>
                    <a:pt x="152399" y="1740569"/>
                    <a:pt x="200525" y="1676400"/>
                    <a:pt x="288757" y="1574800"/>
                  </a:cubicBezTo>
                  <a:cubicBezTo>
                    <a:pt x="376989" y="1473200"/>
                    <a:pt x="542758" y="1299411"/>
                    <a:pt x="641684" y="1237916"/>
                  </a:cubicBezTo>
                  <a:cubicBezTo>
                    <a:pt x="740610" y="1176421"/>
                    <a:pt x="855578" y="1299411"/>
                    <a:pt x="882315" y="1205832"/>
                  </a:cubicBezTo>
                  <a:cubicBezTo>
                    <a:pt x="909052" y="1112253"/>
                    <a:pt x="860926" y="815474"/>
                    <a:pt x="802105" y="676442"/>
                  </a:cubicBezTo>
                  <a:cubicBezTo>
                    <a:pt x="743284" y="537410"/>
                    <a:pt x="652379" y="430463"/>
                    <a:pt x="529389" y="371642"/>
                  </a:cubicBezTo>
                  <a:cubicBezTo>
                    <a:pt x="406400" y="312821"/>
                    <a:pt x="160421" y="0"/>
                    <a:pt x="80210" y="307474"/>
                  </a:cubicBezTo>
                  <a:close/>
                </a:path>
              </a:pathLst>
            </a:cu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pic>
        <p:nvPicPr>
          <p:cNvPr id="10" name="Picture 2" descr="http://www.aulaparticulardeingles.com.br/aulainglesparticular/hora-em-ingles.jpg">
            <a:extLst>
              <a:ext uri="{FF2B5EF4-FFF2-40B4-BE49-F238E27FC236}">
                <a16:creationId xmlns:a16="http://schemas.microsoft.com/office/drawing/2014/main" id="{552F44B3-BF70-4AE2-AB16-EF7053B673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 l="47368" t="67160" r="46053" b="19134"/>
          <a:stretch>
            <a:fillRect/>
          </a:stretch>
        </p:blipFill>
        <p:spPr bwMode="auto">
          <a:xfrm>
            <a:off x="7376608" y="3514237"/>
            <a:ext cx="1500198" cy="151805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1AC6A5B9-A6A4-4286-AC16-92C5185C2124}"/>
              </a:ext>
            </a:extLst>
          </p:cNvPr>
          <p:cNvCxnSpPr>
            <a:cxnSpLocks/>
          </p:cNvCxnSpPr>
          <p:nvPr/>
        </p:nvCxnSpPr>
        <p:spPr>
          <a:xfrm flipV="1">
            <a:off x="7935269" y="3965713"/>
            <a:ext cx="941537" cy="467139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82242E6E-6700-4FFC-B050-9DD572DEDCED}"/>
              </a:ext>
            </a:extLst>
          </p:cNvPr>
          <p:cNvCxnSpPr>
            <a:cxnSpLocks/>
          </p:cNvCxnSpPr>
          <p:nvPr/>
        </p:nvCxnSpPr>
        <p:spPr>
          <a:xfrm flipH="1">
            <a:off x="7656682" y="4378011"/>
            <a:ext cx="316107" cy="742086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4DEF2F3B-AF07-4728-9A3A-50889C3245B4}"/>
              </a:ext>
            </a:extLst>
          </p:cNvPr>
          <p:cNvSpPr/>
          <p:nvPr/>
        </p:nvSpPr>
        <p:spPr>
          <a:xfrm rot="19727947">
            <a:off x="4437728" y="1120289"/>
            <a:ext cx="3458308" cy="251086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B61FE85-C2EC-4285-BF3F-2E33C543CD28}"/>
              </a:ext>
            </a:extLst>
          </p:cNvPr>
          <p:cNvSpPr/>
          <p:nvPr/>
        </p:nvSpPr>
        <p:spPr>
          <a:xfrm rot="18833325">
            <a:off x="2412302" y="3569220"/>
            <a:ext cx="3081359" cy="244931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CF68719-DE2B-498F-8F96-70D13E4B7EAA}"/>
              </a:ext>
            </a:extLst>
          </p:cNvPr>
          <p:cNvSpPr/>
          <p:nvPr/>
        </p:nvSpPr>
        <p:spPr>
          <a:xfrm>
            <a:off x="731346" y="4251053"/>
            <a:ext cx="3081359" cy="244931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BAD9008-C23E-4199-A822-7FDCD0EEF030}"/>
              </a:ext>
            </a:extLst>
          </p:cNvPr>
          <p:cNvSpPr/>
          <p:nvPr/>
        </p:nvSpPr>
        <p:spPr>
          <a:xfrm rot="17209903">
            <a:off x="5038150" y="3664488"/>
            <a:ext cx="1256719" cy="95785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4" name="Oval Callout 19">
            <a:extLst>
              <a:ext uri="{FF2B5EF4-FFF2-40B4-BE49-F238E27FC236}">
                <a16:creationId xmlns:a16="http://schemas.microsoft.com/office/drawing/2014/main" id="{C71A2852-A3D2-44C5-8222-CC4767D00819}"/>
              </a:ext>
            </a:extLst>
          </p:cNvPr>
          <p:cNvSpPr/>
          <p:nvPr/>
        </p:nvSpPr>
        <p:spPr>
          <a:xfrm>
            <a:off x="7690357" y="1979641"/>
            <a:ext cx="4451813" cy="1643074"/>
          </a:xfrm>
          <a:prstGeom prst="wedgeEllipseCallout">
            <a:avLst>
              <a:gd name="adj1" fmla="val -17932"/>
              <a:gd name="adj2" fmla="val 98905"/>
            </a:avLst>
          </a:prstGeom>
          <a:solidFill>
            <a:srgbClr val="00B0F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800" dirty="0">
                <a:solidFill>
                  <a:sysClr val="windowText" lastClr="000000"/>
                </a:solidFill>
                <a:latin typeface="Berlin Sans FB" pitchFamily="34" charset="0"/>
              </a:rPr>
              <a:t>Es </a:t>
            </a:r>
            <a:r>
              <a:rPr lang="en-US" sz="4800" dirty="0" err="1">
                <a:solidFill>
                  <a:sysClr val="windowText" lastClr="000000"/>
                </a:solidFill>
                <a:latin typeface="Berlin Sans FB" pitchFamily="34" charset="0"/>
              </a:rPr>
              <a:t>ist</a:t>
            </a:r>
            <a:r>
              <a:rPr lang="en-US" sz="4800" dirty="0">
                <a:solidFill>
                  <a:sysClr val="windowText" lastClr="000000"/>
                </a:solidFill>
                <a:latin typeface="Berlin Sans FB" pitchFamily="34" charset="0"/>
              </a:rPr>
              <a:t> </a:t>
            </a:r>
            <a:r>
              <a:rPr lang="en-US" sz="4400" dirty="0">
                <a:solidFill>
                  <a:sysClr val="windowText" lastClr="000000"/>
                </a:solidFill>
                <a:latin typeface="Berlin Sans FB" pitchFamily="34" charset="0"/>
              </a:rPr>
              <a:t>21.15</a:t>
            </a:r>
            <a:r>
              <a:rPr lang="en-US" sz="4800" dirty="0">
                <a:solidFill>
                  <a:sysClr val="windowText" lastClr="000000"/>
                </a:solidFill>
                <a:latin typeface="Berlin Sans FB" pitchFamily="34" charset="0"/>
              </a:rPr>
              <a:t> .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7B8DD38-55B0-4863-BB69-73B9D53AF0BD}"/>
              </a:ext>
            </a:extLst>
          </p:cNvPr>
          <p:cNvSpPr/>
          <p:nvPr/>
        </p:nvSpPr>
        <p:spPr>
          <a:xfrm>
            <a:off x="508375" y="318595"/>
            <a:ext cx="11175249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72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Es </a:t>
            </a:r>
            <a:r>
              <a:rPr lang="en-US" sz="7200" b="1" spc="50" dirty="0" err="1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ist</a:t>
            </a:r>
            <a:r>
              <a:rPr lang="en-US" sz="72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 </a:t>
            </a:r>
            <a:r>
              <a:rPr lang="en-US" sz="7200" b="1" spc="50" dirty="0" err="1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Viertel</a:t>
            </a:r>
            <a:r>
              <a:rPr lang="en-US" sz="72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 </a:t>
            </a:r>
            <a:r>
              <a:rPr lang="en-US" sz="72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____</a:t>
            </a:r>
            <a:r>
              <a:rPr lang="en-US" sz="72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 </a:t>
            </a:r>
            <a:r>
              <a:rPr lang="en-US" sz="7200" b="1" spc="50" dirty="0" err="1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neun</a:t>
            </a:r>
            <a:r>
              <a:rPr lang="en-US" sz="72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j-lt"/>
                <a:cs typeface="MV Boli" pitchFamily="2" charset="0"/>
              </a:rPr>
              <a:t>.</a:t>
            </a:r>
            <a:endParaRPr lang="en-US" sz="7200" b="1" spc="50" dirty="0">
              <a:ln w="11430"/>
              <a:solidFill>
                <a:sysClr val="windowText" lastClr="0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MV Boli" pitchFamily="2" charset="0"/>
              <a:cs typeface="MV Boli" pitchFamily="2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E8EC8AB-7A33-4F88-8328-653BA3FA027E}"/>
              </a:ext>
            </a:extLst>
          </p:cNvPr>
          <p:cNvSpPr/>
          <p:nvPr/>
        </p:nvSpPr>
        <p:spPr>
          <a:xfrm>
            <a:off x="6671805" y="364761"/>
            <a:ext cx="2428892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6600" b="1" spc="50" dirty="0" err="1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nach</a:t>
            </a:r>
            <a:endParaRPr lang="en-US" sz="5400" b="1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MV Boli" pitchFamily="2" charset="0"/>
              <a:cs typeface="MV Boli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43819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24" grpId="0"/>
      <p:bldP spid="19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A99392-00B8-45AF-8DEA-B45688D26F2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F3DC8F9-8B69-4F59-98C3-0E246AE2DA6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9BAD0AF-3836-4874-8982-3A0FF1F0CA1C}"/>
              </a:ext>
            </a:extLst>
          </p:cNvPr>
          <p:cNvSpPr/>
          <p:nvPr/>
        </p:nvSpPr>
        <p:spPr>
          <a:xfrm>
            <a:off x="173255" y="115503"/>
            <a:ext cx="11858324" cy="66029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74BAE39D-4D19-4C0D-AC8D-F4A7F8961219}"/>
              </a:ext>
            </a:extLst>
          </p:cNvPr>
          <p:cNvGrpSpPr/>
          <p:nvPr/>
        </p:nvGrpSpPr>
        <p:grpSpPr>
          <a:xfrm>
            <a:off x="1704130" y="850133"/>
            <a:ext cx="10715668" cy="6149743"/>
            <a:chOff x="3571868" y="3510547"/>
            <a:chExt cx="5572132" cy="3424989"/>
          </a:xfrm>
        </p:grpSpPr>
        <p:pic>
          <p:nvPicPr>
            <p:cNvPr id="6" name="Picture 2" descr="http://www.aulaparticulardeingles.com.br/aulainglesparticular/hora-em-ingles.jpg">
              <a:extLst>
                <a:ext uri="{FF2B5EF4-FFF2-40B4-BE49-F238E27FC236}">
                  <a16:creationId xmlns:a16="http://schemas.microsoft.com/office/drawing/2014/main" id="{2A49592C-D3D4-4266-8498-17FA6E73404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44492" b="99576" l="20763" r="99153">
                          <a14:foregroundMark x1="66525" y1="58051" x2="70763" y2="62288"/>
                          <a14:foregroundMark x1="70763" y1="62288" x2="75847" y2="79661"/>
                          <a14:foregroundMark x1="75847" y1="79661" x2="75000" y2="91949"/>
                          <a14:foregroundMark x1="72034" y1="58051" x2="77542" y2="63136"/>
                          <a14:foregroundMark x1="77542" y1="63136" x2="83475" y2="81780"/>
                          <a14:foregroundMark x1="83475" y1="81780" x2="79237" y2="95763"/>
                          <a14:foregroundMark x1="95339" y1="83898" x2="90254" y2="75847"/>
                          <a14:foregroundMark x1="90254" y1="75847" x2="89831" y2="62712"/>
                          <a14:foregroundMark x1="89831" y1="62712" x2="95339" y2="55932"/>
                          <a14:foregroundMark x1="95339" y1="55932" x2="90678" y2="51271"/>
                          <a14:foregroundMark x1="90678" y1="51271" x2="82203" y2="61864"/>
                          <a14:foregroundMark x1="82203" y1="61864" x2="95339" y2="83898"/>
                          <a14:foregroundMark x1="98305" y1="86864" x2="84746" y2="82203"/>
                          <a14:foregroundMark x1="84746" y1="82203" x2="91525" y2="73729"/>
                          <a14:foregroundMark x1="91525" y1="73729" x2="97034" y2="70763"/>
                          <a14:foregroundMark x1="97034" y1="70763" x2="98729" y2="60169"/>
                          <a14:foregroundMark x1="98729" y1="60169" x2="94915" y2="52542"/>
                          <a14:foregroundMark x1="94915" y1="52542" x2="84746" y2="50000"/>
                          <a14:foregroundMark x1="84746" y1="50000" x2="75424" y2="53814"/>
                          <a14:foregroundMark x1="75424" y1="53814" x2="84746" y2="65678"/>
                          <a14:foregroundMark x1="84746" y1="65678" x2="92373" y2="86441"/>
                          <a14:foregroundMark x1="92373" y1="86441" x2="96186" y2="88983"/>
                          <a14:foregroundMark x1="96186" y1="88983" x2="97034" y2="86864"/>
                          <a14:foregroundMark x1="80508" y1="49153" x2="90254" y2="47881"/>
                          <a14:foregroundMark x1="90254" y1="47881" x2="97458" y2="50424"/>
                          <a14:foregroundMark x1="97458" y1="50424" x2="97034" y2="90678"/>
                          <a14:foregroundMark x1="97034" y1="90678" x2="99153" y2="72881"/>
                          <a14:foregroundMark x1="99153" y1="72881" x2="99153" y2="72881"/>
                          <a14:foregroundMark x1="83051" y1="44915" x2="96610" y2="52119"/>
                          <a14:foregroundMark x1="96610" y1="52119" x2="98305" y2="57203"/>
                          <a14:foregroundMark x1="81780" y1="94915" x2="75000" y2="99576"/>
                          <a14:foregroundMark x1="75000" y1="99576" x2="63136" y2="99153"/>
                        </a14:backgroundRemoval>
                      </a14:imgEffect>
                    </a14:imgLayer>
                  </a14:imgProps>
                </a:ext>
              </a:extLst>
            </a:blip>
            <a:srcRect l="13158" t="43805"/>
            <a:stretch>
              <a:fillRect/>
            </a:stretch>
          </p:blipFill>
          <p:spPr bwMode="auto">
            <a:xfrm>
              <a:off x="4429124" y="3929066"/>
              <a:ext cx="4714876" cy="2928952"/>
            </a:xfrm>
            <a:prstGeom prst="rect">
              <a:avLst/>
            </a:prstGeom>
            <a:noFill/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37DF2DE4-0D4D-4A26-BED8-D4F48EB87AA3}"/>
                </a:ext>
              </a:extLst>
            </p:cNvPr>
            <p:cNvSpPr/>
            <p:nvPr/>
          </p:nvSpPr>
          <p:spPr>
            <a:xfrm>
              <a:off x="3571868" y="3857628"/>
              <a:ext cx="2214578" cy="178595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accent6">
                  <a:lumMod val="20000"/>
                  <a:lumOff val="8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FB6CA282-9DCA-4844-82B0-C2ECC8B4E604}"/>
                </a:ext>
              </a:extLst>
            </p:cNvPr>
            <p:cNvSpPr/>
            <p:nvPr/>
          </p:nvSpPr>
          <p:spPr>
            <a:xfrm>
              <a:off x="4154906" y="5427579"/>
              <a:ext cx="1826126" cy="1507957"/>
            </a:xfrm>
            <a:custGeom>
              <a:avLst/>
              <a:gdLst>
                <a:gd name="connsiteX0" fmla="*/ 224589 w 1826126"/>
                <a:gd name="connsiteY0" fmla="*/ 203200 h 1507957"/>
                <a:gd name="connsiteX1" fmla="*/ 272715 w 1826126"/>
                <a:gd name="connsiteY1" fmla="*/ 1486568 h 1507957"/>
                <a:gd name="connsiteX2" fmla="*/ 1459831 w 1826126"/>
                <a:gd name="connsiteY2" fmla="*/ 331537 h 1507957"/>
                <a:gd name="connsiteX3" fmla="*/ 1620252 w 1826126"/>
                <a:gd name="connsiteY3" fmla="*/ 267368 h 1507957"/>
                <a:gd name="connsiteX4" fmla="*/ 224589 w 1826126"/>
                <a:gd name="connsiteY4" fmla="*/ 203200 h 15079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26126" h="1507957">
                  <a:moveTo>
                    <a:pt x="224589" y="203200"/>
                  </a:moveTo>
                  <a:cubicBezTo>
                    <a:pt x="0" y="406400"/>
                    <a:pt x="66841" y="1465179"/>
                    <a:pt x="272715" y="1486568"/>
                  </a:cubicBezTo>
                  <a:cubicBezTo>
                    <a:pt x="478589" y="1507957"/>
                    <a:pt x="1235242" y="534737"/>
                    <a:pt x="1459831" y="331537"/>
                  </a:cubicBezTo>
                  <a:cubicBezTo>
                    <a:pt x="1684420" y="128337"/>
                    <a:pt x="1826126" y="286084"/>
                    <a:pt x="1620252" y="267368"/>
                  </a:cubicBezTo>
                  <a:cubicBezTo>
                    <a:pt x="1414378" y="248652"/>
                    <a:pt x="449178" y="0"/>
                    <a:pt x="224589" y="203200"/>
                  </a:cubicBezTo>
                  <a:close/>
                </a:path>
              </a:pathLst>
            </a:cu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15B0A7BF-2885-4C2F-AC4A-B0A9EC0F4624}"/>
                </a:ext>
              </a:extLst>
            </p:cNvPr>
            <p:cNvSpPr/>
            <p:nvPr/>
          </p:nvSpPr>
          <p:spPr>
            <a:xfrm>
              <a:off x="5727032" y="3510547"/>
              <a:ext cx="909052" cy="2473159"/>
            </a:xfrm>
            <a:custGeom>
              <a:avLst/>
              <a:gdLst>
                <a:gd name="connsiteX0" fmla="*/ 80210 w 909052"/>
                <a:gd name="connsiteY0" fmla="*/ 307474 h 2473159"/>
                <a:gd name="connsiteX1" fmla="*/ 48126 w 909052"/>
                <a:gd name="connsiteY1" fmla="*/ 2216485 h 2473159"/>
                <a:gd name="connsiteX2" fmla="*/ 112294 w 909052"/>
                <a:gd name="connsiteY2" fmla="*/ 1847516 h 2473159"/>
                <a:gd name="connsiteX3" fmla="*/ 288757 w 909052"/>
                <a:gd name="connsiteY3" fmla="*/ 1574800 h 2473159"/>
                <a:gd name="connsiteX4" fmla="*/ 641684 w 909052"/>
                <a:gd name="connsiteY4" fmla="*/ 1237916 h 2473159"/>
                <a:gd name="connsiteX5" fmla="*/ 882315 w 909052"/>
                <a:gd name="connsiteY5" fmla="*/ 1205832 h 2473159"/>
                <a:gd name="connsiteX6" fmla="*/ 802105 w 909052"/>
                <a:gd name="connsiteY6" fmla="*/ 676442 h 2473159"/>
                <a:gd name="connsiteX7" fmla="*/ 529389 w 909052"/>
                <a:gd name="connsiteY7" fmla="*/ 371642 h 2473159"/>
                <a:gd name="connsiteX8" fmla="*/ 80210 w 909052"/>
                <a:gd name="connsiteY8" fmla="*/ 307474 h 24731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09052" h="2473159">
                  <a:moveTo>
                    <a:pt x="80210" y="307474"/>
                  </a:moveTo>
                  <a:cubicBezTo>
                    <a:pt x="0" y="614948"/>
                    <a:pt x="42779" y="1959811"/>
                    <a:pt x="48126" y="2216485"/>
                  </a:cubicBezTo>
                  <a:cubicBezTo>
                    <a:pt x="53473" y="2473159"/>
                    <a:pt x="72189" y="1954464"/>
                    <a:pt x="112294" y="1847516"/>
                  </a:cubicBezTo>
                  <a:cubicBezTo>
                    <a:pt x="152399" y="1740569"/>
                    <a:pt x="200525" y="1676400"/>
                    <a:pt x="288757" y="1574800"/>
                  </a:cubicBezTo>
                  <a:cubicBezTo>
                    <a:pt x="376989" y="1473200"/>
                    <a:pt x="542758" y="1299411"/>
                    <a:pt x="641684" y="1237916"/>
                  </a:cubicBezTo>
                  <a:cubicBezTo>
                    <a:pt x="740610" y="1176421"/>
                    <a:pt x="855578" y="1299411"/>
                    <a:pt x="882315" y="1205832"/>
                  </a:cubicBezTo>
                  <a:cubicBezTo>
                    <a:pt x="909052" y="1112253"/>
                    <a:pt x="860926" y="815474"/>
                    <a:pt x="802105" y="676442"/>
                  </a:cubicBezTo>
                  <a:cubicBezTo>
                    <a:pt x="743284" y="537410"/>
                    <a:pt x="652379" y="430463"/>
                    <a:pt x="529389" y="371642"/>
                  </a:cubicBezTo>
                  <a:cubicBezTo>
                    <a:pt x="406400" y="312821"/>
                    <a:pt x="160421" y="0"/>
                    <a:pt x="80210" y="307474"/>
                  </a:cubicBezTo>
                  <a:close/>
                </a:path>
              </a:pathLst>
            </a:cu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pic>
        <p:nvPicPr>
          <p:cNvPr id="10" name="Picture 2" descr="http://www.aulaparticulardeingles.com.br/aulainglesparticular/hora-em-ingles.jpg">
            <a:extLst>
              <a:ext uri="{FF2B5EF4-FFF2-40B4-BE49-F238E27FC236}">
                <a16:creationId xmlns:a16="http://schemas.microsoft.com/office/drawing/2014/main" id="{552F44B3-BF70-4AE2-AB16-EF7053B673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 l="47368" t="67160" r="46053" b="19134"/>
          <a:stretch>
            <a:fillRect/>
          </a:stretch>
        </p:blipFill>
        <p:spPr bwMode="auto">
          <a:xfrm>
            <a:off x="7376608" y="3514237"/>
            <a:ext cx="1500198" cy="151805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1AC6A5B9-A6A4-4286-AC16-92C5185C2124}"/>
              </a:ext>
            </a:extLst>
          </p:cNvPr>
          <p:cNvCxnSpPr>
            <a:cxnSpLocks/>
          </p:cNvCxnSpPr>
          <p:nvPr/>
        </p:nvCxnSpPr>
        <p:spPr>
          <a:xfrm flipH="1">
            <a:off x="6973409" y="4369867"/>
            <a:ext cx="919729" cy="643420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82242E6E-6700-4FFC-B050-9DD572DEDCED}"/>
              </a:ext>
            </a:extLst>
          </p:cNvPr>
          <p:cNvCxnSpPr>
            <a:cxnSpLocks/>
          </p:cNvCxnSpPr>
          <p:nvPr/>
        </p:nvCxnSpPr>
        <p:spPr>
          <a:xfrm flipV="1">
            <a:off x="7886251" y="3710516"/>
            <a:ext cx="329497" cy="680860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4DEF2F3B-AF07-4728-9A3A-50889C3245B4}"/>
              </a:ext>
            </a:extLst>
          </p:cNvPr>
          <p:cNvSpPr/>
          <p:nvPr/>
        </p:nvSpPr>
        <p:spPr>
          <a:xfrm rot="19727947">
            <a:off x="4437728" y="1120289"/>
            <a:ext cx="3458308" cy="251086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B61FE85-C2EC-4285-BF3F-2E33C543CD28}"/>
              </a:ext>
            </a:extLst>
          </p:cNvPr>
          <p:cNvSpPr/>
          <p:nvPr/>
        </p:nvSpPr>
        <p:spPr>
          <a:xfrm rot="18833325">
            <a:off x="2412302" y="3569220"/>
            <a:ext cx="3081359" cy="244931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CF68719-DE2B-498F-8F96-70D13E4B7EAA}"/>
              </a:ext>
            </a:extLst>
          </p:cNvPr>
          <p:cNvSpPr/>
          <p:nvPr/>
        </p:nvSpPr>
        <p:spPr>
          <a:xfrm>
            <a:off x="731346" y="4251053"/>
            <a:ext cx="3081359" cy="244931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BAD9008-C23E-4199-A822-7FDCD0EEF030}"/>
              </a:ext>
            </a:extLst>
          </p:cNvPr>
          <p:cNvSpPr/>
          <p:nvPr/>
        </p:nvSpPr>
        <p:spPr>
          <a:xfrm rot="17209903">
            <a:off x="5038150" y="3664488"/>
            <a:ext cx="1256719" cy="95785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4" name="Oval Callout 19">
            <a:extLst>
              <a:ext uri="{FF2B5EF4-FFF2-40B4-BE49-F238E27FC236}">
                <a16:creationId xmlns:a16="http://schemas.microsoft.com/office/drawing/2014/main" id="{C71A2852-A3D2-44C5-8222-CC4767D00819}"/>
              </a:ext>
            </a:extLst>
          </p:cNvPr>
          <p:cNvSpPr/>
          <p:nvPr/>
        </p:nvSpPr>
        <p:spPr>
          <a:xfrm>
            <a:off x="7690357" y="1979641"/>
            <a:ext cx="4451813" cy="1643074"/>
          </a:xfrm>
          <a:prstGeom prst="wedgeEllipseCallout">
            <a:avLst>
              <a:gd name="adj1" fmla="val -17932"/>
              <a:gd name="adj2" fmla="val 98905"/>
            </a:avLst>
          </a:prstGeom>
          <a:solidFill>
            <a:srgbClr val="00B0F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800" dirty="0">
                <a:solidFill>
                  <a:sysClr val="windowText" lastClr="000000"/>
                </a:solidFill>
                <a:latin typeface="Berlin Sans FB" pitchFamily="34" charset="0"/>
              </a:rPr>
              <a:t>Es </a:t>
            </a:r>
            <a:r>
              <a:rPr lang="en-US" sz="4800" dirty="0" err="1">
                <a:solidFill>
                  <a:sysClr val="windowText" lastClr="000000"/>
                </a:solidFill>
                <a:latin typeface="Berlin Sans FB" pitchFamily="34" charset="0"/>
              </a:rPr>
              <a:t>ist</a:t>
            </a:r>
            <a:r>
              <a:rPr lang="en-US" sz="4800" dirty="0">
                <a:solidFill>
                  <a:sysClr val="windowText" lastClr="000000"/>
                </a:solidFill>
                <a:latin typeface="Berlin Sans FB" pitchFamily="34" charset="0"/>
              </a:rPr>
              <a:t> </a:t>
            </a:r>
            <a:r>
              <a:rPr lang="en-US" sz="4400" dirty="0">
                <a:solidFill>
                  <a:sysClr val="windowText" lastClr="000000"/>
                </a:solidFill>
                <a:latin typeface="Berlin Sans FB" pitchFamily="34" charset="0"/>
              </a:rPr>
              <a:t>18.45</a:t>
            </a:r>
            <a:r>
              <a:rPr lang="en-US" sz="4800" dirty="0">
                <a:solidFill>
                  <a:sysClr val="windowText" lastClr="000000"/>
                </a:solidFill>
                <a:latin typeface="Berlin Sans FB" pitchFamily="34" charset="0"/>
              </a:rPr>
              <a:t> .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7B8DD38-55B0-4863-BB69-73B9D53AF0BD}"/>
              </a:ext>
            </a:extLst>
          </p:cNvPr>
          <p:cNvSpPr/>
          <p:nvPr/>
        </p:nvSpPr>
        <p:spPr>
          <a:xfrm>
            <a:off x="701318" y="425275"/>
            <a:ext cx="10951966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72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Es </a:t>
            </a:r>
            <a:r>
              <a:rPr lang="en-US" sz="7200" b="1" spc="50" dirty="0" err="1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ist</a:t>
            </a:r>
            <a:r>
              <a:rPr lang="en-US" sz="72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 </a:t>
            </a:r>
            <a:r>
              <a:rPr lang="en-US" sz="7200" b="1" spc="50" dirty="0" err="1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Viertel</a:t>
            </a:r>
            <a:r>
              <a:rPr lang="en-US" sz="72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 </a:t>
            </a:r>
            <a:r>
              <a:rPr lang="en-US" sz="7200" b="1" spc="50" dirty="0" err="1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vor</a:t>
            </a:r>
            <a:r>
              <a:rPr lang="en-US" sz="72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 </a:t>
            </a:r>
            <a:r>
              <a:rPr lang="en-US" sz="7200" b="1" spc="50" dirty="0" err="1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sieben</a:t>
            </a:r>
            <a:r>
              <a:rPr lang="en-US" sz="72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j-lt"/>
                <a:cs typeface="MV Boli" pitchFamily="2" charset="0"/>
              </a:rPr>
              <a:t>.</a:t>
            </a:r>
            <a:endParaRPr lang="en-US" sz="7200" b="1" spc="50" dirty="0">
              <a:ln w="11430"/>
              <a:solidFill>
                <a:sysClr val="windowText" lastClr="0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MV Boli" pitchFamily="2" charset="0"/>
              <a:cs typeface="MV Boli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0610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24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A99392-00B8-45AF-8DEA-B45688D26F2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F3DC8F9-8B69-4F59-98C3-0E246AE2DA6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9BAD0AF-3836-4874-8982-3A0FF1F0CA1C}"/>
              </a:ext>
            </a:extLst>
          </p:cNvPr>
          <p:cNvSpPr/>
          <p:nvPr/>
        </p:nvSpPr>
        <p:spPr>
          <a:xfrm>
            <a:off x="173255" y="115503"/>
            <a:ext cx="11858324" cy="66029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74BAE39D-4D19-4C0D-AC8D-F4A7F8961219}"/>
              </a:ext>
            </a:extLst>
          </p:cNvPr>
          <p:cNvGrpSpPr/>
          <p:nvPr/>
        </p:nvGrpSpPr>
        <p:grpSpPr>
          <a:xfrm>
            <a:off x="1704130" y="850133"/>
            <a:ext cx="10715668" cy="6149743"/>
            <a:chOff x="3571868" y="3510547"/>
            <a:chExt cx="5572132" cy="3424989"/>
          </a:xfrm>
        </p:grpSpPr>
        <p:pic>
          <p:nvPicPr>
            <p:cNvPr id="6" name="Picture 2" descr="http://www.aulaparticulardeingles.com.br/aulainglesparticular/hora-em-ingles.jpg">
              <a:extLst>
                <a:ext uri="{FF2B5EF4-FFF2-40B4-BE49-F238E27FC236}">
                  <a16:creationId xmlns:a16="http://schemas.microsoft.com/office/drawing/2014/main" id="{2A49592C-D3D4-4266-8498-17FA6E73404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44492" b="99576" l="20763" r="99153">
                          <a14:foregroundMark x1="66525" y1="58051" x2="70763" y2="62288"/>
                          <a14:foregroundMark x1="70763" y1="62288" x2="75847" y2="79661"/>
                          <a14:foregroundMark x1="75847" y1="79661" x2="75000" y2="91949"/>
                          <a14:foregroundMark x1="72034" y1="58051" x2="77542" y2="63136"/>
                          <a14:foregroundMark x1="77542" y1="63136" x2="83475" y2="81780"/>
                          <a14:foregroundMark x1="83475" y1="81780" x2="79237" y2="95763"/>
                          <a14:foregroundMark x1="95339" y1="83898" x2="90254" y2="75847"/>
                          <a14:foregroundMark x1="90254" y1="75847" x2="89831" y2="62712"/>
                          <a14:foregroundMark x1="89831" y1="62712" x2="95339" y2="55932"/>
                          <a14:foregroundMark x1="95339" y1="55932" x2="90678" y2="51271"/>
                          <a14:foregroundMark x1="90678" y1="51271" x2="82203" y2="61864"/>
                          <a14:foregroundMark x1="82203" y1="61864" x2="95339" y2="83898"/>
                          <a14:foregroundMark x1="98305" y1="86864" x2="84746" y2="82203"/>
                          <a14:foregroundMark x1="84746" y1="82203" x2="91525" y2="73729"/>
                          <a14:foregroundMark x1="91525" y1="73729" x2="97034" y2="70763"/>
                          <a14:foregroundMark x1="97034" y1="70763" x2="98729" y2="60169"/>
                          <a14:foregroundMark x1="98729" y1="60169" x2="94915" y2="52542"/>
                          <a14:foregroundMark x1="94915" y1="52542" x2="84746" y2="50000"/>
                          <a14:foregroundMark x1="84746" y1="50000" x2="75424" y2="53814"/>
                          <a14:foregroundMark x1="75424" y1="53814" x2="84746" y2="65678"/>
                          <a14:foregroundMark x1="84746" y1="65678" x2="92373" y2="86441"/>
                          <a14:foregroundMark x1="92373" y1="86441" x2="96186" y2="88983"/>
                          <a14:foregroundMark x1="96186" y1="88983" x2="97034" y2="86864"/>
                          <a14:foregroundMark x1="80508" y1="49153" x2="90254" y2="47881"/>
                          <a14:foregroundMark x1="90254" y1="47881" x2="97458" y2="50424"/>
                          <a14:foregroundMark x1="97458" y1="50424" x2="97034" y2="90678"/>
                          <a14:foregroundMark x1="97034" y1="90678" x2="99153" y2="72881"/>
                          <a14:foregroundMark x1="99153" y1="72881" x2="99153" y2="72881"/>
                          <a14:foregroundMark x1="83051" y1="44915" x2="96610" y2="52119"/>
                          <a14:foregroundMark x1="96610" y1="52119" x2="98305" y2="57203"/>
                          <a14:foregroundMark x1="81780" y1="94915" x2="75000" y2="99576"/>
                          <a14:foregroundMark x1="75000" y1="99576" x2="63136" y2="99153"/>
                        </a14:backgroundRemoval>
                      </a14:imgEffect>
                    </a14:imgLayer>
                  </a14:imgProps>
                </a:ext>
              </a:extLst>
            </a:blip>
            <a:srcRect l="13158" t="43805"/>
            <a:stretch>
              <a:fillRect/>
            </a:stretch>
          </p:blipFill>
          <p:spPr bwMode="auto">
            <a:xfrm>
              <a:off x="4429124" y="3929066"/>
              <a:ext cx="4714876" cy="2928952"/>
            </a:xfrm>
            <a:prstGeom prst="rect">
              <a:avLst/>
            </a:prstGeom>
            <a:noFill/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37DF2DE4-0D4D-4A26-BED8-D4F48EB87AA3}"/>
                </a:ext>
              </a:extLst>
            </p:cNvPr>
            <p:cNvSpPr/>
            <p:nvPr/>
          </p:nvSpPr>
          <p:spPr>
            <a:xfrm>
              <a:off x="3571868" y="3857628"/>
              <a:ext cx="2214578" cy="178595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accent6">
                  <a:lumMod val="20000"/>
                  <a:lumOff val="8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FB6CA282-9DCA-4844-82B0-C2ECC8B4E604}"/>
                </a:ext>
              </a:extLst>
            </p:cNvPr>
            <p:cNvSpPr/>
            <p:nvPr/>
          </p:nvSpPr>
          <p:spPr>
            <a:xfrm>
              <a:off x="4154906" y="5427579"/>
              <a:ext cx="1826126" cy="1507957"/>
            </a:xfrm>
            <a:custGeom>
              <a:avLst/>
              <a:gdLst>
                <a:gd name="connsiteX0" fmla="*/ 224589 w 1826126"/>
                <a:gd name="connsiteY0" fmla="*/ 203200 h 1507957"/>
                <a:gd name="connsiteX1" fmla="*/ 272715 w 1826126"/>
                <a:gd name="connsiteY1" fmla="*/ 1486568 h 1507957"/>
                <a:gd name="connsiteX2" fmla="*/ 1459831 w 1826126"/>
                <a:gd name="connsiteY2" fmla="*/ 331537 h 1507957"/>
                <a:gd name="connsiteX3" fmla="*/ 1620252 w 1826126"/>
                <a:gd name="connsiteY3" fmla="*/ 267368 h 1507957"/>
                <a:gd name="connsiteX4" fmla="*/ 224589 w 1826126"/>
                <a:gd name="connsiteY4" fmla="*/ 203200 h 15079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26126" h="1507957">
                  <a:moveTo>
                    <a:pt x="224589" y="203200"/>
                  </a:moveTo>
                  <a:cubicBezTo>
                    <a:pt x="0" y="406400"/>
                    <a:pt x="66841" y="1465179"/>
                    <a:pt x="272715" y="1486568"/>
                  </a:cubicBezTo>
                  <a:cubicBezTo>
                    <a:pt x="478589" y="1507957"/>
                    <a:pt x="1235242" y="534737"/>
                    <a:pt x="1459831" y="331537"/>
                  </a:cubicBezTo>
                  <a:cubicBezTo>
                    <a:pt x="1684420" y="128337"/>
                    <a:pt x="1826126" y="286084"/>
                    <a:pt x="1620252" y="267368"/>
                  </a:cubicBezTo>
                  <a:cubicBezTo>
                    <a:pt x="1414378" y="248652"/>
                    <a:pt x="449178" y="0"/>
                    <a:pt x="224589" y="203200"/>
                  </a:cubicBezTo>
                  <a:close/>
                </a:path>
              </a:pathLst>
            </a:cu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15B0A7BF-2885-4C2F-AC4A-B0A9EC0F4624}"/>
                </a:ext>
              </a:extLst>
            </p:cNvPr>
            <p:cNvSpPr/>
            <p:nvPr/>
          </p:nvSpPr>
          <p:spPr>
            <a:xfrm>
              <a:off x="5727032" y="3510547"/>
              <a:ext cx="909052" cy="2473159"/>
            </a:xfrm>
            <a:custGeom>
              <a:avLst/>
              <a:gdLst>
                <a:gd name="connsiteX0" fmla="*/ 80210 w 909052"/>
                <a:gd name="connsiteY0" fmla="*/ 307474 h 2473159"/>
                <a:gd name="connsiteX1" fmla="*/ 48126 w 909052"/>
                <a:gd name="connsiteY1" fmla="*/ 2216485 h 2473159"/>
                <a:gd name="connsiteX2" fmla="*/ 112294 w 909052"/>
                <a:gd name="connsiteY2" fmla="*/ 1847516 h 2473159"/>
                <a:gd name="connsiteX3" fmla="*/ 288757 w 909052"/>
                <a:gd name="connsiteY3" fmla="*/ 1574800 h 2473159"/>
                <a:gd name="connsiteX4" fmla="*/ 641684 w 909052"/>
                <a:gd name="connsiteY4" fmla="*/ 1237916 h 2473159"/>
                <a:gd name="connsiteX5" fmla="*/ 882315 w 909052"/>
                <a:gd name="connsiteY5" fmla="*/ 1205832 h 2473159"/>
                <a:gd name="connsiteX6" fmla="*/ 802105 w 909052"/>
                <a:gd name="connsiteY6" fmla="*/ 676442 h 2473159"/>
                <a:gd name="connsiteX7" fmla="*/ 529389 w 909052"/>
                <a:gd name="connsiteY7" fmla="*/ 371642 h 2473159"/>
                <a:gd name="connsiteX8" fmla="*/ 80210 w 909052"/>
                <a:gd name="connsiteY8" fmla="*/ 307474 h 24731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09052" h="2473159">
                  <a:moveTo>
                    <a:pt x="80210" y="307474"/>
                  </a:moveTo>
                  <a:cubicBezTo>
                    <a:pt x="0" y="614948"/>
                    <a:pt x="42779" y="1959811"/>
                    <a:pt x="48126" y="2216485"/>
                  </a:cubicBezTo>
                  <a:cubicBezTo>
                    <a:pt x="53473" y="2473159"/>
                    <a:pt x="72189" y="1954464"/>
                    <a:pt x="112294" y="1847516"/>
                  </a:cubicBezTo>
                  <a:cubicBezTo>
                    <a:pt x="152399" y="1740569"/>
                    <a:pt x="200525" y="1676400"/>
                    <a:pt x="288757" y="1574800"/>
                  </a:cubicBezTo>
                  <a:cubicBezTo>
                    <a:pt x="376989" y="1473200"/>
                    <a:pt x="542758" y="1299411"/>
                    <a:pt x="641684" y="1237916"/>
                  </a:cubicBezTo>
                  <a:cubicBezTo>
                    <a:pt x="740610" y="1176421"/>
                    <a:pt x="855578" y="1299411"/>
                    <a:pt x="882315" y="1205832"/>
                  </a:cubicBezTo>
                  <a:cubicBezTo>
                    <a:pt x="909052" y="1112253"/>
                    <a:pt x="860926" y="815474"/>
                    <a:pt x="802105" y="676442"/>
                  </a:cubicBezTo>
                  <a:cubicBezTo>
                    <a:pt x="743284" y="537410"/>
                    <a:pt x="652379" y="430463"/>
                    <a:pt x="529389" y="371642"/>
                  </a:cubicBezTo>
                  <a:cubicBezTo>
                    <a:pt x="406400" y="312821"/>
                    <a:pt x="160421" y="0"/>
                    <a:pt x="80210" y="307474"/>
                  </a:cubicBezTo>
                  <a:close/>
                </a:path>
              </a:pathLst>
            </a:cu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pic>
        <p:nvPicPr>
          <p:cNvPr id="10" name="Picture 2" descr="http://www.aulaparticulardeingles.com.br/aulainglesparticular/hora-em-ingles.jpg">
            <a:extLst>
              <a:ext uri="{FF2B5EF4-FFF2-40B4-BE49-F238E27FC236}">
                <a16:creationId xmlns:a16="http://schemas.microsoft.com/office/drawing/2014/main" id="{552F44B3-BF70-4AE2-AB16-EF7053B673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 l="47368" t="67160" r="46053" b="19134"/>
          <a:stretch>
            <a:fillRect/>
          </a:stretch>
        </p:blipFill>
        <p:spPr bwMode="auto">
          <a:xfrm>
            <a:off x="7376608" y="3514237"/>
            <a:ext cx="1500198" cy="151805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1AC6A5B9-A6A4-4286-AC16-92C5185C2124}"/>
              </a:ext>
            </a:extLst>
          </p:cNvPr>
          <p:cNvCxnSpPr>
            <a:cxnSpLocks/>
          </p:cNvCxnSpPr>
          <p:nvPr/>
        </p:nvCxnSpPr>
        <p:spPr>
          <a:xfrm flipH="1">
            <a:off x="6973409" y="4369867"/>
            <a:ext cx="919729" cy="643420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82242E6E-6700-4FFC-B050-9DD572DEDCED}"/>
              </a:ext>
            </a:extLst>
          </p:cNvPr>
          <p:cNvCxnSpPr>
            <a:cxnSpLocks/>
          </p:cNvCxnSpPr>
          <p:nvPr/>
        </p:nvCxnSpPr>
        <p:spPr>
          <a:xfrm flipV="1">
            <a:off x="7886251" y="3710516"/>
            <a:ext cx="329497" cy="680860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4DEF2F3B-AF07-4728-9A3A-50889C3245B4}"/>
              </a:ext>
            </a:extLst>
          </p:cNvPr>
          <p:cNvSpPr/>
          <p:nvPr/>
        </p:nvSpPr>
        <p:spPr>
          <a:xfrm rot="19727947">
            <a:off x="4437728" y="1120289"/>
            <a:ext cx="3458308" cy="251086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B61FE85-C2EC-4285-BF3F-2E33C543CD28}"/>
              </a:ext>
            </a:extLst>
          </p:cNvPr>
          <p:cNvSpPr/>
          <p:nvPr/>
        </p:nvSpPr>
        <p:spPr>
          <a:xfrm rot="18833325">
            <a:off x="2412302" y="3569220"/>
            <a:ext cx="3081359" cy="244931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CF68719-DE2B-498F-8F96-70D13E4B7EAA}"/>
              </a:ext>
            </a:extLst>
          </p:cNvPr>
          <p:cNvSpPr/>
          <p:nvPr/>
        </p:nvSpPr>
        <p:spPr>
          <a:xfrm>
            <a:off x="731346" y="4251053"/>
            <a:ext cx="3081359" cy="244931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BAD9008-C23E-4199-A822-7FDCD0EEF030}"/>
              </a:ext>
            </a:extLst>
          </p:cNvPr>
          <p:cNvSpPr/>
          <p:nvPr/>
        </p:nvSpPr>
        <p:spPr>
          <a:xfrm rot="17209903">
            <a:off x="5038150" y="3664488"/>
            <a:ext cx="1256719" cy="95785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4" name="Oval Callout 19">
            <a:extLst>
              <a:ext uri="{FF2B5EF4-FFF2-40B4-BE49-F238E27FC236}">
                <a16:creationId xmlns:a16="http://schemas.microsoft.com/office/drawing/2014/main" id="{C71A2852-A3D2-44C5-8222-CC4767D00819}"/>
              </a:ext>
            </a:extLst>
          </p:cNvPr>
          <p:cNvSpPr/>
          <p:nvPr/>
        </p:nvSpPr>
        <p:spPr>
          <a:xfrm>
            <a:off x="7690357" y="1979641"/>
            <a:ext cx="4451813" cy="1643074"/>
          </a:xfrm>
          <a:prstGeom prst="wedgeEllipseCallout">
            <a:avLst>
              <a:gd name="adj1" fmla="val -17932"/>
              <a:gd name="adj2" fmla="val 98905"/>
            </a:avLst>
          </a:prstGeom>
          <a:solidFill>
            <a:srgbClr val="00B0F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800" dirty="0">
                <a:solidFill>
                  <a:sysClr val="windowText" lastClr="000000"/>
                </a:solidFill>
                <a:latin typeface="Berlin Sans FB" pitchFamily="34" charset="0"/>
              </a:rPr>
              <a:t>Es </a:t>
            </a:r>
            <a:r>
              <a:rPr lang="en-US" sz="4800" dirty="0" err="1">
                <a:solidFill>
                  <a:sysClr val="windowText" lastClr="000000"/>
                </a:solidFill>
                <a:latin typeface="Berlin Sans FB" pitchFamily="34" charset="0"/>
              </a:rPr>
              <a:t>ist</a:t>
            </a:r>
            <a:r>
              <a:rPr lang="en-US" sz="4800" dirty="0">
                <a:solidFill>
                  <a:sysClr val="windowText" lastClr="000000"/>
                </a:solidFill>
                <a:latin typeface="Berlin Sans FB" pitchFamily="34" charset="0"/>
              </a:rPr>
              <a:t> </a:t>
            </a:r>
            <a:r>
              <a:rPr lang="en-US" sz="4400" dirty="0">
                <a:solidFill>
                  <a:sysClr val="windowText" lastClr="000000"/>
                </a:solidFill>
                <a:latin typeface="Berlin Sans FB" pitchFamily="34" charset="0"/>
              </a:rPr>
              <a:t>03.15</a:t>
            </a:r>
            <a:r>
              <a:rPr lang="en-US" sz="4800" dirty="0">
                <a:solidFill>
                  <a:sysClr val="windowText" lastClr="000000"/>
                </a:solidFill>
                <a:latin typeface="Berlin Sans FB" pitchFamily="34" charset="0"/>
              </a:rPr>
              <a:t> .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7B8DD38-55B0-4863-BB69-73B9D53AF0BD}"/>
              </a:ext>
            </a:extLst>
          </p:cNvPr>
          <p:cNvSpPr/>
          <p:nvPr/>
        </p:nvSpPr>
        <p:spPr>
          <a:xfrm>
            <a:off x="701318" y="425275"/>
            <a:ext cx="10951966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72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Es </a:t>
            </a:r>
            <a:r>
              <a:rPr lang="en-US" sz="7200" b="1" spc="50" dirty="0" err="1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ist</a:t>
            </a:r>
            <a:r>
              <a:rPr lang="en-US" sz="72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 </a:t>
            </a:r>
            <a:r>
              <a:rPr lang="en-US" sz="7200" b="1" spc="50" dirty="0" err="1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Viertel</a:t>
            </a:r>
            <a:r>
              <a:rPr lang="en-US" sz="72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 </a:t>
            </a:r>
            <a:r>
              <a:rPr lang="en-US" sz="7200" b="1" spc="50" dirty="0" err="1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nach</a:t>
            </a:r>
            <a:r>
              <a:rPr lang="en-US" sz="72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 </a:t>
            </a:r>
            <a:r>
              <a:rPr lang="en-US" sz="7200" b="1" spc="50" dirty="0" err="1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drei</a:t>
            </a:r>
            <a:r>
              <a:rPr lang="en-US" sz="72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j-lt"/>
                <a:cs typeface="MV Boli" pitchFamily="2" charset="0"/>
              </a:rPr>
              <a:t>.</a:t>
            </a:r>
            <a:endParaRPr lang="en-US" sz="7200" b="1" spc="50" dirty="0">
              <a:ln w="11430"/>
              <a:solidFill>
                <a:sysClr val="windowText" lastClr="0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MV Boli" pitchFamily="2" charset="0"/>
              <a:cs typeface="MV Boli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89799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24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A99392-00B8-45AF-8DEA-B45688D26F2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F3DC8F9-8B69-4F59-98C3-0E246AE2DA6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9BAD0AF-3836-4874-8982-3A0FF1F0CA1C}"/>
              </a:ext>
            </a:extLst>
          </p:cNvPr>
          <p:cNvSpPr/>
          <p:nvPr/>
        </p:nvSpPr>
        <p:spPr>
          <a:xfrm>
            <a:off x="173255" y="115503"/>
            <a:ext cx="11858324" cy="66029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74BAE39D-4D19-4C0D-AC8D-F4A7F8961219}"/>
              </a:ext>
            </a:extLst>
          </p:cNvPr>
          <p:cNvGrpSpPr/>
          <p:nvPr/>
        </p:nvGrpSpPr>
        <p:grpSpPr>
          <a:xfrm>
            <a:off x="1704130" y="850133"/>
            <a:ext cx="10715668" cy="6149743"/>
            <a:chOff x="3571868" y="3510547"/>
            <a:chExt cx="5572132" cy="3424989"/>
          </a:xfrm>
        </p:grpSpPr>
        <p:pic>
          <p:nvPicPr>
            <p:cNvPr id="6" name="Picture 2" descr="http://www.aulaparticulardeingles.com.br/aulainglesparticular/hora-em-ingles.jpg">
              <a:extLst>
                <a:ext uri="{FF2B5EF4-FFF2-40B4-BE49-F238E27FC236}">
                  <a16:creationId xmlns:a16="http://schemas.microsoft.com/office/drawing/2014/main" id="{2A49592C-D3D4-4266-8498-17FA6E73404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44492" b="99576" l="20763" r="99153">
                          <a14:foregroundMark x1="66525" y1="58051" x2="70763" y2="62288"/>
                          <a14:foregroundMark x1="70763" y1="62288" x2="75847" y2="79661"/>
                          <a14:foregroundMark x1="75847" y1="79661" x2="75000" y2="91949"/>
                          <a14:foregroundMark x1="72034" y1="58051" x2="77542" y2="63136"/>
                          <a14:foregroundMark x1="77542" y1="63136" x2="83475" y2="81780"/>
                          <a14:foregroundMark x1="83475" y1="81780" x2="79237" y2="95763"/>
                          <a14:foregroundMark x1="95339" y1="83898" x2="90254" y2="75847"/>
                          <a14:foregroundMark x1="90254" y1="75847" x2="89831" y2="62712"/>
                          <a14:foregroundMark x1="89831" y1="62712" x2="95339" y2="55932"/>
                          <a14:foregroundMark x1="95339" y1="55932" x2="90678" y2="51271"/>
                          <a14:foregroundMark x1="90678" y1="51271" x2="82203" y2="61864"/>
                          <a14:foregroundMark x1="82203" y1="61864" x2="95339" y2="83898"/>
                          <a14:foregroundMark x1="98305" y1="86864" x2="84746" y2="82203"/>
                          <a14:foregroundMark x1="84746" y1="82203" x2="91525" y2="73729"/>
                          <a14:foregroundMark x1="91525" y1="73729" x2="97034" y2="70763"/>
                          <a14:foregroundMark x1="97034" y1="70763" x2="98729" y2="60169"/>
                          <a14:foregroundMark x1="98729" y1="60169" x2="94915" y2="52542"/>
                          <a14:foregroundMark x1="94915" y1="52542" x2="84746" y2="50000"/>
                          <a14:foregroundMark x1="84746" y1="50000" x2="75424" y2="53814"/>
                          <a14:foregroundMark x1="75424" y1="53814" x2="84746" y2="65678"/>
                          <a14:foregroundMark x1="84746" y1="65678" x2="92373" y2="86441"/>
                          <a14:foregroundMark x1="92373" y1="86441" x2="96186" y2="88983"/>
                          <a14:foregroundMark x1="96186" y1="88983" x2="97034" y2="86864"/>
                          <a14:foregroundMark x1="80508" y1="49153" x2="90254" y2="47881"/>
                          <a14:foregroundMark x1="90254" y1="47881" x2="97458" y2="50424"/>
                          <a14:foregroundMark x1="97458" y1="50424" x2="97034" y2="90678"/>
                          <a14:foregroundMark x1="97034" y1="90678" x2="99153" y2="72881"/>
                          <a14:foregroundMark x1="99153" y1="72881" x2="99153" y2="72881"/>
                          <a14:foregroundMark x1="83051" y1="44915" x2="96610" y2="52119"/>
                          <a14:foregroundMark x1="96610" y1="52119" x2="98305" y2="57203"/>
                          <a14:foregroundMark x1="81780" y1="94915" x2="75000" y2="99576"/>
                          <a14:foregroundMark x1="75000" y1="99576" x2="63136" y2="99153"/>
                        </a14:backgroundRemoval>
                      </a14:imgEffect>
                    </a14:imgLayer>
                  </a14:imgProps>
                </a:ext>
              </a:extLst>
            </a:blip>
            <a:srcRect l="13158" t="43805"/>
            <a:stretch>
              <a:fillRect/>
            </a:stretch>
          </p:blipFill>
          <p:spPr bwMode="auto">
            <a:xfrm>
              <a:off x="4429124" y="3929066"/>
              <a:ext cx="4714876" cy="2928952"/>
            </a:xfrm>
            <a:prstGeom prst="rect">
              <a:avLst/>
            </a:prstGeom>
            <a:noFill/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37DF2DE4-0D4D-4A26-BED8-D4F48EB87AA3}"/>
                </a:ext>
              </a:extLst>
            </p:cNvPr>
            <p:cNvSpPr/>
            <p:nvPr/>
          </p:nvSpPr>
          <p:spPr>
            <a:xfrm>
              <a:off x="3571868" y="3857628"/>
              <a:ext cx="2214578" cy="178595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accent6">
                  <a:lumMod val="20000"/>
                  <a:lumOff val="8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FB6CA282-9DCA-4844-82B0-C2ECC8B4E604}"/>
                </a:ext>
              </a:extLst>
            </p:cNvPr>
            <p:cNvSpPr/>
            <p:nvPr/>
          </p:nvSpPr>
          <p:spPr>
            <a:xfrm>
              <a:off x="4154906" y="5427579"/>
              <a:ext cx="1826126" cy="1507957"/>
            </a:xfrm>
            <a:custGeom>
              <a:avLst/>
              <a:gdLst>
                <a:gd name="connsiteX0" fmla="*/ 224589 w 1826126"/>
                <a:gd name="connsiteY0" fmla="*/ 203200 h 1507957"/>
                <a:gd name="connsiteX1" fmla="*/ 272715 w 1826126"/>
                <a:gd name="connsiteY1" fmla="*/ 1486568 h 1507957"/>
                <a:gd name="connsiteX2" fmla="*/ 1459831 w 1826126"/>
                <a:gd name="connsiteY2" fmla="*/ 331537 h 1507957"/>
                <a:gd name="connsiteX3" fmla="*/ 1620252 w 1826126"/>
                <a:gd name="connsiteY3" fmla="*/ 267368 h 1507957"/>
                <a:gd name="connsiteX4" fmla="*/ 224589 w 1826126"/>
                <a:gd name="connsiteY4" fmla="*/ 203200 h 15079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26126" h="1507957">
                  <a:moveTo>
                    <a:pt x="224589" y="203200"/>
                  </a:moveTo>
                  <a:cubicBezTo>
                    <a:pt x="0" y="406400"/>
                    <a:pt x="66841" y="1465179"/>
                    <a:pt x="272715" y="1486568"/>
                  </a:cubicBezTo>
                  <a:cubicBezTo>
                    <a:pt x="478589" y="1507957"/>
                    <a:pt x="1235242" y="534737"/>
                    <a:pt x="1459831" y="331537"/>
                  </a:cubicBezTo>
                  <a:cubicBezTo>
                    <a:pt x="1684420" y="128337"/>
                    <a:pt x="1826126" y="286084"/>
                    <a:pt x="1620252" y="267368"/>
                  </a:cubicBezTo>
                  <a:cubicBezTo>
                    <a:pt x="1414378" y="248652"/>
                    <a:pt x="449178" y="0"/>
                    <a:pt x="224589" y="203200"/>
                  </a:cubicBezTo>
                  <a:close/>
                </a:path>
              </a:pathLst>
            </a:cu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15B0A7BF-2885-4C2F-AC4A-B0A9EC0F4624}"/>
                </a:ext>
              </a:extLst>
            </p:cNvPr>
            <p:cNvSpPr/>
            <p:nvPr/>
          </p:nvSpPr>
          <p:spPr>
            <a:xfrm>
              <a:off x="5727032" y="3510547"/>
              <a:ext cx="909052" cy="2473159"/>
            </a:xfrm>
            <a:custGeom>
              <a:avLst/>
              <a:gdLst>
                <a:gd name="connsiteX0" fmla="*/ 80210 w 909052"/>
                <a:gd name="connsiteY0" fmla="*/ 307474 h 2473159"/>
                <a:gd name="connsiteX1" fmla="*/ 48126 w 909052"/>
                <a:gd name="connsiteY1" fmla="*/ 2216485 h 2473159"/>
                <a:gd name="connsiteX2" fmla="*/ 112294 w 909052"/>
                <a:gd name="connsiteY2" fmla="*/ 1847516 h 2473159"/>
                <a:gd name="connsiteX3" fmla="*/ 288757 w 909052"/>
                <a:gd name="connsiteY3" fmla="*/ 1574800 h 2473159"/>
                <a:gd name="connsiteX4" fmla="*/ 641684 w 909052"/>
                <a:gd name="connsiteY4" fmla="*/ 1237916 h 2473159"/>
                <a:gd name="connsiteX5" fmla="*/ 882315 w 909052"/>
                <a:gd name="connsiteY5" fmla="*/ 1205832 h 2473159"/>
                <a:gd name="connsiteX6" fmla="*/ 802105 w 909052"/>
                <a:gd name="connsiteY6" fmla="*/ 676442 h 2473159"/>
                <a:gd name="connsiteX7" fmla="*/ 529389 w 909052"/>
                <a:gd name="connsiteY7" fmla="*/ 371642 h 2473159"/>
                <a:gd name="connsiteX8" fmla="*/ 80210 w 909052"/>
                <a:gd name="connsiteY8" fmla="*/ 307474 h 24731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09052" h="2473159">
                  <a:moveTo>
                    <a:pt x="80210" y="307474"/>
                  </a:moveTo>
                  <a:cubicBezTo>
                    <a:pt x="0" y="614948"/>
                    <a:pt x="42779" y="1959811"/>
                    <a:pt x="48126" y="2216485"/>
                  </a:cubicBezTo>
                  <a:cubicBezTo>
                    <a:pt x="53473" y="2473159"/>
                    <a:pt x="72189" y="1954464"/>
                    <a:pt x="112294" y="1847516"/>
                  </a:cubicBezTo>
                  <a:cubicBezTo>
                    <a:pt x="152399" y="1740569"/>
                    <a:pt x="200525" y="1676400"/>
                    <a:pt x="288757" y="1574800"/>
                  </a:cubicBezTo>
                  <a:cubicBezTo>
                    <a:pt x="376989" y="1473200"/>
                    <a:pt x="542758" y="1299411"/>
                    <a:pt x="641684" y="1237916"/>
                  </a:cubicBezTo>
                  <a:cubicBezTo>
                    <a:pt x="740610" y="1176421"/>
                    <a:pt x="855578" y="1299411"/>
                    <a:pt x="882315" y="1205832"/>
                  </a:cubicBezTo>
                  <a:cubicBezTo>
                    <a:pt x="909052" y="1112253"/>
                    <a:pt x="860926" y="815474"/>
                    <a:pt x="802105" y="676442"/>
                  </a:cubicBezTo>
                  <a:cubicBezTo>
                    <a:pt x="743284" y="537410"/>
                    <a:pt x="652379" y="430463"/>
                    <a:pt x="529389" y="371642"/>
                  </a:cubicBezTo>
                  <a:cubicBezTo>
                    <a:pt x="406400" y="312821"/>
                    <a:pt x="160421" y="0"/>
                    <a:pt x="80210" y="307474"/>
                  </a:cubicBezTo>
                  <a:close/>
                </a:path>
              </a:pathLst>
            </a:cu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pic>
        <p:nvPicPr>
          <p:cNvPr id="10" name="Picture 2" descr="http://www.aulaparticulardeingles.com.br/aulainglesparticular/hora-em-ingles.jpg">
            <a:extLst>
              <a:ext uri="{FF2B5EF4-FFF2-40B4-BE49-F238E27FC236}">
                <a16:creationId xmlns:a16="http://schemas.microsoft.com/office/drawing/2014/main" id="{552F44B3-BF70-4AE2-AB16-EF7053B673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 l="47368" t="67160" r="46053" b="19134"/>
          <a:stretch>
            <a:fillRect/>
          </a:stretch>
        </p:blipFill>
        <p:spPr bwMode="auto">
          <a:xfrm>
            <a:off x="7376608" y="3514237"/>
            <a:ext cx="1500198" cy="151805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1AC6A5B9-A6A4-4286-AC16-92C5185C2124}"/>
              </a:ext>
            </a:extLst>
          </p:cNvPr>
          <p:cNvCxnSpPr>
            <a:cxnSpLocks/>
          </p:cNvCxnSpPr>
          <p:nvPr/>
        </p:nvCxnSpPr>
        <p:spPr>
          <a:xfrm flipH="1">
            <a:off x="6973409" y="4369867"/>
            <a:ext cx="919729" cy="643420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82242E6E-6700-4FFC-B050-9DD572DEDCED}"/>
              </a:ext>
            </a:extLst>
          </p:cNvPr>
          <p:cNvCxnSpPr>
            <a:cxnSpLocks/>
          </p:cNvCxnSpPr>
          <p:nvPr/>
        </p:nvCxnSpPr>
        <p:spPr>
          <a:xfrm flipV="1">
            <a:off x="7886251" y="3710516"/>
            <a:ext cx="329497" cy="680860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4DEF2F3B-AF07-4728-9A3A-50889C3245B4}"/>
              </a:ext>
            </a:extLst>
          </p:cNvPr>
          <p:cNvSpPr/>
          <p:nvPr/>
        </p:nvSpPr>
        <p:spPr>
          <a:xfrm rot="19727947">
            <a:off x="4437728" y="1120289"/>
            <a:ext cx="3458308" cy="251086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B61FE85-C2EC-4285-BF3F-2E33C543CD28}"/>
              </a:ext>
            </a:extLst>
          </p:cNvPr>
          <p:cNvSpPr/>
          <p:nvPr/>
        </p:nvSpPr>
        <p:spPr>
          <a:xfrm rot="18833325">
            <a:off x="2412302" y="3569220"/>
            <a:ext cx="3081359" cy="244931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CF68719-DE2B-498F-8F96-70D13E4B7EAA}"/>
              </a:ext>
            </a:extLst>
          </p:cNvPr>
          <p:cNvSpPr/>
          <p:nvPr/>
        </p:nvSpPr>
        <p:spPr>
          <a:xfrm>
            <a:off x="731346" y="4251053"/>
            <a:ext cx="3081359" cy="244931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BAD9008-C23E-4199-A822-7FDCD0EEF030}"/>
              </a:ext>
            </a:extLst>
          </p:cNvPr>
          <p:cNvSpPr/>
          <p:nvPr/>
        </p:nvSpPr>
        <p:spPr>
          <a:xfrm rot="17209903">
            <a:off x="5038150" y="3664488"/>
            <a:ext cx="1256719" cy="95785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4" name="Oval Callout 19">
            <a:extLst>
              <a:ext uri="{FF2B5EF4-FFF2-40B4-BE49-F238E27FC236}">
                <a16:creationId xmlns:a16="http://schemas.microsoft.com/office/drawing/2014/main" id="{C71A2852-A3D2-44C5-8222-CC4767D00819}"/>
              </a:ext>
            </a:extLst>
          </p:cNvPr>
          <p:cNvSpPr/>
          <p:nvPr/>
        </p:nvSpPr>
        <p:spPr>
          <a:xfrm>
            <a:off x="7690357" y="1979641"/>
            <a:ext cx="4451813" cy="1643074"/>
          </a:xfrm>
          <a:prstGeom prst="wedgeEllipseCallout">
            <a:avLst>
              <a:gd name="adj1" fmla="val -17932"/>
              <a:gd name="adj2" fmla="val 98905"/>
            </a:avLst>
          </a:prstGeom>
          <a:solidFill>
            <a:srgbClr val="00B0F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800" dirty="0">
                <a:solidFill>
                  <a:sysClr val="windowText" lastClr="000000"/>
                </a:solidFill>
                <a:latin typeface="Berlin Sans FB" pitchFamily="34" charset="0"/>
              </a:rPr>
              <a:t>Es </a:t>
            </a:r>
            <a:r>
              <a:rPr lang="en-US" sz="4800" dirty="0" err="1">
                <a:solidFill>
                  <a:sysClr val="windowText" lastClr="000000"/>
                </a:solidFill>
                <a:latin typeface="Berlin Sans FB" pitchFamily="34" charset="0"/>
              </a:rPr>
              <a:t>ist</a:t>
            </a:r>
            <a:r>
              <a:rPr lang="en-US" sz="4800" dirty="0">
                <a:solidFill>
                  <a:sysClr val="windowText" lastClr="000000"/>
                </a:solidFill>
                <a:latin typeface="Berlin Sans FB" pitchFamily="34" charset="0"/>
              </a:rPr>
              <a:t> </a:t>
            </a:r>
            <a:r>
              <a:rPr lang="en-US" sz="4400" dirty="0">
                <a:solidFill>
                  <a:sysClr val="windowText" lastClr="000000"/>
                </a:solidFill>
                <a:latin typeface="Berlin Sans FB" pitchFamily="34" charset="0"/>
              </a:rPr>
              <a:t>11.15</a:t>
            </a:r>
            <a:r>
              <a:rPr lang="en-US" sz="4800" dirty="0">
                <a:solidFill>
                  <a:sysClr val="windowText" lastClr="000000"/>
                </a:solidFill>
                <a:latin typeface="Berlin Sans FB" pitchFamily="34" charset="0"/>
              </a:rPr>
              <a:t> .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7B8DD38-55B0-4863-BB69-73B9D53AF0BD}"/>
              </a:ext>
            </a:extLst>
          </p:cNvPr>
          <p:cNvSpPr/>
          <p:nvPr/>
        </p:nvSpPr>
        <p:spPr>
          <a:xfrm>
            <a:off x="701318" y="425275"/>
            <a:ext cx="10951966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72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Es </a:t>
            </a:r>
            <a:r>
              <a:rPr lang="en-US" sz="7200" b="1" spc="50" dirty="0" err="1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ist</a:t>
            </a:r>
            <a:r>
              <a:rPr lang="en-US" sz="72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 </a:t>
            </a:r>
            <a:r>
              <a:rPr lang="en-US" sz="7200" b="1" spc="50" dirty="0" err="1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Viertel</a:t>
            </a:r>
            <a:r>
              <a:rPr lang="en-US" sz="72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 </a:t>
            </a:r>
            <a:r>
              <a:rPr lang="en-US" sz="7200" b="1" spc="50" dirty="0" err="1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nach</a:t>
            </a:r>
            <a:r>
              <a:rPr lang="en-US" sz="72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 elf</a:t>
            </a:r>
            <a:r>
              <a:rPr lang="en-US" sz="72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j-lt"/>
                <a:cs typeface="MV Boli" pitchFamily="2" charset="0"/>
              </a:rPr>
              <a:t>.</a:t>
            </a:r>
            <a:endParaRPr lang="en-US" sz="7200" b="1" spc="50" dirty="0">
              <a:ln w="11430"/>
              <a:solidFill>
                <a:sysClr val="windowText" lastClr="0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MV Boli" pitchFamily="2" charset="0"/>
              <a:cs typeface="MV Boli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70120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24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A99392-00B8-45AF-8DEA-B45688D26F2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F3DC8F9-8B69-4F59-98C3-0E246AE2DA6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9BAD0AF-3836-4874-8982-3A0FF1F0CA1C}"/>
              </a:ext>
            </a:extLst>
          </p:cNvPr>
          <p:cNvSpPr/>
          <p:nvPr/>
        </p:nvSpPr>
        <p:spPr>
          <a:xfrm>
            <a:off x="173255" y="115503"/>
            <a:ext cx="11858324" cy="66029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74BAE39D-4D19-4C0D-AC8D-F4A7F8961219}"/>
              </a:ext>
            </a:extLst>
          </p:cNvPr>
          <p:cNvGrpSpPr/>
          <p:nvPr/>
        </p:nvGrpSpPr>
        <p:grpSpPr>
          <a:xfrm>
            <a:off x="1704130" y="850133"/>
            <a:ext cx="10715668" cy="6149743"/>
            <a:chOff x="3571868" y="3510547"/>
            <a:chExt cx="5572132" cy="3424989"/>
          </a:xfrm>
        </p:grpSpPr>
        <p:pic>
          <p:nvPicPr>
            <p:cNvPr id="6" name="Picture 2" descr="http://www.aulaparticulardeingles.com.br/aulainglesparticular/hora-em-ingles.jpg">
              <a:extLst>
                <a:ext uri="{FF2B5EF4-FFF2-40B4-BE49-F238E27FC236}">
                  <a16:creationId xmlns:a16="http://schemas.microsoft.com/office/drawing/2014/main" id="{2A49592C-D3D4-4266-8498-17FA6E73404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44492" b="99576" l="20763" r="99153">
                          <a14:foregroundMark x1="66525" y1="58051" x2="70763" y2="62288"/>
                          <a14:foregroundMark x1="70763" y1="62288" x2="75847" y2="79661"/>
                          <a14:foregroundMark x1="75847" y1="79661" x2="75000" y2="91949"/>
                          <a14:foregroundMark x1="72034" y1="58051" x2="77542" y2="63136"/>
                          <a14:foregroundMark x1="77542" y1="63136" x2="83475" y2="81780"/>
                          <a14:foregroundMark x1="83475" y1="81780" x2="79237" y2="95763"/>
                          <a14:foregroundMark x1="95339" y1="83898" x2="90254" y2="75847"/>
                          <a14:foregroundMark x1="90254" y1="75847" x2="89831" y2="62712"/>
                          <a14:foregroundMark x1="89831" y1="62712" x2="95339" y2="55932"/>
                          <a14:foregroundMark x1="95339" y1="55932" x2="90678" y2="51271"/>
                          <a14:foregroundMark x1="90678" y1="51271" x2="82203" y2="61864"/>
                          <a14:foregroundMark x1="82203" y1="61864" x2="95339" y2="83898"/>
                          <a14:foregroundMark x1="98305" y1="86864" x2="84746" y2="82203"/>
                          <a14:foregroundMark x1="84746" y1="82203" x2="91525" y2="73729"/>
                          <a14:foregroundMark x1="91525" y1="73729" x2="97034" y2="70763"/>
                          <a14:foregroundMark x1="97034" y1="70763" x2="98729" y2="60169"/>
                          <a14:foregroundMark x1="98729" y1="60169" x2="94915" y2="52542"/>
                          <a14:foregroundMark x1="94915" y1="52542" x2="84746" y2="50000"/>
                          <a14:foregroundMark x1="84746" y1="50000" x2="75424" y2="53814"/>
                          <a14:foregroundMark x1="75424" y1="53814" x2="84746" y2="65678"/>
                          <a14:foregroundMark x1="84746" y1="65678" x2="92373" y2="86441"/>
                          <a14:foregroundMark x1="92373" y1="86441" x2="96186" y2="88983"/>
                          <a14:foregroundMark x1="96186" y1="88983" x2="97034" y2="86864"/>
                          <a14:foregroundMark x1="80508" y1="49153" x2="90254" y2="47881"/>
                          <a14:foregroundMark x1="90254" y1="47881" x2="97458" y2="50424"/>
                          <a14:foregroundMark x1="97458" y1="50424" x2="97034" y2="90678"/>
                          <a14:foregroundMark x1="97034" y1="90678" x2="99153" y2="72881"/>
                          <a14:foregroundMark x1="99153" y1="72881" x2="99153" y2="72881"/>
                          <a14:foregroundMark x1="83051" y1="44915" x2="96610" y2="52119"/>
                          <a14:foregroundMark x1="96610" y1="52119" x2="98305" y2="57203"/>
                          <a14:foregroundMark x1="81780" y1="94915" x2="75000" y2="99576"/>
                          <a14:foregroundMark x1="75000" y1="99576" x2="63136" y2="99153"/>
                        </a14:backgroundRemoval>
                      </a14:imgEffect>
                    </a14:imgLayer>
                  </a14:imgProps>
                </a:ext>
              </a:extLst>
            </a:blip>
            <a:srcRect l="13158" t="43805"/>
            <a:stretch>
              <a:fillRect/>
            </a:stretch>
          </p:blipFill>
          <p:spPr bwMode="auto">
            <a:xfrm>
              <a:off x="4429124" y="3929066"/>
              <a:ext cx="4714876" cy="2928952"/>
            </a:xfrm>
            <a:prstGeom prst="rect">
              <a:avLst/>
            </a:prstGeom>
            <a:noFill/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37DF2DE4-0D4D-4A26-BED8-D4F48EB87AA3}"/>
                </a:ext>
              </a:extLst>
            </p:cNvPr>
            <p:cNvSpPr/>
            <p:nvPr/>
          </p:nvSpPr>
          <p:spPr>
            <a:xfrm>
              <a:off x="3571868" y="3857628"/>
              <a:ext cx="2214578" cy="178595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accent6">
                  <a:lumMod val="20000"/>
                  <a:lumOff val="8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FB6CA282-9DCA-4844-82B0-C2ECC8B4E604}"/>
                </a:ext>
              </a:extLst>
            </p:cNvPr>
            <p:cNvSpPr/>
            <p:nvPr/>
          </p:nvSpPr>
          <p:spPr>
            <a:xfrm>
              <a:off x="4154906" y="5427579"/>
              <a:ext cx="1826126" cy="1507957"/>
            </a:xfrm>
            <a:custGeom>
              <a:avLst/>
              <a:gdLst>
                <a:gd name="connsiteX0" fmla="*/ 224589 w 1826126"/>
                <a:gd name="connsiteY0" fmla="*/ 203200 h 1507957"/>
                <a:gd name="connsiteX1" fmla="*/ 272715 w 1826126"/>
                <a:gd name="connsiteY1" fmla="*/ 1486568 h 1507957"/>
                <a:gd name="connsiteX2" fmla="*/ 1459831 w 1826126"/>
                <a:gd name="connsiteY2" fmla="*/ 331537 h 1507957"/>
                <a:gd name="connsiteX3" fmla="*/ 1620252 w 1826126"/>
                <a:gd name="connsiteY3" fmla="*/ 267368 h 1507957"/>
                <a:gd name="connsiteX4" fmla="*/ 224589 w 1826126"/>
                <a:gd name="connsiteY4" fmla="*/ 203200 h 15079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26126" h="1507957">
                  <a:moveTo>
                    <a:pt x="224589" y="203200"/>
                  </a:moveTo>
                  <a:cubicBezTo>
                    <a:pt x="0" y="406400"/>
                    <a:pt x="66841" y="1465179"/>
                    <a:pt x="272715" y="1486568"/>
                  </a:cubicBezTo>
                  <a:cubicBezTo>
                    <a:pt x="478589" y="1507957"/>
                    <a:pt x="1235242" y="534737"/>
                    <a:pt x="1459831" y="331537"/>
                  </a:cubicBezTo>
                  <a:cubicBezTo>
                    <a:pt x="1684420" y="128337"/>
                    <a:pt x="1826126" y="286084"/>
                    <a:pt x="1620252" y="267368"/>
                  </a:cubicBezTo>
                  <a:cubicBezTo>
                    <a:pt x="1414378" y="248652"/>
                    <a:pt x="449178" y="0"/>
                    <a:pt x="224589" y="203200"/>
                  </a:cubicBezTo>
                  <a:close/>
                </a:path>
              </a:pathLst>
            </a:cu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15B0A7BF-2885-4C2F-AC4A-B0A9EC0F4624}"/>
                </a:ext>
              </a:extLst>
            </p:cNvPr>
            <p:cNvSpPr/>
            <p:nvPr/>
          </p:nvSpPr>
          <p:spPr>
            <a:xfrm>
              <a:off x="5727032" y="3510547"/>
              <a:ext cx="909052" cy="2473159"/>
            </a:xfrm>
            <a:custGeom>
              <a:avLst/>
              <a:gdLst>
                <a:gd name="connsiteX0" fmla="*/ 80210 w 909052"/>
                <a:gd name="connsiteY0" fmla="*/ 307474 h 2473159"/>
                <a:gd name="connsiteX1" fmla="*/ 48126 w 909052"/>
                <a:gd name="connsiteY1" fmla="*/ 2216485 h 2473159"/>
                <a:gd name="connsiteX2" fmla="*/ 112294 w 909052"/>
                <a:gd name="connsiteY2" fmla="*/ 1847516 h 2473159"/>
                <a:gd name="connsiteX3" fmla="*/ 288757 w 909052"/>
                <a:gd name="connsiteY3" fmla="*/ 1574800 h 2473159"/>
                <a:gd name="connsiteX4" fmla="*/ 641684 w 909052"/>
                <a:gd name="connsiteY4" fmla="*/ 1237916 h 2473159"/>
                <a:gd name="connsiteX5" fmla="*/ 882315 w 909052"/>
                <a:gd name="connsiteY5" fmla="*/ 1205832 h 2473159"/>
                <a:gd name="connsiteX6" fmla="*/ 802105 w 909052"/>
                <a:gd name="connsiteY6" fmla="*/ 676442 h 2473159"/>
                <a:gd name="connsiteX7" fmla="*/ 529389 w 909052"/>
                <a:gd name="connsiteY7" fmla="*/ 371642 h 2473159"/>
                <a:gd name="connsiteX8" fmla="*/ 80210 w 909052"/>
                <a:gd name="connsiteY8" fmla="*/ 307474 h 24731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09052" h="2473159">
                  <a:moveTo>
                    <a:pt x="80210" y="307474"/>
                  </a:moveTo>
                  <a:cubicBezTo>
                    <a:pt x="0" y="614948"/>
                    <a:pt x="42779" y="1959811"/>
                    <a:pt x="48126" y="2216485"/>
                  </a:cubicBezTo>
                  <a:cubicBezTo>
                    <a:pt x="53473" y="2473159"/>
                    <a:pt x="72189" y="1954464"/>
                    <a:pt x="112294" y="1847516"/>
                  </a:cubicBezTo>
                  <a:cubicBezTo>
                    <a:pt x="152399" y="1740569"/>
                    <a:pt x="200525" y="1676400"/>
                    <a:pt x="288757" y="1574800"/>
                  </a:cubicBezTo>
                  <a:cubicBezTo>
                    <a:pt x="376989" y="1473200"/>
                    <a:pt x="542758" y="1299411"/>
                    <a:pt x="641684" y="1237916"/>
                  </a:cubicBezTo>
                  <a:cubicBezTo>
                    <a:pt x="740610" y="1176421"/>
                    <a:pt x="855578" y="1299411"/>
                    <a:pt x="882315" y="1205832"/>
                  </a:cubicBezTo>
                  <a:cubicBezTo>
                    <a:pt x="909052" y="1112253"/>
                    <a:pt x="860926" y="815474"/>
                    <a:pt x="802105" y="676442"/>
                  </a:cubicBezTo>
                  <a:cubicBezTo>
                    <a:pt x="743284" y="537410"/>
                    <a:pt x="652379" y="430463"/>
                    <a:pt x="529389" y="371642"/>
                  </a:cubicBezTo>
                  <a:cubicBezTo>
                    <a:pt x="406400" y="312821"/>
                    <a:pt x="160421" y="0"/>
                    <a:pt x="80210" y="307474"/>
                  </a:cubicBezTo>
                  <a:close/>
                </a:path>
              </a:pathLst>
            </a:cu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pic>
        <p:nvPicPr>
          <p:cNvPr id="10" name="Picture 2" descr="http://www.aulaparticulardeingles.com.br/aulainglesparticular/hora-em-ingles.jpg">
            <a:extLst>
              <a:ext uri="{FF2B5EF4-FFF2-40B4-BE49-F238E27FC236}">
                <a16:creationId xmlns:a16="http://schemas.microsoft.com/office/drawing/2014/main" id="{552F44B3-BF70-4AE2-AB16-EF7053B673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 l="47368" t="67160" r="46053" b="19134"/>
          <a:stretch>
            <a:fillRect/>
          </a:stretch>
        </p:blipFill>
        <p:spPr bwMode="auto">
          <a:xfrm>
            <a:off x="7376608" y="3514237"/>
            <a:ext cx="1500198" cy="151805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1AC6A5B9-A6A4-4286-AC16-92C5185C2124}"/>
              </a:ext>
            </a:extLst>
          </p:cNvPr>
          <p:cNvCxnSpPr>
            <a:cxnSpLocks/>
          </p:cNvCxnSpPr>
          <p:nvPr/>
        </p:nvCxnSpPr>
        <p:spPr>
          <a:xfrm flipH="1">
            <a:off x="6973409" y="4369867"/>
            <a:ext cx="919729" cy="643420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82242E6E-6700-4FFC-B050-9DD572DEDCED}"/>
              </a:ext>
            </a:extLst>
          </p:cNvPr>
          <p:cNvCxnSpPr>
            <a:cxnSpLocks/>
          </p:cNvCxnSpPr>
          <p:nvPr/>
        </p:nvCxnSpPr>
        <p:spPr>
          <a:xfrm flipV="1">
            <a:off x="7886251" y="3710516"/>
            <a:ext cx="329497" cy="680860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4DEF2F3B-AF07-4728-9A3A-50889C3245B4}"/>
              </a:ext>
            </a:extLst>
          </p:cNvPr>
          <p:cNvSpPr/>
          <p:nvPr/>
        </p:nvSpPr>
        <p:spPr>
          <a:xfrm rot="19727947">
            <a:off x="4437728" y="1120289"/>
            <a:ext cx="3458308" cy="251086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B61FE85-C2EC-4285-BF3F-2E33C543CD28}"/>
              </a:ext>
            </a:extLst>
          </p:cNvPr>
          <p:cNvSpPr/>
          <p:nvPr/>
        </p:nvSpPr>
        <p:spPr>
          <a:xfrm rot="18833325">
            <a:off x="2412302" y="3569220"/>
            <a:ext cx="3081359" cy="244931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CF68719-DE2B-498F-8F96-70D13E4B7EAA}"/>
              </a:ext>
            </a:extLst>
          </p:cNvPr>
          <p:cNvSpPr/>
          <p:nvPr/>
        </p:nvSpPr>
        <p:spPr>
          <a:xfrm>
            <a:off x="731346" y="4251053"/>
            <a:ext cx="3081359" cy="244931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BAD9008-C23E-4199-A822-7FDCD0EEF030}"/>
              </a:ext>
            </a:extLst>
          </p:cNvPr>
          <p:cNvSpPr/>
          <p:nvPr/>
        </p:nvSpPr>
        <p:spPr>
          <a:xfrm rot="17209903">
            <a:off x="5038150" y="3664488"/>
            <a:ext cx="1256719" cy="95785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4" name="Oval Callout 19">
            <a:extLst>
              <a:ext uri="{FF2B5EF4-FFF2-40B4-BE49-F238E27FC236}">
                <a16:creationId xmlns:a16="http://schemas.microsoft.com/office/drawing/2014/main" id="{C71A2852-A3D2-44C5-8222-CC4767D00819}"/>
              </a:ext>
            </a:extLst>
          </p:cNvPr>
          <p:cNvSpPr/>
          <p:nvPr/>
        </p:nvSpPr>
        <p:spPr>
          <a:xfrm>
            <a:off x="7690357" y="1979641"/>
            <a:ext cx="4451813" cy="1643074"/>
          </a:xfrm>
          <a:prstGeom prst="wedgeEllipseCallout">
            <a:avLst>
              <a:gd name="adj1" fmla="val -17932"/>
              <a:gd name="adj2" fmla="val 98905"/>
            </a:avLst>
          </a:prstGeom>
          <a:solidFill>
            <a:srgbClr val="00B0F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800" dirty="0">
                <a:solidFill>
                  <a:sysClr val="windowText" lastClr="000000"/>
                </a:solidFill>
                <a:latin typeface="Berlin Sans FB" pitchFamily="34" charset="0"/>
              </a:rPr>
              <a:t>Es </a:t>
            </a:r>
            <a:r>
              <a:rPr lang="en-US" sz="4800" dirty="0" err="1">
                <a:solidFill>
                  <a:sysClr val="windowText" lastClr="000000"/>
                </a:solidFill>
                <a:latin typeface="Berlin Sans FB" pitchFamily="34" charset="0"/>
              </a:rPr>
              <a:t>ist</a:t>
            </a:r>
            <a:r>
              <a:rPr lang="en-US" sz="4800" dirty="0">
                <a:solidFill>
                  <a:sysClr val="windowText" lastClr="000000"/>
                </a:solidFill>
                <a:latin typeface="Berlin Sans FB" pitchFamily="34" charset="0"/>
              </a:rPr>
              <a:t> </a:t>
            </a:r>
            <a:r>
              <a:rPr lang="en-US" sz="4400" dirty="0">
                <a:solidFill>
                  <a:sysClr val="windowText" lastClr="000000"/>
                </a:solidFill>
                <a:latin typeface="Berlin Sans FB" pitchFamily="34" charset="0"/>
              </a:rPr>
              <a:t>22.45</a:t>
            </a:r>
            <a:r>
              <a:rPr lang="en-US" sz="4800" dirty="0">
                <a:solidFill>
                  <a:sysClr val="windowText" lastClr="000000"/>
                </a:solidFill>
                <a:latin typeface="Berlin Sans FB" pitchFamily="34" charset="0"/>
              </a:rPr>
              <a:t> .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7B8DD38-55B0-4863-BB69-73B9D53AF0BD}"/>
              </a:ext>
            </a:extLst>
          </p:cNvPr>
          <p:cNvSpPr/>
          <p:nvPr/>
        </p:nvSpPr>
        <p:spPr>
          <a:xfrm>
            <a:off x="701318" y="425275"/>
            <a:ext cx="10951966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72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Es </a:t>
            </a:r>
            <a:r>
              <a:rPr lang="en-US" sz="7200" b="1" spc="50" dirty="0" err="1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ist</a:t>
            </a:r>
            <a:r>
              <a:rPr lang="en-US" sz="72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 </a:t>
            </a:r>
            <a:r>
              <a:rPr lang="en-US" sz="7200" b="1" spc="50" dirty="0" err="1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Viertel</a:t>
            </a:r>
            <a:r>
              <a:rPr lang="en-US" sz="72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 </a:t>
            </a:r>
            <a:r>
              <a:rPr lang="en-US" sz="7200" b="1" spc="50" dirty="0" err="1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vor</a:t>
            </a:r>
            <a:r>
              <a:rPr lang="en-US" sz="72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 elf</a:t>
            </a:r>
            <a:r>
              <a:rPr lang="en-US" sz="72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j-lt"/>
                <a:cs typeface="MV Boli" pitchFamily="2" charset="0"/>
              </a:rPr>
              <a:t>.</a:t>
            </a:r>
            <a:endParaRPr lang="en-US" sz="7200" b="1" spc="50" dirty="0">
              <a:ln w="11430"/>
              <a:solidFill>
                <a:sysClr val="windowText" lastClr="0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MV Boli" pitchFamily="2" charset="0"/>
              <a:cs typeface="MV Boli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0851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24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CF4EEE-33D4-47A2-BCA4-45E81B2541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899873-ED74-42C2-81BF-3EF36717ED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413DEFF-09D3-467F-9EF1-A3EB2CA99B37}"/>
              </a:ext>
            </a:extLst>
          </p:cNvPr>
          <p:cNvSpPr/>
          <p:nvPr/>
        </p:nvSpPr>
        <p:spPr>
          <a:xfrm>
            <a:off x="173255" y="115503"/>
            <a:ext cx="11858324" cy="66029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CEC113A-81BA-41DC-B1E7-F2EA3A731776}"/>
              </a:ext>
            </a:extLst>
          </p:cNvPr>
          <p:cNvSpPr/>
          <p:nvPr/>
        </p:nvSpPr>
        <p:spPr>
          <a:xfrm rot="21319414">
            <a:off x="3968623" y="4774151"/>
            <a:ext cx="2423006" cy="1066807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>
                <a:solidFill>
                  <a:schemeClr val="bg1"/>
                </a:solidFill>
                <a:latin typeface="Berlin Sans FB" pitchFamily="34" charset="0"/>
              </a:rPr>
              <a:t>05.45</a:t>
            </a:r>
            <a:endParaRPr lang="th-TH" sz="7200" dirty="0">
              <a:solidFill>
                <a:schemeClr val="bg1"/>
              </a:solidFill>
              <a:latin typeface="Berlin Sans FB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D378DBB-C14C-4908-9A06-4A7278D02E4F}"/>
              </a:ext>
            </a:extLst>
          </p:cNvPr>
          <p:cNvSpPr/>
          <p:nvPr/>
        </p:nvSpPr>
        <p:spPr>
          <a:xfrm>
            <a:off x="-1764351" y="2072337"/>
            <a:ext cx="9447851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66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Es </a:t>
            </a:r>
            <a:r>
              <a:rPr lang="en-US" sz="6600" b="1" spc="50" dirty="0" err="1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ist</a:t>
            </a:r>
            <a:r>
              <a:rPr lang="en-US" sz="66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 </a:t>
            </a:r>
            <a:r>
              <a:rPr lang="en-US" sz="6600" b="1" spc="50" dirty="0" err="1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Viertel</a:t>
            </a:r>
            <a:r>
              <a:rPr lang="en-US" sz="66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 </a:t>
            </a:r>
          </a:p>
        </p:txBody>
      </p:sp>
      <p:pic>
        <p:nvPicPr>
          <p:cNvPr id="1026" name="Picture 2" descr="นาฬิกา, เข็ม, บ้านนาฬิกา png - png นาฬิกา, เข็ม, บ้านนาฬิกา icon vector">
            <a:extLst>
              <a:ext uri="{FF2B5EF4-FFF2-40B4-BE49-F238E27FC236}">
                <a16:creationId xmlns:a16="http://schemas.microsoft.com/office/drawing/2014/main" id="{D1855F12-7F44-49D8-9F20-5CEFEDF958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256" b="94884" l="5667" r="95889">
                        <a14:foregroundMark x1="43444" y1="4884" x2="69667" y2="13023"/>
                        <a14:foregroundMark x1="69667" y1="13023" x2="86111" y2="25000"/>
                        <a14:foregroundMark x1="86111" y1="25000" x2="92000" y2="41512"/>
                        <a14:foregroundMark x1="40444" y1="5116" x2="18000" y2="23372"/>
                        <a14:foregroundMark x1="18000" y1="23372" x2="10889" y2="45349"/>
                        <a14:foregroundMark x1="10889" y1="45349" x2="12667" y2="60814"/>
                        <a14:foregroundMark x1="12667" y1="60814" x2="28889" y2="90465"/>
                        <a14:foregroundMark x1="28889" y1="90465" x2="40556" y2="94302"/>
                        <a14:foregroundMark x1="40556" y1="94302" x2="55111" y2="94884"/>
                        <a14:foregroundMark x1="55111" y1="94884" x2="66889" y2="93023"/>
                        <a14:foregroundMark x1="66889" y1="93023" x2="82111" y2="79302"/>
                        <a14:foregroundMark x1="82111" y1="79302" x2="92333" y2="61163"/>
                        <a14:foregroundMark x1="92333" y1="61163" x2="94556" y2="41395"/>
                        <a14:foregroundMark x1="94556" y1="41395" x2="92333" y2="31744"/>
                        <a14:foregroundMark x1="92333" y1="31744" x2="80556" y2="15930"/>
                        <a14:foregroundMark x1="80556" y1="15930" x2="59667" y2="5465"/>
                        <a14:foregroundMark x1="59667" y1="5465" x2="41222" y2="3953"/>
                        <a14:foregroundMark x1="41222" y1="3953" x2="34778" y2="9535"/>
                        <a14:foregroundMark x1="34778" y1="9535" x2="34778" y2="9535"/>
                        <a14:foregroundMark x1="35111" y1="4651" x2="17222" y2="15233"/>
                        <a14:foregroundMark x1="17222" y1="15233" x2="10778" y2="30581"/>
                        <a14:foregroundMark x1="10778" y1="30581" x2="7556" y2="66860"/>
                        <a14:foregroundMark x1="7556" y1="66860" x2="7556" y2="66860"/>
                        <a14:foregroundMark x1="40222" y1="3721" x2="59222" y2="8953"/>
                        <a14:foregroundMark x1="59222" y1="8953" x2="69556" y2="17791"/>
                        <a14:foregroundMark x1="51889" y1="1977" x2="28111" y2="14884"/>
                        <a14:foregroundMark x1="28111" y1="14884" x2="13889" y2="31744"/>
                        <a14:foregroundMark x1="13889" y1="31744" x2="5889" y2="55349"/>
                        <a14:foregroundMark x1="5889" y1="55349" x2="5667" y2="59302"/>
                        <a14:foregroundMark x1="17111" y1="46047" x2="31222" y2="36628"/>
                        <a14:foregroundMark x1="31222" y1="36628" x2="30556" y2="29535"/>
                        <a14:foregroundMark x1="30556" y1="29535" x2="21778" y2="43372"/>
                        <a14:foregroundMark x1="21778" y1="43372" x2="23000" y2="69535"/>
                        <a14:foregroundMark x1="23000" y1="69535" x2="46222" y2="91977"/>
                        <a14:foregroundMark x1="46222" y1="91977" x2="54111" y2="95465"/>
                        <a14:foregroundMark x1="54111" y1="95465" x2="61778" y2="94884"/>
                        <a14:foregroundMark x1="61778" y1="94884" x2="63333" y2="93721"/>
                        <a14:foregroundMark x1="40889" y1="3721" x2="52556" y2="3372"/>
                        <a14:foregroundMark x1="52556" y1="3372" x2="63778" y2="6279"/>
                        <a14:foregroundMark x1="94556" y1="43140" x2="95889" y2="56860"/>
                        <a14:foregroundMark x1="49111" y1="81744" x2="51889" y2="8360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3010" y="308039"/>
            <a:ext cx="6532345" cy="6241922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3CFB5CFC-2FD1-4D29-B54E-95FB1C483A66}"/>
              </a:ext>
            </a:extLst>
          </p:cNvPr>
          <p:cNvSpPr/>
          <p:nvPr/>
        </p:nvSpPr>
        <p:spPr>
          <a:xfrm>
            <a:off x="-1045835" y="156594"/>
            <a:ext cx="6029838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7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Spielzeit</a:t>
            </a:r>
            <a:endParaRPr lang="th-TH" sz="7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2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 Demi" pitchFamily="34" charset="0"/>
            </a:endParaRPr>
          </a:p>
        </p:txBody>
      </p:sp>
      <p:pic>
        <p:nvPicPr>
          <p:cNvPr id="14" name="Picture 2" descr="Isolated basketball ball with a bounce effect Vector Image">
            <a:extLst>
              <a:ext uri="{FF2B5EF4-FFF2-40B4-BE49-F238E27FC236}">
                <a16:creationId xmlns:a16="http://schemas.microsoft.com/office/drawing/2014/main" id="{EF83C9DD-BE33-4F6A-A681-8132CD4654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>
                        <a14:foregroundMark x1="54800" y1="73333" x2="54800" y2="73333"/>
                        <a14:foregroundMark x1="52600" y1="75463" x2="52600" y2="75463"/>
                        <a14:foregroundMark x1="72200" y1="75833" x2="72200" y2="75833"/>
                        <a14:foregroundMark x1="50900" y1="68241" x2="50900" y2="68241"/>
                        <a14:foregroundMark x1="51500" y1="68241" x2="51500" y2="682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27184" flipH="1">
            <a:off x="3213704" y="3518"/>
            <a:ext cx="1704125" cy="1726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Chord 20">
            <a:extLst>
              <a:ext uri="{FF2B5EF4-FFF2-40B4-BE49-F238E27FC236}">
                <a16:creationId xmlns:a16="http://schemas.microsoft.com/office/drawing/2014/main" id="{F783A414-6784-470B-8F3D-D9A896B2F2B9}"/>
              </a:ext>
            </a:extLst>
          </p:cNvPr>
          <p:cNvSpPr/>
          <p:nvPr/>
        </p:nvSpPr>
        <p:spPr>
          <a:xfrm rot="21322981">
            <a:off x="6142357" y="736671"/>
            <a:ext cx="5862061" cy="5333669"/>
          </a:xfrm>
          <a:prstGeom prst="chord">
            <a:avLst>
              <a:gd name="adj1" fmla="val 5971077"/>
              <a:gd name="adj2" fmla="val 16200000"/>
            </a:avLst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Chord 22">
            <a:extLst>
              <a:ext uri="{FF2B5EF4-FFF2-40B4-BE49-F238E27FC236}">
                <a16:creationId xmlns:a16="http://schemas.microsoft.com/office/drawing/2014/main" id="{F3D2353E-A8B5-42BD-A4C9-9EF48312417F}"/>
              </a:ext>
            </a:extLst>
          </p:cNvPr>
          <p:cNvSpPr/>
          <p:nvPr/>
        </p:nvSpPr>
        <p:spPr>
          <a:xfrm rot="10527361">
            <a:off x="5701638" y="658876"/>
            <a:ext cx="5857718" cy="5466285"/>
          </a:xfrm>
          <a:prstGeom prst="chord">
            <a:avLst>
              <a:gd name="adj1" fmla="val 5971077"/>
              <a:gd name="adj2" fmla="val 16199999"/>
            </a:avLst>
          </a:prstGeom>
          <a:solidFill>
            <a:srgbClr val="F89AAA">
              <a:alpha val="49804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CE9A000C-07C0-4C25-8E3D-CA238ECF2F0F}"/>
              </a:ext>
            </a:extLst>
          </p:cNvPr>
          <p:cNvCxnSpPr>
            <a:cxnSpLocks/>
          </p:cNvCxnSpPr>
          <p:nvPr/>
        </p:nvCxnSpPr>
        <p:spPr>
          <a:xfrm flipH="1">
            <a:off x="6883400" y="3294707"/>
            <a:ext cx="2093917" cy="0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B8A25DB5-FACD-4BF9-8801-183A6A86ACCD}"/>
              </a:ext>
            </a:extLst>
          </p:cNvPr>
          <p:cNvCxnSpPr>
            <a:cxnSpLocks/>
          </p:cNvCxnSpPr>
          <p:nvPr/>
        </p:nvCxnSpPr>
        <p:spPr>
          <a:xfrm>
            <a:off x="8950903" y="3294707"/>
            <a:ext cx="252062" cy="1382447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9A5E12C1-2EF7-4182-B0BB-1BE39D05AD04}"/>
              </a:ext>
            </a:extLst>
          </p:cNvPr>
          <p:cNvSpPr/>
          <p:nvPr/>
        </p:nvSpPr>
        <p:spPr>
          <a:xfrm>
            <a:off x="-1734891" y="3123670"/>
            <a:ext cx="9447851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6600" b="1" spc="50" dirty="0" err="1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vor</a:t>
            </a:r>
            <a:r>
              <a:rPr lang="en-US" sz="66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 </a:t>
            </a:r>
            <a:r>
              <a:rPr lang="en-US" sz="6600" b="1" spc="50" dirty="0" err="1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sechs</a:t>
            </a:r>
            <a:r>
              <a:rPr lang="en-US" sz="66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.  </a:t>
            </a:r>
          </a:p>
        </p:txBody>
      </p:sp>
    </p:spTree>
    <p:extLst>
      <p:ext uri="{BB962C8B-B14F-4D97-AF65-F5344CB8AC3E}">
        <p14:creationId xmlns:p14="http://schemas.microsoft.com/office/powerpoint/2010/main" val="24734739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17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CF4EEE-33D4-47A2-BCA4-45E81B2541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899873-ED74-42C2-81BF-3EF36717ED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413DEFF-09D3-467F-9EF1-A3EB2CA99B37}"/>
              </a:ext>
            </a:extLst>
          </p:cNvPr>
          <p:cNvSpPr/>
          <p:nvPr/>
        </p:nvSpPr>
        <p:spPr>
          <a:xfrm>
            <a:off x="173255" y="115503"/>
            <a:ext cx="11858324" cy="66029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CEC113A-81BA-41DC-B1E7-F2EA3A731776}"/>
              </a:ext>
            </a:extLst>
          </p:cNvPr>
          <p:cNvSpPr/>
          <p:nvPr/>
        </p:nvSpPr>
        <p:spPr>
          <a:xfrm rot="21319414">
            <a:off x="3968623" y="4774151"/>
            <a:ext cx="2423006" cy="1066807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>
                <a:solidFill>
                  <a:schemeClr val="bg1"/>
                </a:solidFill>
                <a:latin typeface="Berlin Sans FB" pitchFamily="34" charset="0"/>
              </a:rPr>
              <a:t>08.45</a:t>
            </a:r>
            <a:endParaRPr lang="th-TH" sz="7200" dirty="0">
              <a:solidFill>
                <a:schemeClr val="bg1"/>
              </a:solidFill>
              <a:latin typeface="Berlin Sans FB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D378DBB-C14C-4908-9A06-4A7278D02E4F}"/>
              </a:ext>
            </a:extLst>
          </p:cNvPr>
          <p:cNvSpPr/>
          <p:nvPr/>
        </p:nvSpPr>
        <p:spPr>
          <a:xfrm>
            <a:off x="-1764351" y="2072337"/>
            <a:ext cx="9447851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66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Es </a:t>
            </a:r>
            <a:r>
              <a:rPr lang="en-US" sz="6600" b="1" spc="50" dirty="0" err="1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ist</a:t>
            </a:r>
            <a:r>
              <a:rPr lang="en-US" sz="66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 </a:t>
            </a:r>
            <a:r>
              <a:rPr lang="en-US" sz="6600" b="1" spc="50" dirty="0" err="1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Viertel</a:t>
            </a:r>
            <a:r>
              <a:rPr lang="en-US" sz="66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 </a:t>
            </a:r>
          </a:p>
        </p:txBody>
      </p:sp>
      <p:pic>
        <p:nvPicPr>
          <p:cNvPr id="1026" name="Picture 2" descr="นาฬิกา, เข็ม, บ้านนาฬิกา png - png นาฬิกา, เข็ม, บ้านนาฬิกา icon vector">
            <a:extLst>
              <a:ext uri="{FF2B5EF4-FFF2-40B4-BE49-F238E27FC236}">
                <a16:creationId xmlns:a16="http://schemas.microsoft.com/office/drawing/2014/main" id="{D1855F12-7F44-49D8-9F20-5CEFEDF958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256" b="94884" l="5667" r="95889">
                        <a14:foregroundMark x1="43444" y1="4884" x2="69667" y2="13023"/>
                        <a14:foregroundMark x1="69667" y1="13023" x2="86111" y2="25000"/>
                        <a14:foregroundMark x1="86111" y1="25000" x2="92000" y2="41512"/>
                        <a14:foregroundMark x1="40444" y1="5116" x2="18000" y2="23372"/>
                        <a14:foregroundMark x1="18000" y1="23372" x2="10889" y2="45349"/>
                        <a14:foregroundMark x1="10889" y1="45349" x2="12667" y2="60814"/>
                        <a14:foregroundMark x1="12667" y1="60814" x2="28889" y2="90465"/>
                        <a14:foregroundMark x1="28889" y1="90465" x2="40556" y2="94302"/>
                        <a14:foregroundMark x1="40556" y1="94302" x2="55111" y2="94884"/>
                        <a14:foregroundMark x1="55111" y1="94884" x2="66889" y2="93023"/>
                        <a14:foregroundMark x1="66889" y1="93023" x2="82111" y2="79302"/>
                        <a14:foregroundMark x1="82111" y1="79302" x2="92333" y2="61163"/>
                        <a14:foregroundMark x1="92333" y1="61163" x2="94556" y2="41395"/>
                        <a14:foregroundMark x1="94556" y1="41395" x2="92333" y2="31744"/>
                        <a14:foregroundMark x1="92333" y1="31744" x2="80556" y2="15930"/>
                        <a14:foregroundMark x1="80556" y1="15930" x2="59667" y2="5465"/>
                        <a14:foregroundMark x1="59667" y1="5465" x2="41222" y2="3953"/>
                        <a14:foregroundMark x1="41222" y1="3953" x2="34778" y2="9535"/>
                        <a14:foregroundMark x1="34778" y1="9535" x2="34778" y2="9535"/>
                        <a14:foregroundMark x1="35111" y1="4651" x2="17222" y2="15233"/>
                        <a14:foregroundMark x1="17222" y1="15233" x2="10778" y2="30581"/>
                        <a14:foregroundMark x1="10778" y1="30581" x2="7556" y2="66860"/>
                        <a14:foregroundMark x1="7556" y1="66860" x2="7556" y2="66860"/>
                        <a14:foregroundMark x1="40222" y1="3721" x2="59222" y2="8953"/>
                        <a14:foregroundMark x1="59222" y1="8953" x2="69556" y2="17791"/>
                        <a14:foregroundMark x1="51889" y1="1977" x2="28111" y2="14884"/>
                        <a14:foregroundMark x1="28111" y1="14884" x2="13889" y2="31744"/>
                        <a14:foregroundMark x1="13889" y1="31744" x2="5889" y2="55349"/>
                        <a14:foregroundMark x1="5889" y1="55349" x2="5667" y2="59302"/>
                        <a14:foregroundMark x1="17111" y1="46047" x2="31222" y2="36628"/>
                        <a14:foregroundMark x1="31222" y1="36628" x2="30556" y2="29535"/>
                        <a14:foregroundMark x1="30556" y1="29535" x2="21778" y2="43372"/>
                        <a14:foregroundMark x1="21778" y1="43372" x2="23000" y2="69535"/>
                        <a14:foregroundMark x1="23000" y1="69535" x2="46222" y2="91977"/>
                        <a14:foregroundMark x1="46222" y1="91977" x2="54111" y2="95465"/>
                        <a14:foregroundMark x1="54111" y1="95465" x2="61778" y2="94884"/>
                        <a14:foregroundMark x1="61778" y1="94884" x2="63333" y2="93721"/>
                        <a14:foregroundMark x1="40889" y1="3721" x2="52556" y2="3372"/>
                        <a14:foregroundMark x1="52556" y1="3372" x2="63778" y2="6279"/>
                        <a14:foregroundMark x1="94556" y1="43140" x2="95889" y2="56860"/>
                        <a14:foregroundMark x1="49111" y1="81744" x2="51889" y2="8360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3010" y="308039"/>
            <a:ext cx="6532345" cy="6241922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3CFB5CFC-2FD1-4D29-B54E-95FB1C483A66}"/>
              </a:ext>
            </a:extLst>
          </p:cNvPr>
          <p:cNvSpPr/>
          <p:nvPr/>
        </p:nvSpPr>
        <p:spPr>
          <a:xfrm>
            <a:off x="-1045835" y="156594"/>
            <a:ext cx="6029838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7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Spielzeit</a:t>
            </a:r>
            <a:endParaRPr lang="th-TH" sz="7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2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 Demi" pitchFamily="34" charset="0"/>
            </a:endParaRPr>
          </a:p>
        </p:txBody>
      </p:sp>
      <p:pic>
        <p:nvPicPr>
          <p:cNvPr id="14" name="Picture 2" descr="Isolated basketball ball with a bounce effect Vector Image">
            <a:extLst>
              <a:ext uri="{FF2B5EF4-FFF2-40B4-BE49-F238E27FC236}">
                <a16:creationId xmlns:a16="http://schemas.microsoft.com/office/drawing/2014/main" id="{EF83C9DD-BE33-4F6A-A681-8132CD4654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>
                        <a14:foregroundMark x1="54800" y1="73333" x2="54800" y2="73333"/>
                        <a14:foregroundMark x1="52600" y1="75463" x2="52600" y2="75463"/>
                        <a14:foregroundMark x1="72200" y1="75833" x2="72200" y2="75833"/>
                        <a14:foregroundMark x1="50900" y1="68241" x2="50900" y2="68241"/>
                        <a14:foregroundMark x1="51500" y1="68241" x2="51500" y2="682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27184" flipH="1">
            <a:off x="3213704" y="3518"/>
            <a:ext cx="1704125" cy="1726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Chord 20">
            <a:extLst>
              <a:ext uri="{FF2B5EF4-FFF2-40B4-BE49-F238E27FC236}">
                <a16:creationId xmlns:a16="http://schemas.microsoft.com/office/drawing/2014/main" id="{F783A414-6784-470B-8F3D-D9A896B2F2B9}"/>
              </a:ext>
            </a:extLst>
          </p:cNvPr>
          <p:cNvSpPr/>
          <p:nvPr/>
        </p:nvSpPr>
        <p:spPr>
          <a:xfrm rot="21322981">
            <a:off x="6142357" y="736671"/>
            <a:ext cx="5862061" cy="5333669"/>
          </a:xfrm>
          <a:prstGeom prst="chord">
            <a:avLst>
              <a:gd name="adj1" fmla="val 5971077"/>
              <a:gd name="adj2" fmla="val 16200000"/>
            </a:avLst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Chord 22">
            <a:extLst>
              <a:ext uri="{FF2B5EF4-FFF2-40B4-BE49-F238E27FC236}">
                <a16:creationId xmlns:a16="http://schemas.microsoft.com/office/drawing/2014/main" id="{F3D2353E-A8B5-42BD-A4C9-9EF48312417F}"/>
              </a:ext>
            </a:extLst>
          </p:cNvPr>
          <p:cNvSpPr/>
          <p:nvPr/>
        </p:nvSpPr>
        <p:spPr>
          <a:xfrm rot="10527361">
            <a:off x="5701638" y="658876"/>
            <a:ext cx="5857718" cy="5466285"/>
          </a:xfrm>
          <a:prstGeom prst="chord">
            <a:avLst>
              <a:gd name="adj1" fmla="val 5971077"/>
              <a:gd name="adj2" fmla="val 16199999"/>
            </a:avLst>
          </a:prstGeom>
          <a:solidFill>
            <a:srgbClr val="F89AAA">
              <a:alpha val="49804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CE9A000C-07C0-4C25-8E3D-CA238ECF2F0F}"/>
              </a:ext>
            </a:extLst>
          </p:cNvPr>
          <p:cNvCxnSpPr>
            <a:cxnSpLocks/>
          </p:cNvCxnSpPr>
          <p:nvPr/>
        </p:nvCxnSpPr>
        <p:spPr>
          <a:xfrm flipH="1">
            <a:off x="6883400" y="3294707"/>
            <a:ext cx="2093917" cy="0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B8A25DB5-FACD-4BF9-8801-183A6A86ACCD}"/>
              </a:ext>
            </a:extLst>
          </p:cNvPr>
          <p:cNvCxnSpPr>
            <a:cxnSpLocks/>
          </p:cNvCxnSpPr>
          <p:nvPr/>
        </p:nvCxnSpPr>
        <p:spPr>
          <a:xfrm flipH="1">
            <a:off x="7848600" y="3294707"/>
            <a:ext cx="1102303" cy="936959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9A5E12C1-2EF7-4182-B0BB-1BE39D05AD04}"/>
              </a:ext>
            </a:extLst>
          </p:cNvPr>
          <p:cNvSpPr/>
          <p:nvPr/>
        </p:nvSpPr>
        <p:spPr>
          <a:xfrm>
            <a:off x="-1734891" y="3123670"/>
            <a:ext cx="9447851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6600" b="1" spc="50" dirty="0" err="1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vor</a:t>
            </a:r>
            <a:r>
              <a:rPr lang="en-US" sz="66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 </a:t>
            </a:r>
            <a:r>
              <a:rPr lang="en-US" sz="6600" b="1" spc="50" dirty="0" err="1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acht</a:t>
            </a:r>
            <a:r>
              <a:rPr lang="en-US" sz="66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.  </a:t>
            </a:r>
          </a:p>
        </p:txBody>
      </p:sp>
    </p:spTree>
    <p:extLst>
      <p:ext uri="{BB962C8B-B14F-4D97-AF65-F5344CB8AC3E}">
        <p14:creationId xmlns:p14="http://schemas.microsoft.com/office/powerpoint/2010/main" val="23931948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17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CF4EEE-33D4-47A2-BCA4-45E81B2541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899873-ED74-42C2-81BF-3EF36717ED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413DEFF-09D3-467F-9EF1-A3EB2CA99B37}"/>
              </a:ext>
            </a:extLst>
          </p:cNvPr>
          <p:cNvSpPr/>
          <p:nvPr/>
        </p:nvSpPr>
        <p:spPr>
          <a:xfrm>
            <a:off x="173255" y="115503"/>
            <a:ext cx="11858324" cy="66029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CEC113A-81BA-41DC-B1E7-F2EA3A731776}"/>
              </a:ext>
            </a:extLst>
          </p:cNvPr>
          <p:cNvSpPr/>
          <p:nvPr/>
        </p:nvSpPr>
        <p:spPr>
          <a:xfrm rot="21319414">
            <a:off x="3968623" y="4774151"/>
            <a:ext cx="2423006" cy="1066807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>
                <a:solidFill>
                  <a:schemeClr val="bg1"/>
                </a:solidFill>
                <a:latin typeface="Berlin Sans FB" pitchFamily="34" charset="0"/>
              </a:rPr>
              <a:t>13.45</a:t>
            </a:r>
            <a:endParaRPr lang="th-TH" sz="7200" dirty="0">
              <a:solidFill>
                <a:schemeClr val="bg1"/>
              </a:solidFill>
              <a:latin typeface="Berlin Sans FB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D378DBB-C14C-4908-9A06-4A7278D02E4F}"/>
              </a:ext>
            </a:extLst>
          </p:cNvPr>
          <p:cNvSpPr/>
          <p:nvPr/>
        </p:nvSpPr>
        <p:spPr>
          <a:xfrm>
            <a:off x="-1764351" y="2072337"/>
            <a:ext cx="9447851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66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Es </a:t>
            </a:r>
            <a:r>
              <a:rPr lang="en-US" sz="6600" b="1" spc="50" dirty="0" err="1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ist</a:t>
            </a:r>
            <a:r>
              <a:rPr lang="en-US" sz="66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 </a:t>
            </a:r>
            <a:r>
              <a:rPr lang="en-US" sz="6600" b="1" spc="50" dirty="0" err="1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Viertel</a:t>
            </a:r>
            <a:r>
              <a:rPr lang="en-US" sz="66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 </a:t>
            </a:r>
          </a:p>
        </p:txBody>
      </p:sp>
      <p:pic>
        <p:nvPicPr>
          <p:cNvPr id="1026" name="Picture 2" descr="นาฬิกา, เข็ม, บ้านนาฬิกา png - png นาฬิกา, เข็ม, บ้านนาฬิกา icon vector">
            <a:extLst>
              <a:ext uri="{FF2B5EF4-FFF2-40B4-BE49-F238E27FC236}">
                <a16:creationId xmlns:a16="http://schemas.microsoft.com/office/drawing/2014/main" id="{D1855F12-7F44-49D8-9F20-5CEFEDF958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256" b="94884" l="5667" r="95889">
                        <a14:foregroundMark x1="43444" y1="4884" x2="69667" y2="13023"/>
                        <a14:foregroundMark x1="69667" y1="13023" x2="86111" y2="25000"/>
                        <a14:foregroundMark x1="86111" y1="25000" x2="92000" y2="41512"/>
                        <a14:foregroundMark x1="40444" y1="5116" x2="18000" y2="23372"/>
                        <a14:foregroundMark x1="18000" y1="23372" x2="10889" y2="45349"/>
                        <a14:foregroundMark x1="10889" y1="45349" x2="12667" y2="60814"/>
                        <a14:foregroundMark x1="12667" y1="60814" x2="28889" y2="90465"/>
                        <a14:foregroundMark x1="28889" y1="90465" x2="40556" y2="94302"/>
                        <a14:foregroundMark x1="40556" y1="94302" x2="55111" y2="94884"/>
                        <a14:foregroundMark x1="55111" y1="94884" x2="66889" y2="93023"/>
                        <a14:foregroundMark x1="66889" y1="93023" x2="82111" y2="79302"/>
                        <a14:foregroundMark x1="82111" y1="79302" x2="92333" y2="61163"/>
                        <a14:foregroundMark x1="92333" y1="61163" x2="94556" y2="41395"/>
                        <a14:foregroundMark x1="94556" y1="41395" x2="92333" y2="31744"/>
                        <a14:foregroundMark x1="92333" y1="31744" x2="80556" y2="15930"/>
                        <a14:foregroundMark x1="80556" y1="15930" x2="59667" y2="5465"/>
                        <a14:foregroundMark x1="59667" y1="5465" x2="41222" y2="3953"/>
                        <a14:foregroundMark x1="41222" y1="3953" x2="34778" y2="9535"/>
                        <a14:foregroundMark x1="34778" y1="9535" x2="34778" y2="9535"/>
                        <a14:foregroundMark x1="35111" y1="4651" x2="17222" y2="15233"/>
                        <a14:foregroundMark x1="17222" y1="15233" x2="10778" y2="30581"/>
                        <a14:foregroundMark x1="10778" y1="30581" x2="7556" y2="66860"/>
                        <a14:foregroundMark x1="7556" y1="66860" x2="7556" y2="66860"/>
                        <a14:foregroundMark x1="40222" y1="3721" x2="59222" y2="8953"/>
                        <a14:foregroundMark x1="59222" y1="8953" x2="69556" y2="17791"/>
                        <a14:foregroundMark x1="51889" y1="1977" x2="28111" y2="14884"/>
                        <a14:foregroundMark x1="28111" y1="14884" x2="13889" y2="31744"/>
                        <a14:foregroundMark x1="13889" y1="31744" x2="5889" y2="55349"/>
                        <a14:foregroundMark x1="5889" y1="55349" x2="5667" y2="59302"/>
                        <a14:foregroundMark x1="17111" y1="46047" x2="31222" y2="36628"/>
                        <a14:foregroundMark x1="31222" y1="36628" x2="30556" y2="29535"/>
                        <a14:foregroundMark x1="30556" y1="29535" x2="21778" y2="43372"/>
                        <a14:foregroundMark x1="21778" y1="43372" x2="23000" y2="69535"/>
                        <a14:foregroundMark x1="23000" y1="69535" x2="46222" y2="91977"/>
                        <a14:foregroundMark x1="46222" y1="91977" x2="54111" y2="95465"/>
                        <a14:foregroundMark x1="54111" y1="95465" x2="61778" y2="94884"/>
                        <a14:foregroundMark x1="61778" y1="94884" x2="63333" y2="93721"/>
                        <a14:foregroundMark x1="40889" y1="3721" x2="52556" y2="3372"/>
                        <a14:foregroundMark x1="52556" y1="3372" x2="63778" y2="6279"/>
                        <a14:foregroundMark x1="94556" y1="43140" x2="95889" y2="56860"/>
                        <a14:foregroundMark x1="49111" y1="81744" x2="51889" y2="8360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3010" y="308039"/>
            <a:ext cx="6532345" cy="6241922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3CFB5CFC-2FD1-4D29-B54E-95FB1C483A66}"/>
              </a:ext>
            </a:extLst>
          </p:cNvPr>
          <p:cNvSpPr/>
          <p:nvPr/>
        </p:nvSpPr>
        <p:spPr>
          <a:xfrm>
            <a:off x="-1045835" y="156594"/>
            <a:ext cx="6029838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7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Spielzeit</a:t>
            </a:r>
            <a:endParaRPr lang="th-TH" sz="7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2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 Demi" pitchFamily="34" charset="0"/>
            </a:endParaRPr>
          </a:p>
        </p:txBody>
      </p:sp>
      <p:pic>
        <p:nvPicPr>
          <p:cNvPr id="14" name="Picture 2" descr="Isolated basketball ball with a bounce effect Vector Image">
            <a:extLst>
              <a:ext uri="{FF2B5EF4-FFF2-40B4-BE49-F238E27FC236}">
                <a16:creationId xmlns:a16="http://schemas.microsoft.com/office/drawing/2014/main" id="{EF83C9DD-BE33-4F6A-A681-8132CD4654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>
                        <a14:foregroundMark x1="54800" y1="73333" x2="54800" y2="73333"/>
                        <a14:foregroundMark x1="52600" y1="75463" x2="52600" y2="75463"/>
                        <a14:foregroundMark x1="72200" y1="75833" x2="72200" y2="75833"/>
                        <a14:foregroundMark x1="50900" y1="68241" x2="50900" y2="68241"/>
                        <a14:foregroundMark x1="51500" y1="68241" x2="51500" y2="682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27184" flipH="1">
            <a:off x="3213704" y="3518"/>
            <a:ext cx="1704125" cy="1726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Chord 20">
            <a:extLst>
              <a:ext uri="{FF2B5EF4-FFF2-40B4-BE49-F238E27FC236}">
                <a16:creationId xmlns:a16="http://schemas.microsoft.com/office/drawing/2014/main" id="{F783A414-6784-470B-8F3D-D9A896B2F2B9}"/>
              </a:ext>
            </a:extLst>
          </p:cNvPr>
          <p:cNvSpPr/>
          <p:nvPr/>
        </p:nvSpPr>
        <p:spPr>
          <a:xfrm rot="21322981">
            <a:off x="6142357" y="736671"/>
            <a:ext cx="5862061" cy="5333669"/>
          </a:xfrm>
          <a:prstGeom prst="chord">
            <a:avLst>
              <a:gd name="adj1" fmla="val 5971077"/>
              <a:gd name="adj2" fmla="val 16200000"/>
            </a:avLst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Chord 22">
            <a:extLst>
              <a:ext uri="{FF2B5EF4-FFF2-40B4-BE49-F238E27FC236}">
                <a16:creationId xmlns:a16="http://schemas.microsoft.com/office/drawing/2014/main" id="{F3D2353E-A8B5-42BD-A4C9-9EF48312417F}"/>
              </a:ext>
            </a:extLst>
          </p:cNvPr>
          <p:cNvSpPr/>
          <p:nvPr/>
        </p:nvSpPr>
        <p:spPr>
          <a:xfrm rot="10527361">
            <a:off x="5701638" y="658876"/>
            <a:ext cx="5857718" cy="5466285"/>
          </a:xfrm>
          <a:prstGeom prst="chord">
            <a:avLst>
              <a:gd name="adj1" fmla="val 5971077"/>
              <a:gd name="adj2" fmla="val 16199999"/>
            </a:avLst>
          </a:prstGeom>
          <a:solidFill>
            <a:srgbClr val="F89AAA">
              <a:alpha val="49804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CE9A000C-07C0-4C25-8E3D-CA238ECF2F0F}"/>
              </a:ext>
            </a:extLst>
          </p:cNvPr>
          <p:cNvCxnSpPr>
            <a:cxnSpLocks/>
          </p:cNvCxnSpPr>
          <p:nvPr/>
        </p:nvCxnSpPr>
        <p:spPr>
          <a:xfrm flipH="1">
            <a:off x="6883400" y="3294707"/>
            <a:ext cx="2093917" cy="0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B8A25DB5-FACD-4BF9-8801-183A6A86ACCD}"/>
              </a:ext>
            </a:extLst>
          </p:cNvPr>
          <p:cNvCxnSpPr>
            <a:cxnSpLocks/>
          </p:cNvCxnSpPr>
          <p:nvPr/>
        </p:nvCxnSpPr>
        <p:spPr>
          <a:xfrm flipV="1">
            <a:off x="8950903" y="2413000"/>
            <a:ext cx="1031297" cy="881707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9A5E12C1-2EF7-4182-B0BB-1BE39D05AD04}"/>
              </a:ext>
            </a:extLst>
          </p:cNvPr>
          <p:cNvSpPr/>
          <p:nvPr/>
        </p:nvSpPr>
        <p:spPr>
          <a:xfrm>
            <a:off x="-1734891" y="3123670"/>
            <a:ext cx="9447851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6600" b="1" spc="50" dirty="0" err="1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vor</a:t>
            </a:r>
            <a:r>
              <a:rPr lang="en-US" sz="66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 </a:t>
            </a:r>
            <a:r>
              <a:rPr lang="en-US" sz="6600" b="1" spc="50" dirty="0" err="1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zwei</a:t>
            </a:r>
            <a:r>
              <a:rPr lang="en-US" sz="66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.  </a:t>
            </a:r>
          </a:p>
        </p:txBody>
      </p:sp>
    </p:spTree>
    <p:extLst>
      <p:ext uri="{BB962C8B-B14F-4D97-AF65-F5344CB8AC3E}">
        <p14:creationId xmlns:p14="http://schemas.microsoft.com/office/powerpoint/2010/main" val="23147683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17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CF4EEE-33D4-47A2-BCA4-45E81B2541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899873-ED74-42C2-81BF-3EF36717ED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413DEFF-09D3-467F-9EF1-A3EB2CA99B37}"/>
              </a:ext>
            </a:extLst>
          </p:cNvPr>
          <p:cNvSpPr/>
          <p:nvPr/>
        </p:nvSpPr>
        <p:spPr>
          <a:xfrm>
            <a:off x="173255" y="115503"/>
            <a:ext cx="11858324" cy="66029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CEC113A-81BA-41DC-B1E7-F2EA3A731776}"/>
              </a:ext>
            </a:extLst>
          </p:cNvPr>
          <p:cNvSpPr/>
          <p:nvPr/>
        </p:nvSpPr>
        <p:spPr>
          <a:xfrm rot="21319414">
            <a:off x="3968623" y="4774151"/>
            <a:ext cx="2423006" cy="1066807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>
                <a:solidFill>
                  <a:schemeClr val="bg1"/>
                </a:solidFill>
                <a:latin typeface="Berlin Sans FB" pitchFamily="34" charset="0"/>
              </a:rPr>
              <a:t>05.15</a:t>
            </a:r>
            <a:endParaRPr lang="th-TH" sz="7200" dirty="0">
              <a:solidFill>
                <a:schemeClr val="bg1"/>
              </a:solidFill>
              <a:latin typeface="Berlin Sans FB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D378DBB-C14C-4908-9A06-4A7278D02E4F}"/>
              </a:ext>
            </a:extLst>
          </p:cNvPr>
          <p:cNvSpPr/>
          <p:nvPr/>
        </p:nvSpPr>
        <p:spPr>
          <a:xfrm>
            <a:off x="-1764351" y="2072337"/>
            <a:ext cx="9447851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66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Es </a:t>
            </a:r>
            <a:r>
              <a:rPr lang="en-US" sz="6600" b="1" spc="50" dirty="0" err="1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ist</a:t>
            </a:r>
            <a:r>
              <a:rPr lang="en-US" sz="66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 </a:t>
            </a:r>
            <a:r>
              <a:rPr lang="en-US" sz="6600" b="1" spc="50" dirty="0" err="1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Viertel</a:t>
            </a:r>
            <a:r>
              <a:rPr lang="en-US" sz="66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 </a:t>
            </a:r>
          </a:p>
        </p:txBody>
      </p:sp>
      <p:pic>
        <p:nvPicPr>
          <p:cNvPr id="1026" name="Picture 2" descr="นาฬิกา, เข็ม, บ้านนาฬิกา png - png นาฬิกา, เข็ม, บ้านนาฬิกา icon vector">
            <a:extLst>
              <a:ext uri="{FF2B5EF4-FFF2-40B4-BE49-F238E27FC236}">
                <a16:creationId xmlns:a16="http://schemas.microsoft.com/office/drawing/2014/main" id="{D1855F12-7F44-49D8-9F20-5CEFEDF958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256" b="94884" l="5667" r="95889">
                        <a14:foregroundMark x1="43444" y1="4884" x2="69667" y2="13023"/>
                        <a14:foregroundMark x1="69667" y1="13023" x2="86111" y2="25000"/>
                        <a14:foregroundMark x1="86111" y1="25000" x2="92000" y2="41512"/>
                        <a14:foregroundMark x1="40444" y1="5116" x2="18000" y2="23372"/>
                        <a14:foregroundMark x1="18000" y1="23372" x2="10889" y2="45349"/>
                        <a14:foregroundMark x1="10889" y1="45349" x2="12667" y2="60814"/>
                        <a14:foregroundMark x1="12667" y1="60814" x2="28889" y2="90465"/>
                        <a14:foregroundMark x1="28889" y1="90465" x2="40556" y2="94302"/>
                        <a14:foregroundMark x1="40556" y1="94302" x2="55111" y2="94884"/>
                        <a14:foregroundMark x1="55111" y1="94884" x2="66889" y2="93023"/>
                        <a14:foregroundMark x1="66889" y1="93023" x2="82111" y2="79302"/>
                        <a14:foregroundMark x1="82111" y1="79302" x2="92333" y2="61163"/>
                        <a14:foregroundMark x1="92333" y1="61163" x2="94556" y2="41395"/>
                        <a14:foregroundMark x1="94556" y1="41395" x2="92333" y2="31744"/>
                        <a14:foregroundMark x1="92333" y1="31744" x2="80556" y2="15930"/>
                        <a14:foregroundMark x1="80556" y1="15930" x2="59667" y2="5465"/>
                        <a14:foregroundMark x1="59667" y1="5465" x2="41222" y2="3953"/>
                        <a14:foregroundMark x1="41222" y1="3953" x2="34778" y2="9535"/>
                        <a14:foregroundMark x1="34778" y1="9535" x2="34778" y2="9535"/>
                        <a14:foregroundMark x1="35111" y1="4651" x2="17222" y2="15233"/>
                        <a14:foregroundMark x1="17222" y1="15233" x2="10778" y2="30581"/>
                        <a14:foregroundMark x1="10778" y1="30581" x2="7556" y2="66860"/>
                        <a14:foregroundMark x1="7556" y1="66860" x2="7556" y2="66860"/>
                        <a14:foregroundMark x1="40222" y1="3721" x2="59222" y2="8953"/>
                        <a14:foregroundMark x1="59222" y1="8953" x2="69556" y2="17791"/>
                        <a14:foregroundMark x1="51889" y1="1977" x2="28111" y2="14884"/>
                        <a14:foregroundMark x1="28111" y1="14884" x2="13889" y2="31744"/>
                        <a14:foregroundMark x1="13889" y1="31744" x2="5889" y2="55349"/>
                        <a14:foregroundMark x1="5889" y1="55349" x2="5667" y2="59302"/>
                        <a14:foregroundMark x1="17111" y1="46047" x2="31222" y2="36628"/>
                        <a14:foregroundMark x1="31222" y1="36628" x2="30556" y2="29535"/>
                        <a14:foregroundMark x1="30556" y1="29535" x2="21778" y2="43372"/>
                        <a14:foregroundMark x1="21778" y1="43372" x2="23000" y2="69535"/>
                        <a14:foregroundMark x1="23000" y1="69535" x2="46222" y2="91977"/>
                        <a14:foregroundMark x1="46222" y1="91977" x2="54111" y2="95465"/>
                        <a14:foregroundMark x1="54111" y1="95465" x2="61778" y2="94884"/>
                        <a14:foregroundMark x1="61778" y1="94884" x2="63333" y2="93721"/>
                        <a14:foregroundMark x1="40889" y1="3721" x2="52556" y2="3372"/>
                        <a14:foregroundMark x1="52556" y1="3372" x2="63778" y2="6279"/>
                        <a14:foregroundMark x1="94556" y1="43140" x2="95889" y2="56860"/>
                        <a14:foregroundMark x1="49111" y1="81744" x2="51889" y2="8360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3010" y="308039"/>
            <a:ext cx="6532345" cy="6241922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3CFB5CFC-2FD1-4D29-B54E-95FB1C483A66}"/>
              </a:ext>
            </a:extLst>
          </p:cNvPr>
          <p:cNvSpPr/>
          <p:nvPr/>
        </p:nvSpPr>
        <p:spPr>
          <a:xfrm>
            <a:off x="-1045835" y="156594"/>
            <a:ext cx="6029838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7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Spielzeit</a:t>
            </a:r>
            <a:endParaRPr lang="th-TH" sz="7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2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 Demi" pitchFamily="34" charset="0"/>
            </a:endParaRPr>
          </a:p>
        </p:txBody>
      </p:sp>
      <p:pic>
        <p:nvPicPr>
          <p:cNvPr id="14" name="Picture 2" descr="Isolated basketball ball with a bounce effect Vector Image">
            <a:extLst>
              <a:ext uri="{FF2B5EF4-FFF2-40B4-BE49-F238E27FC236}">
                <a16:creationId xmlns:a16="http://schemas.microsoft.com/office/drawing/2014/main" id="{EF83C9DD-BE33-4F6A-A681-8132CD4654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>
                        <a14:foregroundMark x1="54800" y1="73333" x2="54800" y2="73333"/>
                        <a14:foregroundMark x1="52600" y1="75463" x2="52600" y2="75463"/>
                        <a14:foregroundMark x1="72200" y1="75833" x2="72200" y2="75833"/>
                        <a14:foregroundMark x1="50900" y1="68241" x2="50900" y2="68241"/>
                        <a14:foregroundMark x1="51500" y1="68241" x2="51500" y2="682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27184" flipH="1">
            <a:off x="3213704" y="3518"/>
            <a:ext cx="1704125" cy="1726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Chord 20">
            <a:extLst>
              <a:ext uri="{FF2B5EF4-FFF2-40B4-BE49-F238E27FC236}">
                <a16:creationId xmlns:a16="http://schemas.microsoft.com/office/drawing/2014/main" id="{F783A414-6784-470B-8F3D-D9A896B2F2B9}"/>
              </a:ext>
            </a:extLst>
          </p:cNvPr>
          <p:cNvSpPr/>
          <p:nvPr/>
        </p:nvSpPr>
        <p:spPr>
          <a:xfrm rot="21322981">
            <a:off x="6142357" y="736671"/>
            <a:ext cx="5862061" cy="5333669"/>
          </a:xfrm>
          <a:prstGeom prst="chord">
            <a:avLst>
              <a:gd name="adj1" fmla="val 5971077"/>
              <a:gd name="adj2" fmla="val 16200000"/>
            </a:avLst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Chord 22">
            <a:extLst>
              <a:ext uri="{FF2B5EF4-FFF2-40B4-BE49-F238E27FC236}">
                <a16:creationId xmlns:a16="http://schemas.microsoft.com/office/drawing/2014/main" id="{F3D2353E-A8B5-42BD-A4C9-9EF48312417F}"/>
              </a:ext>
            </a:extLst>
          </p:cNvPr>
          <p:cNvSpPr/>
          <p:nvPr/>
        </p:nvSpPr>
        <p:spPr>
          <a:xfrm rot="10527361">
            <a:off x="5701638" y="658876"/>
            <a:ext cx="5857718" cy="5466285"/>
          </a:xfrm>
          <a:prstGeom prst="chord">
            <a:avLst>
              <a:gd name="adj1" fmla="val 5971077"/>
              <a:gd name="adj2" fmla="val 16199999"/>
            </a:avLst>
          </a:prstGeom>
          <a:solidFill>
            <a:srgbClr val="F89AAA">
              <a:alpha val="49804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CE9A000C-07C0-4C25-8E3D-CA238ECF2F0F}"/>
              </a:ext>
            </a:extLst>
          </p:cNvPr>
          <p:cNvCxnSpPr>
            <a:cxnSpLocks/>
            <a:stCxn id="21" idx="2"/>
          </p:cNvCxnSpPr>
          <p:nvPr/>
        </p:nvCxnSpPr>
        <p:spPr>
          <a:xfrm flipV="1">
            <a:off x="8851867" y="3392018"/>
            <a:ext cx="2108233" cy="14077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B8A25DB5-FACD-4BF9-8801-183A6A86ACCD}"/>
              </a:ext>
            </a:extLst>
          </p:cNvPr>
          <p:cNvCxnSpPr>
            <a:cxnSpLocks/>
          </p:cNvCxnSpPr>
          <p:nvPr/>
        </p:nvCxnSpPr>
        <p:spPr>
          <a:xfrm>
            <a:off x="8884473" y="3392018"/>
            <a:ext cx="761924" cy="1188393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9A5E12C1-2EF7-4182-B0BB-1BE39D05AD04}"/>
              </a:ext>
            </a:extLst>
          </p:cNvPr>
          <p:cNvSpPr/>
          <p:nvPr/>
        </p:nvSpPr>
        <p:spPr>
          <a:xfrm>
            <a:off x="-1734891" y="3123670"/>
            <a:ext cx="9447851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6600" b="1" spc="50" dirty="0" err="1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nach</a:t>
            </a:r>
            <a:r>
              <a:rPr lang="en-US" sz="66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 </a:t>
            </a:r>
            <a:r>
              <a:rPr lang="en-US" sz="6600" b="1" spc="50" dirty="0" err="1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fünf</a:t>
            </a:r>
            <a:r>
              <a:rPr lang="en-US" sz="66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.  </a:t>
            </a:r>
          </a:p>
        </p:txBody>
      </p:sp>
    </p:spTree>
    <p:extLst>
      <p:ext uri="{BB962C8B-B14F-4D97-AF65-F5344CB8AC3E}">
        <p14:creationId xmlns:p14="http://schemas.microsoft.com/office/powerpoint/2010/main" val="36228041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17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CF4EEE-33D4-47A2-BCA4-45E81B2541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899873-ED74-42C2-81BF-3EF36717ED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413DEFF-09D3-467F-9EF1-A3EB2CA99B37}"/>
              </a:ext>
            </a:extLst>
          </p:cNvPr>
          <p:cNvSpPr/>
          <p:nvPr/>
        </p:nvSpPr>
        <p:spPr>
          <a:xfrm>
            <a:off x="173255" y="115503"/>
            <a:ext cx="11858324" cy="66029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CEC113A-81BA-41DC-B1E7-F2EA3A731776}"/>
              </a:ext>
            </a:extLst>
          </p:cNvPr>
          <p:cNvSpPr/>
          <p:nvPr/>
        </p:nvSpPr>
        <p:spPr>
          <a:xfrm rot="21319414">
            <a:off x="3968623" y="4774151"/>
            <a:ext cx="2423006" cy="1066807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>
                <a:solidFill>
                  <a:schemeClr val="bg1"/>
                </a:solidFill>
                <a:latin typeface="Berlin Sans FB" pitchFamily="34" charset="0"/>
              </a:rPr>
              <a:t>20.15</a:t>
            </a:r>
            <a:endParaRPr lang="th-TH" sz="7200" dirty="0">
              <a:solidFill>
                <a:schemeClr val="bg1"/>
              </a:solidFill>
              <a:latin typeface="Berlin Sans FB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D378DBB-C14C-4908-9A06-4A7278D02E4F}"/>
              </a:ext>
            </a:extLst>
          </p:cNvPr>
          <p:cNvSpPr/>
          <p:nvPr/>
        </p:nvSpPr>
        <p:spPr>
          <a:xfrm>
            <a:off x="-1764351" y="2072337"/>
            <a:ext cx="9447851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66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Es </a:t>
            </a:r>
            <a:r>
              <a:rPr lang="en-US" sz="6600" b="1" spc="50" dirty="0" err="1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ist</a:t>
            </a:r>
            <a:r>
              <a:rPr lang="en-US" sz="66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 </a:t>
            </a:r>
            <a:r>
              <a:rPr lang="en-US" sz="6600" b="1" spc="50" dirty="0" err="1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Viertel</a:t>
            </a:r>
            <a:r>
              <a:rPr lang="en-US" sz="66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 </a:t>
            </a:r>
          </a:p>
        </p:txBody>
      </p:sp>
      <p:pic>
        <p:nvPicPr>
          <p:cNvPr id="1026" name="Picture 2" descr="นาฬิกา, เข็ม, บ้านนาฬิกา png - png นาฬิกา, เข็ม, บ้านนาฬิกา icon vector">
            <a:extLst>
              <a:ext uri="{FF2B5EF4-FFF2-40B4-BE49-F238E27FC236}">
                <a16:creationId xmlns:a16="http://schemas.microsoft.com/office/drawing/2014/main" id="{D1855F12-7F44-49D8-9F20-5CEFEDF958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256" b="94884" l="5667" r="95889">
                        <a14:foregroundMark x1="43444" y1="4884" x2="69667" y2="13023"/>
                        <a14:foregroundMark x1="69667" y1="13023" x2="86111" y2="25000"/>
                        <a14:foregroundMark x1="86111" y1="25000" x2="92000" y2="41512"/>
                        <a14:foregroundMark x1="40444" y1="5116" x2="18000" y2="23372"/>
                        <a14:foregroundMark x1="18000" y1="23372" x2="10889" y2="45349"/>
                        <a14:foregroundMark x1="10889" y1="45349" x2="12667" y2="60814"/>
                        <a14:foregroundMark x1="12667" y1="60814" x2="28889" y2="90465"/>
                        <a14:foregroundMark x1="28889" y1="90465" x2="40556" y2="94302"/>
                        <a14:foregroundMark x1="40556" y1="94302" x2="55111" y2="94884"/>
                        <a14:foregroundMark x1="55111" y1="94884" x2="66889" y2="93023"/>
                        <a14:foregroundMark x1="66889" y1="93023" x2="82111" y2="79302"/>
                        <a14:foregroundMark x1="82111" y1="79302" x2="92333" y2="61163"/>
                        <a14:foregroundMark x1="92333" y1="61163" x2="94556" y2="41395"/>
                        <a14:foregroundMark x1="94556" y1="41395" x2="92333" y2="31744"/>
                        <a14:foregroundMark x1="92333" y1="31744" x2="80556" y2="15930"/>
                        <a14:foregroundMark x1="80556" y1="15930" x2="59667" y2="5465"/>
                        <a14:foregroundMark x1="59667" y1="5465" x2="41222" y2="3953"/>
                        <a14:foregroundMark x1="41222" y1="3953" x2="34778" y2="9535"/>
                        <a14:foregroundMark x1="34778" y1="9535" x2="34778" y2="9535"/>
                        <a14:foregroundMark x1="35111" y1="4651" x2="17222" y2="15233"/>
                        <a14:foregroundMark x1="17222" y1="15233" x2="10778" y2="30581"/>
                        <a14:foregroundMark x1="10778" y1="30581" x2="7556" y2="66860"/>
                        <a14:foregroundMark x1="7556" y1="66860" x2="7556" y2="66860"/>
                        <a14:foregroundMark x1="40222" y1="3721" x2="59222" y2="8953"/>
                        <a14:foregroundMark x1="59222" y1="8953" x2="69556" y2="17791"/>
                        <a14:foregroundMark x1="51889" y1="1977" x2="28111" y2="14884"/>
                        <a14:foregroundMark x1="28111" y1="14884" x2="13889" y2="31744"/>
                        <a14:foregroundMark x1="13889" y1="31744" x2="5889" y2="55349"/>
                        <a14:foregroundMark x1="5889" y1="55349" x2="5667" y2="59302"/>
                        <a14:foregroundMark x1="17111" y1="46047" x2="31222" y2="36628"/>
                        <a14:foregroundMark x1="31222" y1="36628" x2="30556" y2="29535"/>
                        <a14:foregroundMark x1="30556" y1="29535" x2="21778" y2="43372"/>
                        <a14:foregroundMark x1="21778" y1="43372" x2="23000" y2="69535"/>
                        <a14:foregroundMark x1="23000" y1="69535" x2="46222" y2="91977"/>
                        <a14:foregroundMark x1="46222" y1="91977" x2="54111" y2="95465"/>
                        <a14:foregroundMark x1="54111" y1="95465" x2="61778" y2="94884"/>
                        <a14:foregroundMark x1="61778" y1="94884" x2="63333" y2="93721"/>
                        <a14:foregroundMark x1="40889" y1="3721" x2="52556" y2="3372"/>
                        <a14:foregroundMark x1="52556" y1="3372" x2="63778" y2="6279"/>
                        <a14:foregroundMark x1="94556" y1="43140" x2="95889" y2="56860"/>
                        <a14:foregroundMark x1="49111" y1="81744" x2="51889" y2="8360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3010" y="308039"/>
            <a:ext cx="6532345" cy="6241922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3CFB5CFC-2FD1-4D29-B54E-95FB1C483A66}"/>
              </a:ext>
            </a:extLst>
          </p:cNvPr>
          <p:cNvSpPr/>
          <p:nvPr/>
        </p:nvSpPr>
        <p:spPr>
          <a:xfrm>
            <a:off x="-1045835" y="156594"/>
            <a:ext cx="6029838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7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Spielzeit</a:t>
            </a:r>
            <a:endParaRPr lang="th-TH" sz="7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2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 Demi" pitchFamily="34" charset="0"/>
            </a:endParaRPr>
          </a:p>
        </p:txBody>
      </p:sp>
      <p:pic>
        <p:nvPicPr>
          <p:cNvPr id="14" name="Picture 2" descr="Isolated basketball ball with a bounce effect Vector Image">
            <a:extLst>
              <a:ext uri="{FF2B5EF4-FFF2-40B4-BE49-F238E27FC236}">
                <a16:creationId xmlns:a16="http://schemas.microsoft.com/office/drawing/2014/main" id="{EF83C9DD-BE33-4F6A-A681-8132CD4654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>
                        <a14:foregroundMark x1="54800" y1="73333" x2="54800" y2="73333"/>
                        <a14:foregroundMark x1="52600" y1="75463" x2="52600" y2="75463"/>
                        <a14:foregroundMark x1="72200" y1="75833" x2="72200" y2="75833"/>
                        <a14:foregroundMark x1="50900" y1="68241" x2="50900" y2="68241"/>
                        <a14:foregroundMark x1="51500" y1="68241" x2="51500" y2="682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27184" flipH="1">
            <a:off x="3213704" y="3518"/>
            <a:ext cx="1704125" cy="1726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Chord 20">
            <a:extLst>
              <a:ext uri="{FF2B5EF4-FFF2-40B4-BE49-F238E27FC236}">
                <a16:creationId xmlns:a16="http://schemas.microsoft.com/office/drawing/2014/main" id="{F783A414-6784-470B-8F3D-D9A896B2F2B9}"/>
              </a:ext>
            </a:extLst>
          </p:cNvPr>
          <p:cNvSpPr/>
          <p:nvPr/>
        </p:nvSpPr>
        <p:spPr>
          <a:xfrm rot="21322981">
            <a:off x="6142357" y="736671"/>
            <a:ext cx="5862061" cy="5333669"/>
          </a:xfrm>
          <a:prstGeom prst="chord">
            <a:avLst>
              <a:gd name="adj1" fmla="val 5971077"/>
              <a:gd name="adj2" fmla="val 16200000"/>
            </a:avLst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Chord 22">
            <a:extLst>
              <a:ext uri="{FF2B5EF4-FFF2-40B4-BE49-F238E27FC236}">
                <a16:creationId xmlns:a16="http://schemas.microsoft.com/office/drawing/2014/main" id="{F3D2353E-A8B5-42BD-A4C9-9EF48312417F}"/>
              </a:ext>
            </a:extLst>
          </p:cNvPr>
          <p:cNvSpPr/>
          <p:nvPr/>
        </p:nvSpPr>
        <p:spPr>
          <a:xfrm rot="10527361">
            <a:off x="5701638" y="658876"/>
            <a:ext cx="5857718" cy="5466285"/>
          </a:xfrm>
          <a:prstGeom prst="chord">
            <a:avLst>
              <a:gd name="adj1" fmla="val 5971077"/>
              <a:gd name="adj2" fmla="val 16199999"/>
            </a:avLst>
          </a:prstGeom>
          <a:solidFill>
            <a:srgbClr val="F89AAA">
              <a:alpha val="49804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CE9A000C-07C0-4C25-8E3D-CA238ECF2F0F}"/>
              </a:ext>
            </a:extLst>
          </p:cNvPr>
          <p:cNvCxnSpPr>
            <a:cxnSpLocks/>
            <a:stCxn id="21" idx="2"/>
          </p:cNvCxnSpPr>
          <p:nvPr/>
        </p:nvCxnSpPr>
        <p:spPr>
          <a:xfrm flipV="1">
            <a:off x="8851867" y="3392018"/>
            <a:ext cx="2108233" cy="14077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B8A25DB5-FACD-4BF9-8801-183A6A86ACCD}"/>
              </a:ext>
            </a:extLst>
          </p:cNvPr>
          <p:cNvCxnSpPr>
            <a:cxnSpLocks/>
          </p:cNvCxnSpPr>
          <p:nvPr/>
        </p:nvCxnSpPr>
        <p:spPr>
          <a:xfrm flipH="1">
            <a:off x="7683500" y="3392018"/>
            <a:ext cx="1200973" cy="710082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9A5E12C1-2EF7-4182-B0BB-1BE39D05AD04}"/>
              </a:ext>
            </a:extLst>
          </p:cNvPr>
          <p:cNvSpPr/>
          <p:nvPr/>
        </p:nvSpPr>
        <p:spPr>
          <a:xfrm>
            <a:off x="-1734891" y="3123670"/>
            <a:ext cx="9447851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6600" b="1" spc="50" dirty="0" err="1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nach</a:t>
            </a:r>
            <a:r>
              <a:rPr lang="en-US" sz="66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 </a:t>
            </a:r>
            <a:r>
              <a:rPr lang="en-US" sz="6600" b="1" spc="50" dirty="0" err="1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acht</a:t>
            </a:r>
            <a:r>
              <a:rPr lang="en-US" sz="66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.  </a:t>
            </a:r>
          </a:p>
        </p:txBody>
      </p:sp>
    </p:spTree>
    <p:extLst>
      <p:ext uri="{BB962C8B-B14F-4D97-AF65-F5344CB8AC3E}">
        <p14:creationId xmlns:p14="http://schemas.microsoft.com/office/powerpoint/2010/main" val="4280659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17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CF4EEE-33D4-47A2-BCA4-45E81B2541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899873-ED74-42C2-81BF-3EF36717ED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413DEFF-09D3-467F-9EF1-A3EB2CA99B37}"/>
              </a:ext>
            </a:extLst>
          </p:cNvPr>
          <p:cNvSpPr/>
          <p:nvPr/>
        </p:nvSpPr>
        <p:spPr>
          <a:xfrm>
            <a:off x="173255" y="115503"/>
            <a:ext cx="11858324" cy="66029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CEC113A-81BA-41DC-B1E7-F2EA3A731776}"/>
              </a:ext>
            </a:extLst>
          </p:cNvPr>
          <p:cNvSpPr/>
          <p:nvPr/>
        </p:nvSpPr>
        <p:spPr>
          <a:xfrm rot="21319414">
            <a:off x="3968623" y="4774151"/>
            <a:ext cx="2423006" cy="1066807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>
                <a:solidFill>
                  <a:schemeClr val="bg1"/>
                </a:solidFill>
                <a:latin typeface="Berlin Sans FB" pitchFamily="34" charset="0"/>
              </a:rPr>
              <a:t>10.15</a:t>
            </a:r>
            <a:endParaRPr lang="th-TH" sz="7200" dirty="0">
              <a:solidFill>
                <a:schemeClr val="bg1"/>
              </a:solidFill>
              <a:latin typeface="Berlin Sans FB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D378DBB-C14C-4908-9A06-4A7278D02E4F}"/>
              </a:ext>
            </a:extLst>
          </p:cNvPr>
          <p:cNvSpPr/>
          <p:nvPr/>
        </p:nvSpPr>
        <p:spPr>
          <a:xfrm>
            <a:off x="-1764351" y="2072337"/>
            <a:ext cx="9447851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66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Es </a:t>
            </a:r>
            <a:r>
              <a:rPr lang="en-US" sz="6600" b="1" spc="50" dirty="0" err="1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ist</a:t>
            </a:r>
            <a:r>
              <a:rPr lang="en-US" sz="66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 </a:t>
            </a:r>
            <a:r>
              <a:rPr lang="en-US" sz="6600" b="1" spc="50" dirty="0" err="1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Viertel</a:t>
            </a:r>
            <a:r>
              <a:rPr lang="en-US" sz="66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 </a:t>
            </a:r>
          </a:p>
        </p:txBody>
      </p:sp>
      <p:pic>
        <p:nvPicPr>
          <p:cNvPr id="1026" name="Picture 2" descr="นาฬิกา, เข็ม, บ้านนาฬิกา png - png นาฬิกา, เข็ม, บ้านนาฬิกา icon vector">
            <a:extLst>
              <a:ext uri="{FF2B5EF4-FFF2-40B4-BE49-F238E27FC236}">
                <a16:creationId xmlns:a16="http://schemas.microsoft.com/office/drawing/2014/main" id="{D1855F12-7F44-49D8-9F20-5CEFEDF958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256" b="94884" l="5667" r="95889">
                        <a14:foregroundMark x1="43444" y1="4884" x2="69667" y2="13023"/>
                        <a14:foregroundMark x1="69667" y1="13023" x2="86111" y2="25000"/>
                        <a14:foregroundMark x1="86111" y1="25000" x2="92000" y2="41512"/>
                        <a14:foregroundMark x1="40444" y1="5116" x2="18000" y2="23372"/>
                        <a14:foregroundMark x1="18000" y1="23372" x2="10889" y2="45349"/>
                        <a14:foregroundMark x1="10889" y1="45349" x2="12667" y2="60814"/>
                        <a14:foregroundMark x1="12667" y1="60814" x2="28889" y2="90465"/>
                        <a14:foregroundMark x1="28889" y1="90465" x2="40556" y2="94302"/>
                        <a14:foregroundMark x1="40556" y1="94302" x2="55111" y2="94884"/>
                        <a14:foregroundMark x1="55111" y1="94884" x2="66889" y2="93023"/>
                        <a14:foregroundMark x1="66889" y1="93023" x2="82111" y2="79302"/>
                        <a14:foregroundMark x1="82111" y1="79302" x2="92333" y2="61163"/>
                        <a14:foregroundMark x1="92333" y1="61163" x2="94556" y2="41395"/>
                        <a14:foregroundMark x1="94556" y1="41395" x2="92333" y2="31744"/>
                        <a14:foregroundMark x1="92333" y1="31744" x2="80556" y2="15930"/>
                        <a14:foregroundMark x1="80556" y1="15930" x2="59667" y2="5465"/>
                        <a14:foregroundMark x1="59667" y1="5465" x2="41222" y2="3953"/>
                        <a14:foregroundMark x1="41222" y1="3953" x2="34778" y2="9535"/>
                        <a14:foregroundMark x1="34778" y1="9535" x2="34778" y2="9535"/>
                        <a14:foregroundMark x1="35111" y1="4651" x2="17222" y2="15233"/>
                        <a14:foregroundMark x1="17222" y1="15233" x2="10778" y2="30581"/>
                        <a14:foregroundMark x1="10778" y1="30581" x2="7556" y2="66860"/>
                        <a14:foregroundMark x1="7556" y1="66860" x2="7556" y2="66860"/>
                        <a14:foregroundMark x1="40222" y1="3721" x2="59222" y2="8953"/>
                        <a14:foregroundMark x1="59222" y1="8953" x2="69556" y2="17791"/>
                        <a14:foregroundMark x1="51889" y1="1977" x2="28111" y2="14884"/>
                        <a14:foregroundMark x1="28111" y1="14884" x2="13889" y2="31744"/>
                        <a14:foregroundMark x1="13889" y1="31744" x2="5889" y2="55349"/>
                        <a14:foregroundMark x1="5889" y1="55349" x2="5667" y2="59302"/>
                        <a14:foregroundMark x1="17111" y1="46047" x2="31222" y2="36628"/>
                        <a14:foregroundMark x1="31222" y1="36628" x2="30556" y2="29535"/>
                        <a14:foregroundMark x1="30556" y1="29535" x2="21778" y2="43372"/>
                        <a14:foregroundMark x1="21778" y1="43372" x2="23000" y2="69535"/>
                        <a14:foregroundMark x1="23000" y1="69535" x2="46222" y2="91977"/>
                        <a14:foregroundMark x1="46222" y1="91977" x2="54111" y2="95465"/>
                        <a14:foregroundMark x1="54111" y1="95465" x2="61778" y2="94884"/>
                        <a14:foregroundMark x1="61778" y1="94884" x2="63333" y2="93721"/>
                        <a14:foregroundMark x1="40889" y1="3721" x2="52556" y2="3372"/>
                        <a14:foregroundMark x1="52556" y1="3372" x2="63778" y2="6279"/>
                        <a14:foregroundMark x1="94556" y1="43140" x2="95889" y2="56860"/>
                        <a14:foregroundMark x1="49111" y1="81744" x2="51889" y2="8360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3010" y="308039"/>
            <a:ext cx="6532345" cy="6241922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3CFB5CFC-2FD1-4D29-B54E-95FB1C483A66}"/>
              </a:ext>
            </a:extLst>
          </p:cNvPr>
          <p:cNvSpPr/>
          <p:nvPr/>
        </p:nvSpPr>
        <p:spPr>
          <a:xfrm>
            <a:off x="-1045835" y="156594"/>
            <a:ext cx="6029838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7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Spielzeit</a:t>
            </a:r>
            <a:endParaRPr lang="th-TH" sz="7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2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 Demi" pitchFamily="34" charset="0"/>
            </a:endParaRPr>
          </a:p>
        </p:txBody>
      </p:sp>
      <p:pic>
        <p:nvPicPr>
          <p:cNvPr id="14" name="Picture 2" descr="Isolated basketball ball with a bounce effect Vector Image">
            <a:extLst>
              <a:ext uri="{FF2B5EF4-FFF2-40B4-BE49-F238E27FC236}">
                <a16:creationId xmlns:a16="http://schemas.microsoft.com/office/drawing/2014/main" id="{EF83C9DD-BE33-4F6A-A681-8132CD4654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>
                        <a14:foregroundMark x1="54800" y1="73333" x2="54800" y2="73333"/>
                        <a14:foregroundMark x1="52600" y1="75463" x2="52600" y2="75463"/>
                        <a14:foregroundMark x1="72200" y1="75833" x2="72200" y2="75833"/>
                        <a14:foregroundMark x1="50900" y1="68241" x2="50900" y2="68241"/>
                        <a14:foregroundMark x1="51500" y1="68241" x2="51500" y2="682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27184" flipH="1">
            <a:off x="3213704" y="3518"/>
            <a:ext cx="1704125" cy="1726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Chord 20">
            <a:extLst>
              <a:ext uri="{FF2B5EF4-FFF2-40B4-BE49-F238E27FC236}">
                <a16:creationId xmlns:a16="http://schemas.microsoft.com/office/drawing/2014/main" id="{F783A414-6784-470B-8F3D-D9A896B2F2B9}"/>
              </a:ext>
            </a:extLst>
          </p:cNvPr>
          <p:cNvSpPr/>
          <p:nvPr/>
        </p:nvSpPr>
        <p:spPr>
          <a:xfrm rot="21322981">
            <a:off x="6142357" y="736671"/>
            <a:ext cx="5862061" cy="5333669"/>
          </a:xfrm>
          <a:prstGeom prst="chord">
            <a:avLst>
              <a:gd name="adj1" fmla="val 5971077"/>
              <a:gd name="adj2" fmla="val 16200000"/>
            </a:avLst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Chord 22">
            <a:extLst>
              <a:ext uri="{FF2B5EF4-FFF2-40B4-BE49-F238E27FC236}">
                <a16:creationId xmlns:a16="http://schemas.microsoft.com/office/drawing/2014/main" id="{F3D2353E-A8B5-42BD-A4C9-9EF48312417F}"/>
              </a:ext>
            </a:extLst>
          </p:cNvPr>
          <p:cNvSpPr/>
          <p:nvPr/>
        </p:nvSpPr>
        <p:spPr>
          <a:xfrm rot="10527361">
            <a:off x="5701638" y="658876"/>
            <a:ext cx="5857718" cy="5466285"/>
          </a:xfrm>
          <a:prstGeom prst="chord">
            <a:avLst>
              <a:gd name="adj1" fmla="val 5971077"/>
              <a:gd name="adj2" fmla="val 16199999"/>
            </a:avLst>
          </a:prstGeom>
          <a:solidFill>
            <a:srgbClr val="F89AAA">
              <a:alpha val="49804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CE9A000C-07C0-4C25-8E3D-CA238ECF2F0F}"/>
              </a:ext>
            </a:extLst>
          </p:cNvPr>
          <p:cNvCxnSpPr>
            <a:cxnSpLocks/>
            <a:stCxn id="21" idx="2"/>
          </p:cNvCxnSpPr>
          <p:nvPr/>
        </p:nvCxnSpPr>
        <p:spPr>
          <a:xfrm flipV="1">
            <a:off x="8851867" y="3392018"/>
            <a:ext cx="2108233" cy="14077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B8A25DB5-FACD-4BF9-8801-183A6A86ACCD}"/>
              </a:ext>
            </a:extLst>
          </p:cNvPr>
          <p:cNvCxnSpPr>
            <a:cxnSpLocks/>
          </p:cNvCxnSpPr>
          <p:nvPr/>
        </p:nvCxnSpPr>
        <p:spPr>
          <a:xfrm flipH="1" flipV="1">
            <a:off x="7848600" y="2730500"/>
            <a:ext cx="1035873" cy="661518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9A5E12C1-2EF7-4182-B0BB-1BE39D05AD04}"/>
              </a:ext>
            </a:extLst>
          </p:cNvPr>
          <p:cNvSpPr/>
          <p:nvPr/>
        </p:nvSpPr>
        <p:spPr>
          <a:xfrm>
            <a:off x="-1734891" y="3123670"/>
            <a:ext cx="9447851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6600" b="1" spc="50" dirty="0" err="1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nach</a:t>
            </a:r>
            <a:r>
              <a:rPr lang="en-US" sz="66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 </a:t>
            </a:r>
            <a:r>
              <a:rPr lang="en-US" sz="6600" b="1" spc="50" dirty="0" err="1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zehn</a:t>
            </a:r>
            <a:r>
              <a:rPr lang="en-US" sz="66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.  </a:t>
            </a:r>
          </a:p>
        </p:txBody>
      </p:sp>
    </p:spTree>
    <p:extLst>
      <p:ext uri="{BB962C8B-B14F-4D97-AF65-F5344CB8AC3E}">
        <p14:creationId xmlns:p14="http://schemas.microsoft.com/office/powerpoint/2010/main" val="23491901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17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CF4EEE-33D4-47A2-BCA4-45E81B2541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899873-ED74-42C2-81BF-3EF36717ED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413DEFF-09D3-467F-9EF1-A3EB2CA99B37}"/>
              </a:ext>
            </a:extLst>
          </p:cNvPr>
          <p:cNvSpPr/>
          <p:nvPr/>
        </p:nvSpPr>
        <p:spPr>
          <a:xfrm>
            <a:off x="173255" y="115503"/>
            <a:ext cx="11858324" cy="66029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CEC113A-81BA-41DC-B1E7-F2EA3A731776}"/>
              </a:ext>
            </a:extLst>
          </p:cNvPr>
          <p:cNvSpPr/>
          <p:nvPr/>
        </p:nvSpPr>
        <p:spPr>
          <a:xfrm rot="21319414">
            <a:off x="3968623" y="4774151"/>
            <a:ext cx="2423006" cy="1066807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>
                <a:solidFill>
                  <a:schemeClr val="bg1"/>
                </a:solidFill>
                <a:latin typeface="Berlin Sans FB" pitchFamily="34" charset="0"/>
              </a:rPr>
              <a:t>10.45</a:t>
            </a:r>
            <a:endParaRPr lang="th-TH" sz="7200" dirty="0">
              <a:solidFill>
                <a:schemeClr val="bg1"/>
              </a:solidFill>
              <a:latin typeface="Berlin Sans FB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D378DBB-C14C-4908-9A06-4A7278D02E4F}"/>
              </a:ext>
            </a:extLst>
          </p:cNvPr>
          <p:cNvSpPr/>
          <p:nvPr/>
        </p:nvSpPr>
        <p:spPr>
          <a:xfrm>
            <a:off x="-1764351" y="2072337"/>
            <a:ext cx="9447851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66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Es </a:t>
            </a:r>
            <a:r>
              <a:rPr lang="en-US" sz="6600" b="1" spc="50" dirty="0" err="1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ist</a:t>
            </a:r>
            <a:r>
              <a:rPr lang="en-US" sz="66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 </a:t>
            </a:r>
            <a:r>
              <a:rPr lang="en-US" sz="6600" b="1" spc="50" dirty="0" err="1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Viertel</a:t>
            </a:r>
            <a:r>
              <a:rPr lang="en-US" sz="66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 </a:t>
            </a:r>
          </a:p>
        </p:txBody>
      </p:sp>
      <p:pic>
        <p:nvPicPr>
          <p:cNvPr id="1026" name="Picture 2" descr="นาฬิกา, เข็ม, บ้านนาฬิกา png - png นาฬิกา, เข็ม, บ้านนาฬิกา icon vector">
            <a:extLst>
              <a:ext uri="{FF2B5EF4-FFF2-40B4-BE49-F238E27FC236}">
                <a16:creationId xmlns:a16="http://schemas.microsoft.com/office/drawing/2014/main" id="{D1855F12-7F44-49D8-9F20-5CEFEDF958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256" b="94884" l="5667" r="95889">
                        <a14:foregroundMark x1="43444" y1="4884" x2="69667" y2="13023"/>
                        <a14:foregroundMark x1="69667" y1="13023" x2="86111" y2="25000"/>
                        <a14:foregroundMark x1="86111" y1="25000" x2="92000" y2="41512"/>
                        <a14:foregroundMark x1="40444" y1="5116" x2="18000" y2="23372"/>
                        <a14:foregroundMark x1="18000" y1="23372" x2="10889" y2="45349"/>
                        <a14:foregroundMark x1="10889" y1="45349" x2="12667" y2="60814"/>
                        <a14:foregroundMark x1="12667" y1="60814" x2="28889" y2="90465"/>
                        <a14:foregroundMark x1="28889" y1="90465" x2="40556" y2="94302"/>
                        <a14:foregroundMark x1="40556" y1="94302" x2="55111" y2="94884"/>
                        <a14:foregroundMark x1="55111" y1="94884" x2="66889" y2="93023"/>
                        <a14:foregroundMark x1="66889" y1="93023" x2="82111" y2="79302"/>
                        <a14:foregroundMark x1="82111" y1="79302" x2="92333" y2="61163"/>
                        <a14:foregroundMark x1="92333" y1="61163" x2="94556" y2="41395"/>
                        <a14:foregroundMark x1="94556" y1="41395" x2="92333" y2="31744"/>
                        <a14:foregroundMark x1="92333" y1="31744" x2="80556" y2="15930"/>
                        <a14:foregroundMark x1="80556" y1="15930" x2="59667" y2="5465"/>
                        <a14:foregroundMark x1="59667" y1="5465" x2="41222" y2="3953"/>
                        <a14:foregroundMark x1="41222" y1="3953" x2="34778" y2="9535"/>
                        <a14:foregroundMark x1="34778" y1="9535" x2="34778" y2="9535"/>
                        <a14:foregroundMark x1="35111" y1="4651" x2="17222" y2="15233"/>
                        <a14:foregroundMark x1="17222" y1="15233" x2="10778" y2="30581"/>
                        <a14:foregroundMark x1="10778" y1="30581" x2="7556" y2="66860"/>
                        <a14:foregroundMark x1="7556" y1="66860" x2="7556" y2="66860"/>
                        <a14:foregroundMark x1="40222" y1="3721" x2="59222" y2="8953"/>
                        <a14:foregroundMark x1="59222" y1="8953" x2="69556" y2="17791"/>
                        <a14:foregroundMark x1="51889" y1="1977" x2="28111" y2="14884"/>
                        <a14:foregroundMark x1="28111" y1="14884" x2="13889" y2="31744"/>
                        <a14:foregroundMark x1="13889" y1="31744" x2="5889" y2="55349"/>
                        <a14:foregroundMark x1="5889" y1="55349" x2="5667" y2="59302"/>
                        <a14:foregroundMark x1="17111" y1="46047" x2="31222" y2="36628"/>
                        <a14:foregroundMark x1="31222" y1="36628" x2="30556" y2="29535"/>
                        <a14:foregroundMark x1="30556" y1="29535" x2="21778" y2="43372"/>
                        <a14:foregroundMark x1="21778" y1="43372" x2="23000" y2="69535"/>
                        <a14:foregroundMark x1="23000" y1="69535" x2="46222" y2="91977"/>
                        <a14:foregroundMark x1="46222" y1="91977" x2="54111" y2="95465"/>
                        <a14:foregroundMark x1="54111" y1="95465" x2="61778" y2="94884"/>
                        <a14:foregroundMark x1="61778" y1="94884" x2="63333" y2="93721"/>
                        <a14:foregroundMark x1="40889" y1="3721" x2="52556" y2="3372"/>
                        <a14:foregroundMark x1="52556" y1="3372" x2="63778" y2="6279"/>
                        <a14:foregroundMark x1="94556" y1="43140" x2="95889" y2="56860"/>
                        <a14:foregroundMark x1="49111" y1="81744" x2="51889" y2="8360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3010" y="308039"/>
            <a:ext cx="6532345" cy="6241922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3CFB5CFC-2FD1-4D29-B54E-95FB1C483A66}"/>
              </a:ext>
            </a:extLst>
          </p:cNvPr>
          <p:cNvSpPr/>
          <p:nvPr/>
        </p:nvSpPr>
        <p:spPr>
          <a:xfrm>
            <a:off x="-1045835" y="156594"/>
            <a:ext cx="6029838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7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Spielzeit</a:t>
            </a:r>
            <a:endParaRPr lang="th-TH" sz="7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2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 Demi" pitchFamily="34" charset="0"/>
            </a:endParaRPr>
          </a:p>
        </p:txBody>
      </p:sp>
      <p:pic>
        <p:nvPicPr>
          <p:cNvPr id="14" name="Picture 2" descr="Isolated basketball ball with a bounce effect Vector Image">
            <a:extLst>
              <a:ext uri="{FF2B5EF4-FFF2-40B4-BE49-F238E27FC236}">
                <a16:creationId xmlns:a16="http://schemas.microsoft.com/office/drawing/2014/main" id="{EF83C9DD-BE33-4F6A-A681-8132CD4654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>
                        <a14:foregroundMark x1="54800" y1="73333" x2="54800" y2="73333"/>
                        <a14:foregroundMark x1="52600" y1="75463" x2="52600" y2="75463"/>
                        <a14:foregroundMark x1="72200" y1="75833" x2="72200" y2="75833"/>
                        <a14:foregroundMark x1="50900" y1="68241" x2="50900" y2="68241"/>
                        <a14:foregroundMark x1="51500" y1="68241" x2="51500" y2="682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27184" flipH="1">
            <a:off x="3213704" y="3518"/>
            <a:ext cx="1704125" cy="1726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Chord 20">
            <a:extLst>
              <a:ext uri="{FF2B5EF4-FFF2-40B4-BE49-F238E27FC236}">
                <a16:creationId xmlns:a16="http://schemas.microsoft.com/office/drawing/2014/main" id="{F783A414-6784-470B-8F3D-D9A896B2F2B9}"/>
              </a:ext>
            </a:extLst>
          </p:cNvPr>
          <p:cNvSpPr/>
          <p:nvPr/>
        </p:nvSpPr>
        <p:spPr>
          <a:xfrm rot="21322981">
            <a:off x="6142357" y="736671"/>
            <a:ext cx="5862061" cy="5333669"/>
          </a:xfrm>
          <a:prstGeom prst="chord">
            <a:avLst>
              <a:gd name="adj1" fmla="val 5971077"/>
              <a:gd name="adj2" fmla="val 16200000"/>
            </a:avLst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Chord 22">
            <a:extLst>
              <a:ext uri="{FF2B5EF4-FFF2-40B4-BE49-F238E27FC236}">
                <a16:creationId xmlns:a16="http://schemas.microsoft.com/office/drawing/2014/main" id="{F3D2353E-A8B5-42BD-A4C9-9EF48312417F}"/>
              </a:ext>
            </a:extLst>
          </p:cNvPr>
          <p:cNvSpPr/>
          <p:nvPr/>
        </p:nvSpPr>
        <p:spPr>
          <a:xfrm rot="10527361">
            <a:off x="5701638" y="658876"/>
            <a:ext cx="5857718" cy="5466285"/>
          </a:xfrm>
          <a:prstGeom prst="chord">
            <a:avLst>
              <a:gd name="adj1" fmla="val 5971077"/>
              <a:gd name="adj2" fmla="val 16199999"/>
            </a:avLst>
          </a:prstGeom>
          <a:solidFill>
            <a:srgbClr val="F89AAA">
              <a:alpha val="49804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CE9A000C-07C0-4C25-8E3D-CA238ECF2F0F}"/>
              </a:ext>
            </a:extLst>
          </p:cNvPr>
          <p:cNvCxnSpPr>
            <a:cxnSpLocks/>
          </p:cNvCxnSpPr>
          <p:nvPr/>
        </p:nvCxnSpPr>
        <p:spPr>
          <a:xfrm flipH="1">
            <a:off x="6883400" y="3294707"/>
            <a:ext cx="2093917" cy="0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B8A25DB5-FACD-4BF9-8801-183A6A86ACCD}"/>
              </a:ext>
            </a:extLst>
          </p:cNvPr>
          <p:cNvCxnSpPr>
            <a:cxnSpLocks/>
          </p:cNvCxnSpPr>
          <p:nvPr/>
        </p:nvCxnSpPr>
        <p:spPr>
          <a:xfrm flipH="1" flipV="1">
            <a:off x="8051800" y="2362200"/>
            <a:ext cx="899103" cy="932507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9A5E12C1-2EF7-4182-B0BB-1BE39D05AD04}"/>
              </a:ext>
            </a:extLst>
          </p:cNvPr>
          <p:cNvSpPr/>
          <p:nvPr/>
        </p:nvSpPr>
        <p:spPr>
          <a:xfrm>
            <a:off x="-1734891" y="3123670"/>
            <a:ext cx="9447851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6600" b="1" spc="50" dirty="0" err="1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vor</a:t>
            </a:r>
            <a:r>
              <a:rPr lang="en-US" sz="66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 elf.  </a:t>
            </a:r>
          </a:p>
        </p:txBody>
      </p:sp>
    </p:spTree>
    <p:extLst>
      <p:ext uri="{BB962C8B-B14F-4D97-AF65-F5344CB8AC3E}">
        <p14:creationId xmlns:p14="http://schemas.microsoft.com/office/powerpoint/2010/main" val="35006648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17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CF4EEE-33D4-47A2-BCA4-45E81B2541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899873-ED74-42C2-81BF-3EF36717ED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413DEFF-09D3-467F-9EF1-A3EB2CA99B37}"/>
              </a:ext>
            </a:extLst>
          </p:cNvPr>
          <p:cNvSpPr/>
          <p:nvPr/>
        </p:nvSpPr>
        <p:spPr>
          <a:xfrm>
            <a:off x="173255" y="115503"/>
            <a:ext cx="11858324" cy="66029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CEC113A-81BA-41DC-B1E7-F2EA3A731776}"/>
              </a:ext>
            </a:extLst>
          </p:cNvPr>
          <p:cNvSpPr/>
          <p:nvPr/>
        </p:nvSpPr>
        <p:spPr>
          <a:xfrm rot="21319414">
            <a:off x="3968623" y="4774151"/>
            <a:ext cx="2423006" cy="1066807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>
                <a:solidFill>
                  <a:schemeClr val="bg1"/>
                </a:solidFill>
                <a:latin typeface="Berlin Sans FB" pitchFamily="34" charset="0"/>
              </a:rPr>
              <a:t>19.15</a:t>
            </a:r>
            <a:endParaRPr lang="th-TH" sz="7200" dirty="0">
              <a:solidFill>
                <a:schemeClr val="bg1"/>
              </a:solidFill>
              <a:latin typeface="Berlin Sans FB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D378DBB-C14C-4908-9A06-4A7278D02E4F}"/>
              </a:ext>
            </a:extLst>
          </p:cNvPr>
          <p:cNvSpPr/>
          <p:nvPr/>
        </p:nvSpPr>
        <p:spPr>
          <a:xfrm>
            <a:off x="-1764351" y="2072337"/>
            <a:ext cx="9447851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66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Es </a:t>
            </a:r>
            <a:r>
              <a:rPr lang="en-US" sz="6600" b="1" spc="50" dirty="0" err="1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ist</a:t>
            </a:r>
            <a:r>
              <a:rPr lang="en-US" sz="66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 </a:t>
            </a:r>
            <a:r>
              <a:rPr lang="en-US" sz="6600" b="1" spc="50" dirty="0" err="1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Viertel</a:t>
            </a:r>
            <a:r>
              <a:rPr lang="en-US" sz="66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 </a:t>
            </a:r>
          </a:p>
        </p:txBody>
      </p:sp>
      <p:pic>
        <p:nvPicPr>
          <p:cNvPr id="1026" name="Picture 2" descr="นาฬิกา, เข็ม, บ้านนาฬิกา png - png นาฬิกา, เข็ม, บ้านนาฬิกา icon vector">
            <a:extLst>
              <a:ext uri="{FF2B5EF4-FFF2-40B4-BE49-F238E27FC236}">
                <a16:creationId xmlns:a16="http://schemas.microsoft.com/office/drawing/2014/main" id="{D1855F12-7F44-49D8-9F20-5CEFEDF958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256" b="94884" l="5667" r="95889">
                        <a14:foregroundMark x1="43444" y1="4884" x2="69667" y2="13023"/>
                        <a14:foregroundMark x1="69667" y1="13023" x2="86111" y2="25000"/>
                        <a14:foregroundMark x1="86111" y1="25000" x2="92000" y2="41512"/>
                        <a14:foregroundMark x1="40444" y1="5116" x2="18000" y2="23372"/>
                        <a14:foregroundMark x1="18000" y1="23372" x2="10889" y2="45349"/>
                        <a14:foregroundMark x1="10889" y1="45349" x2="12667" y2="60814"/>
                        <a14:foregroundMark x1="12667" y1="60814" x2="28889" y2="90465"/>
                        <a14:foregroundMark x1="28889" y1="90465" x2="40556" y2="94302"/>
                        <a14:foregroundMark x1="40556" y1="94302" x2="55111" y2="94884"/>
                        <a14:foregroundMark x1="55111" y1="94884" x2="66889" y2="93023"/>
                        <a14:foregroundMark x1="66889" y1="93023" x2="82111" y2="79302"/>
                        <a14:foregroundMark x1="82111" y1="79302" x2="92333" y2="61163"/>
                        <a14:foregroundMark x1="92333" y1="61163" x2="94556" y2="41395"/>
                        <a14:foregroundMark x1="94556" y1="41395" x2="92333" y2="31744"/>
                        <a14:foregroundMark x1="92333" y1="31744" x2="80556" y2="15930"/>
                        <a14:foregroundMark x1="80556" y1="15930" x2="59667" y2="5465"/>
                        <a14:foregroundMark x1="59667" y1="5465" x2="41222" y2="3953"/>
                        <a14:foregroundMark x1="41222" y1="3953" x2="34778" y2="9535"/>
                        <a14:foregroundMark x1="34778" y1="9535" x2="34778" y2="9535"/>
                        <a14:foregroundMark x1="35111" y1="4651" x2="17222" y2="15233"/>
                        <a14:foregroundMark x1="17222" y1="15233" x2="10778" y2="30581"/>
                        <a14:foregroundMark x1="10778" y1="30581" x2="7556" y2="66860"/>
                        <a14:foregroundMark x1="7556" y1="66860" x2="7556" y2="66860"/>
                        <a14:foregroundMark x1="40222" y1="3721" x2="59222" y2="8953"/>
                        <a14:foregroundMark x1="59222" y1="8953" x2="69556" y2="17791"/>
                        <a14:foregroundMark x1="51889" y1="1977" x2="28111" y2="14884"/>
                        <a14:foregroundMark x1="28111" y1="14884" x2="13889" y2="31744"/>
                        <a14:foregroundMark x1="13889" y1="31744" x2="5889" y2="55349"/>
                        <a14:foregroundMark x1="5889" y1="55349" x2="5667" y2="59302"/>
                        <a14:foregroundMark x1="17111" y1="46047" x2="31222" y2="36628"/>
                        <a14:foregroundMark x1="31222" y1="36628" x2="30556" y2="29535"/>
                        <a14:foregroundMark x1="30556" y1="29535" x2="21778" y2="43372"/>
                        <a14:foregroundMark x1="21778" y1="43372" x2="23000" y2="69535"/>
                        <a14:foregroundMark x1="23000" y1="69535" x2="46222" y2="91977"/>
                        <a14:foregroundMark x1="46222" y1="91977" x2="54111" y2="95465"/>
                        <a14:foregroundMark x1="54111" y1="95465" x2="61778" y2="94884"/>
                        <a14:foregroundMark x1="61778" y1="94884" x2="63333" y2="93721"/>
                        <a14:foregroundMark x1="40889" y1="3721" x2="52556" y2="3372"/>
                        <a14:foregroundMark x1="52556" y1="3372" x2="63778" y2="6279"/>
                        <a14:foregroundMark x1="94556" y1="43140" x2="95889" y2="56860"/>
                        <a14:foregroundMark x1="49111" y1="81744" x2="51889" y2="8360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3010" y="308039"/>
            <a:ext cx="6532345" cy="6241922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3CFB5CFC-2FD1-4D29-B54E-95FB1C483A66}"/>
              </a:ext>
            </a:extLst>
          </p:cNvPr>
          <p:cNvSpPr/>
          <p:nvPr/>
        </p:nvSpPr>
        <p:spPr>
          <a:xfrm>
            <a:off x="-1045835" y="156594"/>
            <a:ext cx="6029838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7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Spielzeit</a:t>
            </a:r>
            <a:endParaRPr lang="th-TH" sz="7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2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 Demi" pitchFamily="34" charset="0"/>
            </a:endParaRPr>
          </a:p>
        </p:txBody>
      </p:sp>
      <p:pic>
        <p:nvPicPr>
          <p:cNvPr id="14" name="Picture 2" descr="Isolated basketball ball with a bounce effect Vector Image">
            <a:extLst>
              <a:ext uri="{FF2B5EF4-FFF2-40B4-BE49-F238E27FC236}">
                <a16:creationId xmlns:a16="http://schemas.microsoft.com/office/drawing/2014/main" id="{EF83C9DD-BE33-4F6A-A681-8132CD4654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>
                        <a14:foregroundMark x1="54800" y1="73333" x2="54800" y2="73333"/>
                        <a14:foregroundMark x1="52600" y1="75463" x2="52600" y2="75463"/>
                        <a14:foregroundMark x1="72200" y1="75833" x2="72200" y2="75833"/>
                        <a14:foregroundMark x1="50900" y1="68241" x2="50900" y2="68241"/>
                        <a14:foregroundMark x1="51500" y1="68241" x2="51500" y2="682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27184" flipH="1">
            <a:off x="3213704" y="3518"/>
            <a:ext cx="1704125" cy="1726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Chord 20">
            <a:extLst>
              <a:ext uri="{FF2B5EF4-FFF2-40B4-BE49-F238E27FC236}">
                <a16:creationId xmlns:a16="http://schemas.microsoft.com/office/drawing/2014/main" id="{F783A414-6784-470B-8F3D-D9A896B2F2B9}"/>
              </a:ext>
            </a:extLst>
          </p:cNvPr>
          <p:cNvSpPr/>
          <p:nvPr/>
        </p:nvSpPr>
        <p:spPr>
          <a:xfrm rot="21322981">
            <a:off x="6142357" y="736671"/>
            <a:ext cx="5862061" cy="5333669"/>
          </a:xfrm>
          <a:prstGeom prst="chord">
            <a:avLst>
              <a:gd name="adj1" fmla="val 5971077"/>
              <a:gd name="adj2" fmla="val 16200000"/>
            </a:avLst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Chord 22">
            <a:extLst>
              <a:ext uri="{FF2B5EF4-FFF2-40B4-BE49-F238E27FC236}">
                <a16:creationId xmlns:a16="http://schemas.microsoft.com/office/drawing/2014/main" id="{F3D2353E-A8B5-42BD-A4C9-9EF48312417F}"/>
              </a:ext>
            </a:extLst>
          </p:cNvPr>
          <p:cNvSpPr/>
          <p:nvPr/>
        </p:nvSpPr>
        <p:spPr>
          <a:xfrm rot="10527361">
            <a:off x="5701638" y="658876"/>
            <a:ext cx="5857718" cy="5466285"/>
          </a:xfrm>
          <a:prstGeom prst="chord">
            <a:avLst>
              <a:gd name="adj1" fmla="val 5971077"/>
              <a:gd name="adj2" fmla="val 16199999"/>
            </a:avLst>
          </a:prstGeom>
          <a:solidFill>
            <a:srgbClr val="F89AAA">
              <a:alpha val="49804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CE9A000C-07C0-4C25-8E3D-CA238ECF2F0F}"/>
              </a:ext>
            </a:extLst>
          </p:cNvPr>
          <p:cNvCxnSpPr>
            <a:cxnSpLocks/>
            <a:stCxn id="21" idx="2"/>
          </p:cNvCxnSpPr>
          <p:nvPr/>
        </p:nvCxnSpPr>
        <p:spPr>
          <a:xfrm flipV="1">
            <a:off x="8851867" y="3392018"/>
            <a:ext cx="2108233" cy="14077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B8A25DB5-FACD-4BF9-8801-183A6A86ACCD}"/>
              </a:ext>
            </a:extLst>
          </p:cNvPr>
          <p:cNvCxnSpPr>
            <a:cxnSpLocks/>
          </p:cNvCxnSpPr>
          <p:nvPr/>
        </p:nvCxnSpPr>
        <p:spPr>
          <a:xfrm flipH="1">
            <a:off x="8026400" y="3392018"/>
            <a:ext cx="858073" cy="976782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9A5E12C1-2EF7-4182-B0BB-1BE39D05AD04}"/>
              </a:ext>
            </a:extLst>
          </p:cNvPr>
          <p:cNvSpPr/>
          <p:nvPr/>
        </p:nvSpPr>
        <p:spPr>
          <a:xfrm>
            <a:off x="-1734891" y="3123670"/>
            <a:ext cx="9447851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6600" b="1" spc="50" dirty="0" err="1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nach</a:t>
            </a:r>
            <a:r>
              <a:rPr lang="en-US" sz="66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 </a:t>
            </a:r>
            <a:r>
              <a:rPr lang="en-US" sz="6600" b="1" spc="50" dirty="0" err="1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sieben</a:t>
            </a:r>
            <a:r>
              <a:rPr lang="en-US" sz="66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.  </a:t>
            </a:r>
          </a:p>
        </p:txBody>
      </p:sp>
    </p:spTree>
    <p:extLst>
      <p:ext uri="{BB962C8B-B14F-4D97-AF65-F5344CB8AC3E}">
        <p14:creationId xmlns:p14="http://schemas.microsoft.com/office/powerpoint/2010/main" val="18792312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17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CF4EEE-33D4-47A2-BCA4-45E81B2541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899873-ED74-42C2-81BF-3EF36717ED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413DEFF-09D3-467F-9EF1-A3EB2CA99B37}"/>
              </a:ext>
            </a:extLst>
          </p:cNvPr>
          <p:cNvSpPr/>
          <p:nvPr/>
        </p:nvSpPr>
        <p:spPr>
          <a:xfrm>
            <a:off x="173255" y="115503"/>
            <a:ext cx="11858324" cy="66029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CEC113A-81BA-41DC-B1E7-F2EA3A731776}"/>
              </a:ext>
            </a:extLst>
          </p:cNvPr>
          <p:cNvSpPr/>
          <p:nvPr/>
        </p:nvSpPr>
        <p:spPr>
          <a:xfrm rot="21319414">
            <a:off x="3968623" y="4774151"/>
            <a:ext cx="2423006" cy="1066807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>
                <a:solidFill>
                  <a:schemeClr val="bg1"/>
                </a:solidFill>
                <a:latin typeface="Berlin Sans FB" pitchFamily="34" charset="0"/>
              </a:rPr>
              <a:t>15.45</a:t>
            </a:r>
            <a:endParaRPr lang="th-TH" sz="7200" dirty="0">
              <a:solidFill>
                <a:schemeClr val="bg1"/>
              </a:solidFill>
              <a:latin typeface="Berlin Sans FB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D378DBB-C14C-4908-9A06-4A7278D02E4F}"/>
              </a:ext>
            </a:extLst>
          </p:cNvPr>
          <p:cNvSpPr/>
          <p:nvPr/>
        </p:nvSpPr>
        <p:spPr>
          <a:xfrm>
            <a:off x="-1764351" y="2072337"/>
            <a:ext cx="9447851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66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Es </a:t>
            </a:r>
            <a:r>
              <a:rPr lang="en-US" sz="6600" b="1" spc="50" dirty="0" err="1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ist</a:t>
            </a:r>
            <a:r>
              <a:rPr lang="en-US" sz="66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 </a:t>
            </a:r>
            <a:r>
              <a:rPr lang="en-US" sz="6600" b="1" spc="50" dirty="0" err="1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Viertel</a:t>
            </a:r>
            <a:r>
              <a:rPr lang="en-US" sz="66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 </a:t>
            </a:r>
          </a:p>
        </p:txBody>
      </p:sp>
      <p:pic>
        <p:nvPicPr>
          <p:cNvPr id="1026" name="Picture 2" descr="นาฬิกา, เข็ม, บ้านนาฬิกา png - png นาฬิกา, เข็ม, บ้านนาฬิกา icon vector">
            <a:extLst>
              <a:ext uri="{FF2B5EF4-FFF2-40B4-BE49-F238E27FC236}">
                <a16:creationId xmlns:a16="http://schemas.microsoft.com/office/drawing/2014/main" id="{D1855F12-7F44-49D8-9F20-5CEFEDF958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256" b="94884" l="5667" r="95889">
                        <a14:foregroundMark x1="43444" y1="4884" x2="69667" y2="13023"/>
                        <a14:foregroundMark x1="69667" y1="13023" x2="86111" y2="25000"/>
                        <a14:foregroundMark x1="86111" y1="25000" x2="92000" y2="41512"/>
                        <a14:foregroundMark x1="40444" y1="5116" x2="18000" y2="23372"/>
                        <a14:foregroundMark x1="18000" y1="23372" x2="10889" y2="45349"/>
                        <a14:foregroundMark x1="10889" y1="45349" x2="12667" y2="60814"/>
                        <a14:foregroundMark x1="12667" y1="60814" x2="28889" y2="90465"/>
                        <a14:foregroundMark x1="28889" y1="90465" x2="40556" y2="94302"/>
                        <a14:foregroundMark x1="40556" y1="94302" x2="55111" y2="94884"/>
                        <a14:foregroundMark x1="55111" y1="94884" x2="66889" y2="93023"/>
                        <a14:foregroundMark x1="66889" y1="93023" x2="82111" y2="79302"/>
                        <a14:foregroundMark x1="82111" y1="79302" x2="92333" y2="61163"/>
                        <a14:foregroundMark x1="92333" y1="61163" x2="94556" y2="41395"/>
                        <a14:foregroundMark x1="94556" y1="41395" x2="92333" y2="31744"/>
                        <a14:foregroundMark x1="92333" y1="31744" x2="80556" y2="15930"/>
                        <a14:foregroundMark x1="80556" y1="15930" x2="59667" y2="5465"/>
                        <a14:foregroundMark x1="59667" y1="5465" x2="41222" y2="3953"/>
                        <a14:foregroundMark x1="41222" y1="3953" x2="34778" y2="9535"/>
                        <a14:foregroundMark x1="34778" y1="9535" x2="34778" y2="9535"/>
                        <a14:foregroundMark x1="35111" y1="4651" x2="17222" y2="15233"/>
                        <a14:foregroundMark x1="17222" y1="15233" x2="10778" y2="30581"/>
                        <a14:foregroundMark x1="10778" y1="30581" x2="7556" y2="66860"/>
                        <a14:foregroundMark x1="7556" y1="66860" x2="7556" y2="66860"/>
                        <a14:foregroundMark x1="40222" y1="3721" x2="59222" y2="8953"/>
                        <a14:foregroundMark x1="59222" y1="8953" x2="69556" y2="17791"/>
                        <a14:foregroundMark x1="51889" y1="1977" x2="28111" y2="14884"/>
                        <a14:foregroundMark x1="28111" y1="14884" x2="13889" y2="31744"/>
                        <a14:foregroundMark x1="13889" y1="31744" x2="5889" y2="55349"/>
                        <a14:foregroundMark x1="5889" y1="55349" x2="5667" y2="59302"/>
                        <a14:foregroundMark x1="17111" y1="46047" x2="31222" y2="36628"/>
                        <a14:foregroundMark x1="31222" y1="36628" x2="30556" y2="29535"/>
                        <a14:foregroundMark x1="30556" y1="29535" x2="21778" y2="43372"/>
                        <a14:foregroundMark x1="21778" y1="43372" x2="23000" y2="69535"/>
                        <a14:foregroundMark x1="23000" y1="69535" x2="46222" y2="91977"/>
                        <a14:foregroundMark x1="46222" y1="91977" x2="54111" y2="95465"/>
                        <a14:foregroundMark x1="54111" y1="95465" x2="61778" y2="94884"/>
                        <a14:foregroundMark x1="61778" y1="94884" x2="63333" y2="93721"/>
                        <a14:foregroundMark x1="40889" y1="3721" x2="52556" y2="3372"/>
                        <a14:foregroundMark x1="52556" y1="3372" x2="63778" y2="6279"/>
                        <a14:foregroundMark x1="94556" y1="43140" x2="95889" y2="56860"/>
                        <a14:foregroundMark x1="49111" y1="81744" x2="51889" y2="8360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3010" y="308039"/>
            <a:ext cx="6532345" cy="6241922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3CFB5CFC-2FD1-4D29-B54E-95FB1C483A66}"/>
              </a:ext>
            </a:extLst>
          </p:cNvPr>
          <p:cNvSpPr/>
          <p:nvPr/>
        </p:nvSpPr>
        <p:spPr>
          <a:xfrm>
            <a:off x="-1045835" y="156594"/>
            <a:ext cx="6029838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7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Spielzeit</a:t>
            </a:r>
            <a:endParaRPr lang="th-TH" sz="7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2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 Demi" pitchFamily="34" charset="0"/>
            </a:endParaRPr>
          </a:p>
        </p:txBody>
      </p:sp>
      <p:pic>
        <p:nvPicPr>
          <p:cNvPr id="14" name="Picture 2" descr="Isolated basketball ball with a bounce effect Vector Image">
            <a:extLst>
              <a:ext uri="{FF2B5EF4-FFF2-40B4-BE49-F238E27FC236}">
                <a16:creationId xmlns:a16="http://schemas.microsoft.com/office/drawing/2014/main" id="{EF83C9DD-BE33-4F6A-A681-8132CD4654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>
                        <a14:foregroundMark x1="54800" y1="73333" x2="54800" y2="73333"/>
                        <a14:foregroundMark x1="52600" y1="75463" x2="52600" y2="75463"/>
                        <a14:foregroundMark x1="72200" y1="75833" x2="72200" y2="75833"/>
                        <a14:foregroundMark x1="50900" y1="68241" x2="50900" y2="68241"/>
                        <a14:foregroundMark x1="51500" y1="68241" x2="51500" y2="682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27184" flipH="1">
            <a:off x="3213704" y="3518"/>
            <a:ext cx="1704125" cy="1726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CE9A000C-07C0-4C25-8E3D-CA238ECF2F0F}"/>
              </a:ext>
            </a:extLst>
          </p:cNvPr>
          <p:cNvCxnSpPr>
            <a:cxnSpLocks/>
          </p:cNvCxnSpPr>
          <p:nvPr/>
        </p:nvCxnSpPr>
        <p:spPr>
          <a:xfrm flipH="1">
            <a:off x="6959600" y="3294707"/>
            <a:ext cx="2017717" cy="0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B8A25DB5-FACD-4BF9-8801-183A6A86ACCD}"/>
              </a:ext>
            </a:extLst>
          </p:cNvPr>
          <p:cNvCxnSpPr>
            <a:cxnSpLocks/>
          </p:cNvCxnSpPr>
          <p:nvPr/>
        </p:nvCxnSpPr>
        <p:spPr>
          <a:xfrm>
            <a:off x="8950903" y="3294707"/>
            <a:ext cx="1336097" cy="477193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9A5E12C1-2EF7-4182-B0BB-1BE39D05AD04}"/>
              </a:ext>
            </a:extLst>
          </p:cNvPr>
          <p:cNvSpPr/>
          <p:nvPr/>
        </p:nvSpPr>
        <p:spPr>
          <a:xfrm>
            <a:off x="-1734891" y="3123670"/>
            <a:ext cx="9447851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6600" b="1" spc="50" dirty="0" err="1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vor</a:t>
            </a:r>
            <a:r>
              <a:rPr lang="en-US" sz="66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 </a:t>
            </a:r>
            <a:r>
              <a:rPr lang="en-US" sz="6600" b="1" spc="50" dirty="0" err="1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vier</a:t>
            </a:r>
            <a:r>
              <a:rPr lang="en-US" sz="66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.  </a:t>
            </a:r>
          </a:p>
        </p:txBody>
      </p:sp>
    </p:spTree>
    <p:extLst>
      <p:ext uri="{BB962C8B-B14F-4D97-AF65-F5344CB8AC3E}">
        <p14:creationId xmlns:p14="http://schemas.microsoft.com/office/powerpoint/2010/main" val="21102708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17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CF4EEE-33D4-47A2-BCA4-45E81B2541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899873-ED74-42C2-81BF-3EF36717ED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413DEFF-09D3-467F-9EF1-A3EB2CA99B37}"/>
              </a:ext>
            </a:extLst>
          </p:cNvPr>
          <p:cNvSpPr/>
          <p:nvPr/>
        </p:nvSpPr>
        <p:spPr>
          <a:xfrm>
            <a:off x="173255" y="115503"/>
            <a:ext cx="11858324" cy="66029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CEC113A-81BA-41DC-B1E7-F2EA3A731776}"/>
              </a:ext>
            </a:extLst>
          </p:cNvPr>
          <p:cNvSpPr/>
          <p:nvPr/>
        </p:nvSpPr>
        <p:spPr>
          <a:xfrm rot="21319414">
            <a:off x="3968623" y="4774151"/>
            <a:ext cx="2423006" cy="1066807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>
                <a:solidFill>
                  <a:schemeClr val="bg1"/>
                </a:solidFill>
                <a:latin typeface="Berlin Sans FB" pitchFamily="34" charset="0"/>
              </a:rPr>
              <a:t>15.15</a:t>
            </a:r>
            <a:endParaRPr lang="th-TH" sz="7200" dirty="0">
              <a:solidFill>
                <a:schemeClr val="bg1"/>
              </a:solidFill>
              <a:latin typeface="Berlin Sans FB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D378DBB-C14C-4908-9A06-4A7278D02E4F}"/>
              </a:ext>
            </a:extLst>
          </p:cNvPr>
          <p:cNvSpPr/>
          <p:nvPr/>
        </p:nvSpPr>
        <p:spPr>
          <a:xfrm>
            <a:off x="-1764351" y="2072337"/>
            <a:ext cx="9447851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66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Es </a:t>
            </a:r>
            <a:r>
              <a:rPr lang="en-US" sz="6600" b="1" spc="50" dirty="0" err="1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ist</a:t>
            </a:r>
            <a:r>
              <a:rPr lang="en-US" sz="66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 </a:t>
            </a:r>
            <a:r>
              <a:rPr lang="en-US" sz="6600" b="1" spc="50" dirty="0" err="1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Viertel</a:t>
            </a:r>
            <a:r>
              <a:rPr lang="en-US" sz="66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 </a:t>
            </a:r>
          </a:p>
        </p:txBody>
      </p:sp>
      <p:pic>
        <p:nvPicPr>
          <p:cNvPr id="1026" name="Picture 2" descr="นาฬิกา, เข็ม, บ้านนาฬิกา png - png นาฬิกา, เข็ม, บ้านนาฬิกา icon vector">
            <a:extLst>
              <a:ext uri="{FF2B5EF4-FFF2-40B4-BE49-F238E27FC236}">
                <a16:creationId xmlns:a16="http://schemas.microsoft.com/office/drawing/2014/main" id="{D1855F12-7F44-49D8-9F20-5CEFEDF958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256" b="94884" l="5667" r="95889">
                        <a14:foregroundMark x1="43444" y1="4884" x2="69667" y2="13023"/>
                        <a14:foregroundMark x1="69667" y1="13023" x2="86111" y2="25000"/>
                        <a14:foregroundMark x1="86111" y1="25000" x2="92000" y2="41512"/>
                        <a14:foregroundMark x1="40444" y1="5116" x2="18000" y2="23372"/>
                        <a14:foregroundMark x1="18000" y1="23372" x2="10889" y2="45349"/>
                        <a14:foregroundMark x1="10889" y1="45349" x2="12667" y2="60814"/>
                        <a14:foregroundMark x1="12667" y1="60814" x2="28889" y2="90465"/>
                        <a14:foregroundMark x1="28889" y1="90465" x2="40556" y2="94302"/>
                        <a14:foregroundMark x1="40556" y1="94302" x2="55111" y2="94884"/>
                        <a14:foregroundMark x1="55111" y1="94884" x2="66889" y2="93023"/>
                        <a14:foregroundMark x1="66889" y1="93023" x2="82111" y2="79302"/>
                        <a14:foregroundMark x1="82111" y1="79302" x2="92333" y2="61163"/>
                        <a14:foregroundMark x1="92333" y1="61163" x2="94556" y2="41395"/>
                        <a14:foregroundMark x1="94556" y1="41395" x2="92333" y2="31744"/>
                        <a14:foregroundMark x1="92333" y1="31744" x2="80556" y2="15930"/>
                        <a14:foregroundMark x1="80556" y1="15930" x2="59667" y2="5465"/>
                        <a14:foregroundMark x1="59667" y1="5465" x2="41222" y2="3953"/>
                        <a14:foregroundMark x1="41222" y1="3953" x2="34778" y2="9535"/>
                        <a14:foregroundMark x1="34778" y1="9535" x2="34778" y2="9535"/>
                        <a14:foregroundMark x1="35111" y1="4651" x2="17222" y2="15233"/>
                        <a14:foregroundMark x1="17222" y1="15233" x2="10778" y2="30581"/>
                        <a14:foregroundMark x1="10778" y1="30581" x2="7556" y2="66860"/>
                        <a14:foregroundMark x1="7556" y1="66860" x2="7556" y2="66860"/>
                        <a14:foregroundMark x1="40222" y1="3721" x2="59222" y2="8953"/>
                        <a14:foregroundMark x1="59222" y1="8953" x2="69556" y2="17791"/>
                        <a14:foregroundMark x1="51889" y1="1977" x2="28111" y2="14884"/>
                        <a14:foregroundMark x1="28111" y1="14884" x2="13889" y2="31744"/>
                        <a14:foregroundMark x1="13889" y1="31744" x2="5889" y2="55349"/>
                        <a14:foregroundMark x1="5889" y1="55349" x2="5667" y2="59302"/>
                        <a14:foregroundMark x1="17111" y1="46047" x2="31222" y2="36628"/>
                        <a14:foregroundMark x1="31222" y1="36628" x2="30556" y2="29535"/>
                        <a14:foregroundMark x1="30556" y1="29535" x2="21778" y2="43372"/>
                        <a14:foregroundMark x1="21778" y1="43372" x2="23000" y2="69535"/>
                        <a14:foregroundMark x1="23000" y1="69535" x2="46222" y2="91977"/>
                        <a14:foregroundMark x1="46222" y1="91977" x2="54111" y2="95465"/>
                        <a14:foregroundMark x1="54111" y1="95465" x2="61778" y2="94884"/>
                        <a14:foregroundMark x1="61778" y1="94884" x2="63333" y2="93721"/>
                        <a14:foregroundMark x1="40889" y1="3721" x2="52556" y2="3372"/>
                        <a14:foregroundMark x1="52556" y1="3372" x2="63778" y2="6279"/>
                        <a14:foregroundMark x1="94556" y1="43140" x2="95889" y2="56860"/>
                        <a14:foregroundMark x1="49111" y1="81744" x2="51889" y2="8360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3010" y="308039"/>
            <a:ext cx="6532345" cy="6241922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3CFB5CFC-2FD1-4D29-B54E-95FB1C483A66}"/>
              </a:ext>
            </a:extLst>
          </p:cNvPr>
          <p:cNvSpPr/>
          <p:nvPr/>
        </p:nvSpPr>
        <p:spPr>
          <a:xfrm>
            <a:off x="-1045835" y="156594"/>
            <a:ext cx="6029838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7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Spielzeit</a:t>
            </a:r>
            <a:endParaRPr lang="th-TH" sz="7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2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 Demi" pitchFamily="34" charset="0"/>
            </a:endParaRPr>
          </a:p>
        </p:txBody>
      </p:sp>
      <p:pic>
        <p:nvPicPr>
          <p:cNvPr id="14" name="Picture 2" descr="Isolated basketball ball with a bounce effect Vector Image">
            <a:extLst>
              <a:ext uri="{FF2B5EF4-FFF2-40B4-BE49-F238E27FC236}">
                <a16:creationId xmlns:a16="http://schemas.microsoft.com/office/drawing/2014/main" id="{EF83C9DD-BE33-4F6A-A681-8132CD4654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>
                        <a14:foregroundMark x1="54800" y1="73333" x2="54800" y2="73333"/>
                        <a14:foregroundMark x1="52600" y1="75463" x2="52600" y2="75463"/>
                        <a14:foregroundMark x1="72200" y1="75833" x2="72200" y2="75833"/>
                        <a14:foregroundMark x1="50900" y1="68241" x2="50900" y2="68241"/>
                        <a14:foregroundMark x1="51500" y1="68241" x2="51500" y2="682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27184" flipH="1">
            <a:off x="3213704" y="3518"/>
            <a:ext cx="1704125" cy="1726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CE9A000C-07C0-4C25-8E3D-CA238ECF2F0F}"/>
              </a:ext>
            </a:extLst>
          </p:cNvPr>
          <p:cNvCxnSpPr>
            <a:cxnSpLocks/>
          </p:cNvCxnSpPr>
          <p:nvPr/>
        </p:nvCxnSpPr>
        <p:spPr>
          <a:xfrm>
            <a:off x="8977317" y="3294707"/>
            <a:ext cx="2020883" cy="134293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B8A25DB5-FACD-4BF9-8801-183A6A86ACCD}"/>
              </a:ext>
            </a:extLst>
          </p:cNvPr>
          <p:cNvCxnSpPr>
            <a:cxnSpLocks/>
          </p:cNvCxnSpPr>
          <p:nvPr/>
        </p:nvCxnSpPr>
        <p:spPr>
          <a:xfrm>
            <a:off x="8950903" y="3294707"/>
            <a:ext cx="1259897" cy="134293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9A5E12C1-2EF7-4182-B0BB-1BE39D05AD04}"/>
              </a:ext>
            </a:extLst>
          </p:cNvPr>
          <p:cNvSpPr/>
          <p:nvPr/>
        </p:nvSpPr>
        <p:spPr>
          <a:xfrm>
            <a:off x="-1734891" y="3123670"/>
            <a:ext cx="9447851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6600" b="1" spc="50" dirty="0" err="1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nach</a:t>
            </a:r>
            <a:r>
              <a:rPr lang="en-US" sz="66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 </a:t>
            </a:r>
            <a:r>
              <a:rPr lang="en-US" sz="6600" b="1" spc="50" dirty="0" err="1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drei</a:t>
            </a:r>
            <a:r>
              <a:rPr lang="en-US" sz="66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.  </a:t>
            </a:r>
          </a:p>
        </p:txBody>
      </p:sp>
    </p:spTree>
    <p:extLst>
      <p:ext uri="{BB962C8B-B14F-4D97-AF65-F5344CB8AC3E}">
        <p14:creationId xmlns:p14="http://schemas.microsoft.com/office/powerpoint/2010/main" val="3423065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17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CF4EEE-33D4-47A2-BCA4-45E81B2541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899873-ED74-42C2-81BF-3EF36717ED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413DEFF-09D3-467F-9EF1-A3EB2CA99B37}"/>
              </a:ext>
            </a:extLst>
          </p:cNvPr>
          <p:cNvSpPr/>
          <p:nvPr/>
        </p:nvSpPr>
        <p:spPr>
          <a:xfrm>
            <a:off x="173255" y="115503"/>
            <a:ext cx="11858324" cy="66029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CEC113A-81BA-41DC-B1E7-F2EA3A731776}"/>
              </a:ext>
            </a:extLst>
          </p:cNvPr>
          <p:cNvSpPr/>
          <p:nvPr/>
        </p:nvSpPr>
        <p:spPr>
          <a:xfrm rot="21319414">
            <a:off x="3968623" y="4774151"/>
            <a:ext cx="2423006" cy="1066807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>
                <a:solidFill>
                  <a:schemeClr val="bg1"/>
                </a:solidFill>
                <a:latin typeface="Berlin Sans FB" pitchFamily="34" charset="0"/>
              </a:rPr>
              <a:t>11.45</a:t>
            </a:r>
            <a:endParaRPr lang="th-TH" sz="7200" dirty="0">
              <a:solidFill>
                <a:schemeClr val="bg1"/>
              </a:solidFill>
              <a:latin typeface="Berlin Sans FB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D378DBB-C14C-4908-9A06-4A7278D02E4F}"/>
              </a:ext>
            </a:extLst>
          </p:cNvPr>
          <p:cNvSpPr/>
          <p:nvPr/>
        </p:nvSpPr>
        <p:spPr>
          <a:xfrm>
            <a:off x="-1764351" y="2072337"/>
            <a:ext cx="9447851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66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Es </a:t>
            </a:r>
            <a:r>
              <a:rPr lang="en-US" sz="6600" b="1" spc="50" dirty="0" err="1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ist</a:t>
            </a:r>
            <a:r>
              <a:rPr lang="en-US" sz="66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 </a:t>
            </a:r>
            <a:r>
              <a:rPr lang="en-US" sz="6600" b="1" spc="50" dirty="0" err="1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Viertel</a:t>
            </a:r>
            <a:r>
              <a:rPr lang="en-US" sz="66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 </a:t>
            </a:r>
          </a:p>
        </p:txBody>
      </p:sp>
      <p:pic>
        <p:nvPicPr>
          <p:cNvPr id="1026" name="Picture 2" descr="นาฬิกา, เข็ม, บ้านนาฬิกา png - png นาฬิกา, เข็ม, บ้านนาฬิกา icon vector">
            <a:extLst>
              <a:ext uri="{FF2B5EF4-FFF2-40B4-BE49-F238E27FC236}">
                <a16:creationId xmlns:a16="http://schemas.microsoft.com/office/drawing/2014/main" id="{D1855F12-7F44-49D8-9F20-5CEFEDF958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256" b="94884" l="5667" r="95889">
                        <a14:foregroundMark x1="43444" y1="4884" x2="69667" y2="13023"/>
                        <a14:foregroundMark x1="69667" y1="13023" x2="86111" y2="25000"/>
                        <a14:foregroundMark x1="86111" y1="25000" x2="92000" y2="41512"/>
                        <a14:foregroundMark x1="40444" y1="5116" x2="18000" y2="23372"/>
                        <a14:foregroundMark x1="18000" y1="23372" x2="10889" y2="45349"/>
                        <a14:foregroundMark x1="10889" y1="45349" x2="12667" y2="60814"/>
                        <a14:foregroundMark x1="12667" y1="60814" x2="28889" y2="90465"/>
                        <a14:foregroundMark x1="28889" y1="90465" x2="40556" y2="94302"/>
                        <a14:foregroundMark x1="40556" y1="94302" x2="55111" y2="94884"/>
                        <a14:foregroundMark x1="55111" y1="94884" x2="66889" y2="93023"/>
                        <a14:foregroundMark x1="66889" y1="93023" x2="82111" y2="79302"/>
                        <a14:foregroundMark x1="82111" y1="79302" x2="92333" y2="61163"/>
                        <a14:foregroundMark x1="92333" y1="61163" x2="94556" y2="41395"/>
                        <a14:foregroundMark x1="94556" y1="41395" x2="92333" y2="31744"/>
                        <a14:foregroundMark x1="92333" y1="31744" x2="80556" y2="15930"/>
                        <a14:foregroundMark x1="80556" y1="15930" x2="59667" y2="5465"/>
                        <a14:foregroundMark x1="59667" y1="5465" x2="41222" y2="3953"/>
                        <a14:foregroundMark x1="41222" y1="3953" x2="34778" y2="9535"/>
                        <a14:foregroundMark x1="34778" y1="9535" x2="34778" y2="9535"/>
                        <a14:foregroundMark x1="35111" y1="4651" x2="17222" y2="15233"/>
                        <a14:foregroundMark x1="17222" y1="15233" x2="10778" y2="30581"/>
                        <a14:foregroundMark x1="10778" y1="30581" x2="7556" y2="66860"/>
                        <a14:foregroundMark x1="7556" y1="66860" x2="7556" y2="66860"/>
                        <a14:foregroundMark x1="40222" y1="3721" x2="59222" y2="8953"/>
                        <a14:foregroundMark x1="59222" y1="8953" x2="69556" y2="17791"/>
                        <a14:foregroundMark x1="51889" y1="1977" x2="28111" y2="14884"/>
                        <a14:foregroundMark x1="28111" y1="14884" x2="13889" y2="31744"/>
                        <a14:foregroundMark x1="13889" y1="31744" x2="5889" y2="55349"/>
                        <a14:foregroundMark x1="5889" y1="55349" x2="5667" y2="59302"/>
                        <a14:foregroundMark x1="17111" y1="46047" x2="31222" y2="36628"/>
                        <a14:foregroundMark x1="31222" y1="36628" x2="30556" y2="29535"/>
                        <a14:foregroundMark x1="30556" y1="29535" x2="21778" y2="43372"/>
                        <a14:foregroundMark x1="21778" y1="43372" x2="23000" y2="69535"/>
                        <a14:foregroundMark x1="23000" y1="69535" x2="46222" y2="91977"/>
                        <a14:foregroundMark x1="46222" y1="91977" x2="54111" y2="95465"/>
                        <a14:foregroundMark x1="54111" y1="95465" x2="61778" y2="94884"/>
                        <a14:foregroundMark x1="61778" y1="94884" x2="63333" y2="93721"/>
                        <a14:foregroundMark x1="40889" y1="3721" x2="52556" y2="3372"/>
                        <a14:foregroundMark x1="52556" y1="3372" x2="63778" y2="6279"/>
                        <a14:foregroundMark x1="94556" y1="43140" x2="95889" y2="56860"/>
                        <a14:foregroundMark x1="49111" y1="81744" x2="51889" y2="8360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3010" y="308039"/>
            <a:ext cx="6532345" cy="6241922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3CFB5CFC-2FD1-4D29-B54E-95FB1C483A66}"/>
              </a:ext>
            </a:extLst>
          </p:cNvPr>
          <p:cNvSpPr/>
          <p:nvPr/>
        </p:nvSpPr>
        <p:spPr>
          <a:xfrm>
            <a:off x="-1045835" y="156594"/>
            <a:ext cx="6029838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7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Spielzeit</a:t>
            </a:r>
            <a:endParaRPr lang="th-TH" sz="7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2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 Demi" pitchFamily="34" charset="0"/>
            </a:endParaRPr>
          </a:p>
        </p:txBody>
      </p:sp>
      <p:pic>
        <p:nvPicPr>
          <p:cNvPr id="14" name="Picture 2" descr="Isolated basketball ball with a bounce effect Vector Image">
            <a:extLst>
              <a:ext uri="{FF2B5EF4-FFF2-40B4-BE49-F238E27FC236}">
                <a16:creationId xmlns:a16="http://schemas.microsoft.com/office/drawing/2014/main" id="{EF83C9DD-BE33-4F6A-A681-8132CD4654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>
                        <a14:foregroundMark x1="54800" y1="73333" x2="54800" y2="73333"/>
                        <a14:foregroundMark x1="52600" y1="75463" x2="52600" y2="75463"/>
                        <a14:foregroundMark x1="72200" y1="75833" x2="72200" y2="75833"/>
                        <a14:foregroundMark x1="50900" y1="68241" x2="50900" y2="68241"/>
                        <a14:foregroundMark x1="51500" y1="68241" x2="51500" y2="682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27184" flipH="1">
            <a:off x="3213704" y="3518"/>
            <a:ext cx="1704125" cy="1726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CE9A000C-07C0-4C25-8E3D-CA238ECF2F0F}"/>
              </a:ext>
            </a:extLst>
          </p:cNvPr>
          <p:cNvCxnSpPr>
            <a:cxnSpLocks/>
          </p:cNvCxnSpPr>
          <p:nvPr/>
        </p:nvCxnSpPr>
        <p:spPr>
          <a:xfrm flipH="1">
            <a:off x="6959600" y="3294707"/>
            <a:ext cx="2017717" cy="0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B8A25DB5-FACD-4BF9-8801-183A6A86ACCD}"/>
              </a:ext>
            </a:extLst>
          </p:cNvPr>
          <p:cNvCxnSpPr>
            <a:cxnSpLocks/>
          </p:cNvCxnSpPr>
          <p:nvPr/>
        </p:nvCxnSpPr>
        <p:spPr>
          <a:xfrm flipH="1" flipV="1">
            <a:off x="8707940" y="2072337"/>
            <a:ext cx="151242" cy="1222370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9A5E12C1-2EF7-4182-B0BB-1BE39D05AD04}"/>
              </a:ext>
            </a:extLst>
          </p:cNvPr>
          <p:cNvSpPr/>
          <p:nvPr/>
        </p:nvSpPr>
        <p:spPr>
          <a:xfrm>
            <a:off x="-1734891" y="3123670"/>
            <a:ext cx="9447851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6600" b="1" spc="50" dirty="0" err="1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vor</a:t>
            </a:r>
            <a:r>
              <a:rPr lang="en-US" sz="66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 </a:t>
            </a:r>
            <a:r>
              <a:rPr lang="en-US" sz="6600" b="1" spc="50" dirty="0" err="1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zwölf</a:t>
            </a:r>
            <a:r>
              <a:rPr lang="en-US" sz="66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.  </a:t>
            </a:r>
          </a:p>
        </p:txBody>
      </p:sp>
    </p:spTree>
    <p:extLst>
      <p:ext uri="{BB962C8B-B14F-4D97-AF65-F5344CB8AC3E}">
        <p14:creationId xmlns:p14="http://schemas.microsoft.com/office/powerpoint/2010/main" val="12049527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17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CF4EEE-33D4-47A2-BCA4-45E81B2541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899873-ED74-42C2-81BF-3EF36717ED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413DEFF-09D3-467F-9EF1-A3EB2CA99B37}"/>
              </a:ext>
            </a:extLst>
          </p:cNvPr>
          <p:cNvSpPr/>
          <p:nvPr/>
        </p:nvSpPr>
        <p:spPr>
          <a:xfrm>
            <a:off x="173255" y="115503"/>
            <a:ext cx="11858324" cy="66029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CEC113A-81BA-41DC-B1E7-F2EA3A731776}"/>
              </a:ext>
            </a:extLst>
          </p:cNvPr>
          <p:cNvSpPr/>
          <p:nvPr/>
        </p:nvSpPr>
        <p:spPr>
          <a:xfrm rot="21319414">
            <a:off x="3968623" y="4774151"/>
            <a:ext cx="2423006" cy="1066807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>
                <a:solidFill>
                  <a:schemeClr val="bg1"/>
                </a:solidFill>
                <a:latin typeface="Berlin Sans FB" pitchFamily="34" charset="0"/>
              </a:rPr>
              <a:t>21.45</a:t>
            </a:r>
            <a:endParaRPr lang="th-TH" sz="7200" dirty="0">
              <a:solidFill>
                <a:schemeClr val="bg1"/>
              </a:solidFill>
              <a:latin typeface="Berlin Sans FB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D378DBB-C14C-4908-9A06-4A7278D02E4F}"/>
              </a:ext>
            </a:extLst>
          </p:cNvPr>
          <p:cNvSpPr/>
          <p:nvPr/>
        </p:nvSpPr>
        <p:spPr>
          <a:xfrm>
            <a:off x="-1764351" y="2072337"/>
            <a:ext cx="9447851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66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Es </a:t>
            </a:r>
            <a:r>
              <a:rPr lang="en-US" sz="6600" b="1" spc="50" dirty="0" err="1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ist</a:t>
            </a:r>
            <a:r>
              <a:rPr lang="en-US" sz="66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 </a:t>
            </a:r>
            <a:r>
              <a:rPr lang="en-US" sz="6600" b="1" spc="50" dirty="0" err="1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Viertel</a:t>
            </a:r>
            <a:r>
              <a:rPr lang="en-US" sz="66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 </a:t>
            </a:r>
          </a:p>
        </p:txBody>
      </p:sp>
      <p:pic>
        <p:nvPicPr>
          <p:cNvPr id="1026" name="Picture 2" descr="นาฬิกา, เข็ม, บ้านนาฬิกา png - png นาฬิกา, เข็ม, บ้านนาฬิกา icon vector">
            <a:extLst>
              <a:ext uri="{FF2B5EF4-FFF2-40B4-BE49-F238E27FC236}">
                <a16:creationId xmlns:a16="http://schemas.microsoft.com/office/drawing/2014/main" id="{D1855F12-7F44-49D8-9F20-5CEFEDF958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256" b="94884" l="5667" r="95889">
                        <a14:foregroundMark x1="43444" y1="4884" x2="69667" y2="13023"/>
                        <a14:foregroundMark x1="69667" y1="13023" x2="86111" y2="25000"/>
                        <a14:foregroundMark x1="86111" y1="25000" x2="92000" y2="41512"/>
                        <a14:foregroundMark x1="40444" y1="5116" x2="18000" y2="23372"/>
                        <a14:foregroundMark x1="18000" y1="23372" x2="10889" y2="45349"/>
                        <a14:foregroundMark x1="10889" y1="45349" x2="12667" y2="60814"/>
                        <a14:foregroundMark x1="12667" y1="60814" x2="28889" y2="90465"/>
                        <a14:foregroundMark x1="28889" y1="90465" x2="40556" y2="94302"/>
                        <a14:foregroundMark x1="40556" y1="94302" x2="55111" y2="94884"/>
                        <a14:foregroundMark x1="55111" y1="94884" x2="66889" y2="93023"/>
                        <a14:foregroundMark x1="66889" y1="93023" x2="82111" y2="79302"/>
                        <a14:foregroundMark x1="82111" y1="79302" x2="92333" y2="61163"/>
                        <a14:foregroundMark x1="92333" y1="61163" x2="94556" y2="41395"/>
                        <a14:foregroundMark x1="94556" y1="41395" x2="92333" y2="31744"/>
                        <a14:foregroundMark x1="92333" y1="31744" x2="80556" y2="15930"/>
                        <a14:foregroundMark x1="80556" y1="15930" x2="59667" y2="5465"/>
                        <a14:foregroundMark x1="59667" y1="5465" x2="41222" y2="3953"/>
                        <a14:foregroundMark x1="41222" y1="3953" x2="34778" y2="9535"/>
                        <a14:foregroundMark x1="34778" y1="9535" x2="34778" y2="9535"/>
                        <a14:foregroundMark x1="35111" y1="4651" x2="17222" y2="15233"/>
                        <a14:foregroundMark x1="17222" y1="15233" x2="10778" y2="30581"/>
                        <a14:foregroundMark x1="10778" y1="30581" x2="7556" y2="66860"/>
                        <a14:foregroundMark x1="7556" y1="66860" x2="7556" y2="66860"/>
                        <a14:foregroundMark x1="40222" y1="3721" x2="59222" y2="8953"/>
                        <a14:foregroundMark x1="59222" y1="8953" x2="69556" y2="17791"/>
                        <a14:foregroundMark x1="51889" y1="1977" x2="28111" y2="14884"/>
                        <a14:foregroundMark x1="28111" y1="14884" x2="13889" y2="31744"/>
                        <a14:foregroundMark x1="13889" y1="31744" x2="5889" y2="55349"/>
                        <a14:foregroundMark x1="5889" y1="55349" x2="5667" y2="59302"/>
                        <a14:foregroundMark x1="17111" y1="46047" x2="31222" y2="36628"/>
                        <a14:foregroundMark x1="31222" y1="36628" x2="30556" y2="29535"/>
                        <a14:foregroundMark x1="30556" y1="29535" x2="21778" y2="43372"/>
                        <a14:foregroundMark x1="21778" y1="43372" x2="23000" y2="69535"/>
                        <a14:foregroundMark x1="23000" y1="69535" x2="46222" y2="91977"/>
                        <a14:foregroundMark x1="46222" y1="91977" x2="54111" y2="95465"/>
                        <a14:foregroundMark x1="54111" y1="95465" x2="61778" y2="94884"/>
                        <a14:foregroundMark x1="61778" y1="94884" x2="63333" y2="93721"/>
                        <a14:foregroundMark x1="40889" y1="3721" x2="52556" y2="3372"/>
                        <a14:foregroundMark x1="52556" y1="3372" x2="63778" y2="6279"/>
                        <a14:foregroundMark x1="94556" y1="43140" x2="95889" y2="56860"/>
                        <a14:foregroundMark x1="49111" y1="81744" x2="51889" y2="8360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3010" y="308039"/>
            <a:ext cx="6532345" cy="6241922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3CFB5CFC-2FD1-4D29-B54E-95FB1C483A66}"/>
              </a:ext>
            </a:extLst>
          </p:cNvPr>
          <p:cNvSpPr/>
          <p:nvPr/>
        </p:nvSpPr>
        <p:spPr>
          <a:xfrm>
            <a:off x="-1045835" y="156594"/>
            <a:ext cx="6029838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7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Spielzeit</a:t>
            </a:r>
            <a:endParaRPr lang="th-TH" sz="7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2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 Demi" pitchFamily="34" charset="0"/>
            </a:endParaRPr>
          </a:p>
        </p:txBody>
      </p:sp>
      <p:pic>
        <p:nvPicPr>
          <p:cNvPr id="14" name="Picture 2" descr="Isolated basketball ball with a bounce effect Vector Image">
            <a:extLst>
              <a:ext uri="{FF2B5EF4-FFF2-40B4-BE49-F238E27FC236}">
                <a16:creationId xmlns:a16="http://schemas.microsoft.com/office/drawing/2014/main" id="{EF83C9DD-BE33-4F6A-A681-8132CD4654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>
                        <a14:foregroundMark x1="54800" y1="73333" x2="54800" y2="73333"/>
                        <a14:foregroundMark x1="52600" y1="75463" x2="52600" y2="75463"/>
                        <a14:foregroundMark x1="72200" y1="75833" x2="72200" y2="75833"/>
                        <a14:foregroundMark x1="50900" y1="68241" x2="50900" y2="68241"/>
                        <a14:foregroundMark x1="51500" y1="68241" x2="51500" y2="682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27184" flipH="1">
            <a:off x="3213704" y="3518"/>
            <a:ext cx="1704125" cy="1726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CE9A000C-07C0-4C25-8E3D-CA238ECF2F0F}"/>
              </a:ext>
            </a:extLst>
          </p:cNvPr>
          <p:cNvCxnSpPr>
            <a:cxnSpLocks/>
          </p:cNvCxnSpPr>
          <p:nvPr/>
        </p:nvCxnSpPr>
        <p:spPr>
          <a:xfrm flipH="1">
            <a:off x="6921500" y="3294707"/>
            <a:ext cx="2055817" cy="0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B8A25DB5-FACD-4BF9-8801-183A6A86ACCD}"/>
              </a:ext>
            </a:extLst>
          </p:cNvPr>
          <p:cNvCxnSpPr>
            <a:cxnSpLocks/>
          </p:cNvCxnSpPr>
          <p:nvPr/>
        </p:nvCxnSpPr>
        <p:spPr>
          <a:xfrm flipH="1" flipV="1">
            <a:off x="7581900" y="2895600"/>
            <a:ext cx="1277282" cy="399107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9A5E12C1-2EF7-4182-B0BB-1BE39D05AD04}"/>
              </a:ext>
            </a:extLst>
          </p:cNvPr>
          <p:cNvSpPr/>
          <p:nvPr/>
        </p:nvSpPr>
        <p:spPr>
          <a:xfrm>
            <a:off x="-1734891" y="3123670"/>
            <a:ext cx="9447851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6600" b="1" spc="50" dirty="0" err="1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vor</a:t>
            </a:r>
            <a:r>
              <a:rPr lang="en-US" sz="66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 </a:t>
            </a:r>
            <a:r>
              <a:rPr lang="en-US" sz="6600" b="1" spc="50" dirty="0" err="1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zehn</a:t>
            </a:r>
            <a:r>
              <a:rPr lang="en-US" sz="66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.  </a:t>
            </a:r>
          </a:p>
        </p:txBody>
      </p:sp>
    </p:spTree>
    <p:extLst>
      <p:ext uri="{BB962C8B-B14F-4D97-AF65-F5344CB8AC3E}">
        <p14:creationId xmlns:p14="http://schemas.microsoft.com/office/powerpoint/2010/main" val="24392233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17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CF4EEE-33D4-47A2-BCA4-45E81B2541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899873-ED74-42C2-81BF-3EF36717ED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413DEFF-09D3-467F-9EF1-A3EB2CA99B37}"/>
              </a:ext>
            </a:extLst>
          </p:cNvPr>
          <p:cNvSpPr/>
          <p:nvPr/>
        </p:nvSpPr>
        <p:spPr>
          <a:xfrm>
            <a:off x="173255" y="115503"/>
            <a:ext cx="11858324" cy="66029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CEC113A-81BA-41DC-B1E7-F2EA3A731776}"/>
              </a:ext>
            </a:extLst>
          </p:cNvPr>
          <p:cNvSpPr/>
          <p:nvPr/>
        </p:nvSpPr>
        <p:spPr>
          <a:xfrm rot="21319414">
            <a:off x="3968623" y="4774151"/>
            <a:ext cx="2423006" cy="1066807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>
                <a:solidFill>
                  <a:schemeClr val="bg1"/>
                </a:solidFill>
                <a:latin typeface="Berlin Sans FB" pitchFamily="34" charset="0"/>
              </a:rPr>
              <a:t>15.15</a:t>
            </a:r>
            <a:endParaRPr lang="th-TH" sz="7200" dirty="0">
              <a:solidFill>
                <a:schemeClr val="bg1"/>
              </a:solidFill>
              <a:latin typeface="Berlin Sans FB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D378DBB-C14C-4908-9A06-4A7278D02E4F}"/>
              </a:ext>
            </a:extLst>
          </p:cNvPr>
          <p:cNvSpPr/>
          <p:nvPr/>
        </p:nvSpPr>
        <p:spPr>
          <a:xfrm>
            <a:off x="-1764351" y="2072337"/>
            <a:ext cx="9447851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66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Es </a:t>
            </a:r>
            <a:r>
              <a:rPr lang="en-US" sz="6600" b="1" spc="50" dirty="0" err="1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ist</a:t>
            </a:r>
            <a:r>
              <a:rPr lang="en-US" sz="66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 </a:t>
            </a:r>
            <a:r>
              <a:rPr lang="en-US" sz="6600" b="1" spc="50" dirty="0" err="1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Viertel</a:t>
            </a:r>
            <a:r>
              <a:rPr lang="en-US" sz="66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 </a:t>
            </a:r>
          </a:p>
        </p:txBody>
      </p:sp>
      <p:pic>
        <p:nvPicPr>
          <p:cNvPr id="1026" name="Picture 2" descr="นาฬิกา, เข็ม, บ้านนาฬิกา png - png นาฬิกา, เข็ม, บ้านนาฬิกา icon vector">
            <a:extLst>
              <a:ext uri="{FF2B5EF4-FFF2-40B4-BE49-F238E27FC236}">
                <a16:creationId xmlns:a16="http://schemas.microsoft.com/office/drawing/2014/main" id="{D1855F12-7F44-49D8-9F20-5CEFEDF958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256" b="94884" l="5667" r="95889">
                        <a14:foregroundMark x1="43444" y1="4884" x2="69667" y2="13023"/>
                        <a14:foregroundMark x1="69667" y1="13023" x2="86111" y2="25000"/>
                        <a14:foregroundMark x1="86111" y1="25000" x2="92000" y2="41512"/>
                        <a14:foregroundMark x1="40444" y1="5116" x2="18000" y2="23372"/>
                        <a14:foregroundMark x1="18000" y1="23372" x2="10889" y2="45349"/>
                        <a14:foregroundMark x1="10889" y1="45349" x2="12667" y2="60814"/>
                        <a14:foregroundMark x1="12667" y1="60814" x2="28889" y2="90465"/>
                        <a14:foregroundMark x1="28889" y1="90465" x2="40556" y2="94302"/>
                        <a14:foregroundMark x1="40556" y1="94302" x2="55111" y2="94884"/>
                        <a14:foregroundMark x1="55111" y1="94884" x2="66889" y2="93023"/>
                        <a14:foregroundMark x1="66889" y1="93023" x2="82111" y2="79302"/>
                        <a14:foregroundMark x1="82111" y1="79302" x2="92333" y2="61163"/>
                        <a14:foregroundMark x1="92333" y1="61163" x2="94556" y2="41395"/>
                        <a14:foregroundMark x1="94556" y1="41395" x2="92333" y2="31744"/>
                        <a14:foregroundMark x1="92333" y1="31744" x2="80556" y2="15930"/>
                        <a14:foregroundMark x1="80556" y1="15930" x2="59667" y2="5465"/>
                        <a14:foregroundMark x1="59667" y1="5465" x2="41222" y2="3953"/>
                        <a14:foregroundMark x1="41222" y1="3953" x2="34778" y2="9535"/>
                        <a14:foregroundMark x1="34778" y1="9535" x2="34778" y2="9535"/>
                        <a14:foregroundMark x1="35111" y1="4651" x2="17222" y2="15233"/>
                        <a14:foregroundMark x1="17222" y1="15233" x2="10778" y2="30581"/>
                        <a14:foregroundMark x1="10778" y1="30581" x2="7556" y2="66860"/>
                        <a14:foregroundMark x1="7556" y1="66860" x2="7556" y2="66860"/>
                        <a14:foregroundMark x1="40222" y1="3721" x2="59222" y2="8953"/>
                        <a14:foregroundMark x1="59222" y1="8953" x2="69556" y2="17791"/>
                        <a14:foregroundMark x1="51889" y1="1977" x2="28111" y2="14884"/>
                        <a14:foregroundMark x1="28111" y1="14884" x2="13889" y2="31744"/>
                        <a14:foregroundMark x1="13889" y1="31744" x2="5889" y2="55349"/>
                        <a14:foregroundMark x1="5889" y1="55349" x2="5667" y2="59302"/>
                        <a14:foregroundMark x1="17111" y1="46047" x2="31222" y2="36628"/>
                        <a14:foregroundMark x1="31222" y1="36628" x2="30556" y2="29535"/>
                        <a14:foregroundMark x1="30556" y1="29535" x2="21778" y2="43372"/>
                        <a14:foregroundMark x1="21778" y1="43372" x2="23000" y2="69535"/>
                        <a14:foregroundMark x1="23000" y1="69535" x2="46222" y2="91977"/>
                        <a14:foregroundMark x1="46222" y1="91977" x2="54111" y2="95465"/>
                        <a14:foregroundMark x1="54111" y1="95465" x2="61778" y2="94884"/>
                        <a14:foregroundMark x1="61778" y1="94884" x2="63333" y2="93721"/>
                        <a14:foregroundMark x1="40889" y1="3721" x2="52556" y2="3372"/>
                        <a14:foregroundMark x1="52556" y1="3372" x2="63778" y2="6279"/>
                        <a14:foregroundMark x1="94556" y1="43140" x2="95889" y2="56860"/>
                        <a14:foregroundMark x1="49111" y1="81744" x2="51889" y2="8360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3010" y="308039"/>
            <a:ext cx="6532345" cy="6241922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3CFB5CFC-2FD1-4D29-B54E-95FB1C483A66}"/>
              </a:ext>
            </a:extLst>
          </p:cNvPr>
          <p:cNvSpPr/>
          <p:nvPr/>
        </p:nvSpPr>
        <p:spPr>
          <a:xfrm>
            <a:off x="-1045835" y="156594"/>
            <a:ext cx="6029838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7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Spielzeit</a:t>
            </a:r>
            <a:endParaRPr lang="th-TH" sz="7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2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 Demi" pitchFamily="34" charset="0"/>
            </a:endParaRPr>
          </a:p>
        </p:txBody>
      </p:sp>
      <p:pic>
        <p:nvPicPr>
          <p:cNvPr id="14" name="Picture 2" descr="Isolated basketball ball with a bounce effect Vector Image">
            <a:extLst>
              <a:ext uri="{FF2B5EF4-FFF2-40B4-BE49-F238E27FC236}">
                <a16:creationId xmlns:a16="http://schemas.microsoft.com/office/drawing/2014/main" id="{EF83C9DD-BE33-4F6A-A681-8132CD4654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>
                        <a14:foregroundMark x1="54800" y1="73333" x2="54800" y2="73333"/>
                        <a14:foregroundMark x1="52600" y1="75463" x2="52600" y2="75463"/>
                        <a14:foregroundMark x1="72200" y1="75833" x2="72200" y2="75833"/>
                        <a14:foregroundMark x1="50900" y1="68241" x2="50900" y2="68241"/>
                        <a14:foregroundMark x1="51500" y1="68241" x2="51500" y2="682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27184" flipH="1">
            <a:off x="3213704" y="3518"/>
            <a:ext cx="1704125" cy="1726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CE9A000C-07C0-4C25-8E3D-CA238ECF2F0F}"/>
              </a:ext>
            </a:extLst>
          </p:cNvPr>
          <p:cNvCxnSpPr>
            <a:cxnSpLocks/>
          </p:cNvCxnSpPr>
          <p:nvPr/>
        </p:nvCxnSpPr>
        <p:spPr>
          <a:xfrm>
            <a:off x="8977317" y="3294707"/>
            <a:ext cx="2020883" cy="134293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B8A25DB5-FACD-4BF9-8801-183A6A86ACCD}"/>
              </a:ext>
            </a:extLst>
          </p:cNvPr>
          <p:cNvCxnSpPr>
            <a:cxnSpLocks/>
          </p:cNvCxnSpPr>
          <p:nvPr/>
        </p:nvCxnSpPr>
        <p:spPr>
          <a:xfrm flipV="1">
            <a:off x="8874703" y="2072337"/>
            <a:ext cx="0" cy="1222370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9A5E12C1-2EF7-4182-B0BB-1BE39D05AD04}"/>
              </a:ext>
            </a:extLst>
          </p:cNvPr>
          <p:cNvSpPr/>
          <p:nvPr/>
        </p:nvSpPr>
        <p:spPr>
          <a:xfrm>
            <a:off x="-1734891" y="3123670"/>
            <a:ext cx="9447851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6600" b="1" spc="50" dirty="0" err="1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nach</a:t>
            </a:r>
            <a:r>
              <a:rPr lang="en-US" sz="66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 </a:t>
            </a:r>
            <a:r>
              <a:rPr lang="en-US" sz="6600" b="1" spc="50" dirty="0" err="1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zwölf</a:t>
            </a:r>
            <a:r>
              <a:rPr lang="en-US" sz="66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.  </a:t>
            </a:r>
          </a:p>
        </p:txBody>
      </p:sp>
    </p:spTree>
    <p:extLst>
      <p:ext uri="{BB962C8B-B14F-4D97-AF65-F5344CB8AC3E}">
        <p14:creationId xmlns:p14="http://schemas.microsoft.com/office/powerpoint/2010/main" val="31418606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17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CF4EEE-33D4-47A2-BCA4-45E81B2541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899873-ED74-42C2-81BF-3EF36717ED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413DEFF-09D3-467F-9EF1-A3EB2CA99B37}"/>
              </a:ext>
            </a:extLst>
          </p:cNvPr>
          <p:cNvSpPr/>
          <p:nvPr/>
        </p:nvSpPr>
        <p:spPr>
          <a:xfrm>
            <a:off x="173255" y="115503"/>
            <a:ext cx="11858324" cy="66029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CEC113A-81BA-41DC-B1E7-F2EA3A731776}"/>
              </a:ext>
            </a:extLst>
          </p:cNvPr>
          <p:cNvSpPr/>
          <p:nvPr/>
        </p:nvSpPr>
        <p:spPr>
          <a:xfrm rot="21319414">
            <a:off x="3968623" y="4774151"/>
            <a:ext cx="2423006" cy="1066807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>
                <a:solidFill>
                  <a:schemeClr val="bg1"/>
                </a:solidFill>
                <a:latin typeface="Berlin Sans FB" pitchFamily="34" charset="0"/>
              </a:rPr>
              <a:t>17.45</a:t>
            </a:r>
            <a:endParaRPr lang="th-TH" sz="7200" dirty="0">
              <a:solidFill>
                <a:schemeClr val="bg1"/>
              </a:solidFill>
              <a:latin typeface="Berlin Sans FB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D378DBB-C14C-4908-9A06-4A7278D02E4F}"/>
              </a:ext>
            </a:extLst>
          </p:cNvPr>
          <p:cNvSpPr/>
          <p:nvPr/>
        </p:nvSpPr>
        <p:spPr>
          <a:xfrm>
            <a:off x="-1764351" y="2072337"/>
            <a:ext cx="9447851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66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Es </a:t>
            </a:r>
            <a:r>
              <a:rPr lang="en-US" sz="6600" b="1" spc="50" dirty="0" err="1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ist</a:t>
            </a:r>
            <a:r>
              <a:rPr lang="en-US" sz="66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 </a:t>
            </a:r>
            <a:r>
              <a:rPr lang="en-US" sz="6600" b="1" spc="50" dirty="0" err="1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Viertel</a:t>
            </a:r>
            <a:r>
              <a:rPr lang="en-US" sz="66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 </a:t>
            </a:r>
          </a:p>
        </p:txBody>
      </p:sp>
      <p:pic>
        <p:nvPicPr>
          <p:cNvPr id="1026" name="Picture 2" descr="นาฬิกา, เข็ม, บ้านนาฬิกา png - png นาฬิกา, เข็ม, บ้านนาฬิกา icon vector">
            <a:extLst>
              <a:ext uri="{FF2B5EF4-FFF2-40B4-BE49-F238E27FC236}">
                <a16:creationId xmlns:a16="http://schemas.microsoft.com/office/drawing/2014/main" id="{D1855F12-7F44-49D8-9F20-5CEFEDF958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256" b="94884" l="5667" r="95889">
                        <a14:foregroundMark x1="43444" y1="4884" x2="69667" y2="13023"/>
                        <a14:foregroundMark x1="69667" y1="13023" x2="86111" y2="25000"/>
                        <a14:foregroundMark x1="86111" y1="25000" x2="92000" y2="41512"/>
                        <a14:foregroundMark x1="40444" y1="5116" x2="18000" y2="23372"/>
                        <a14:foregroundMark x1="18000" y1="23372" x2="10889" y2="45349"/>
                        <a14:foregroundMark x1="10889" y1="45349" x2="12667" y2="60814"/>
                        <a14:foregroundMark x1="12667" y1="60814" x2="28889" y2="90465"/>
                        <a14:foregroundMark x1="28889" y1="90465" x2="40556" y2="94302"/>
                        <a14:foregroundMark x1="40556" y1="94302" x2="55111" y2="94884"/>
                        <a14:foregroundMark x1="55111" y1="94884" x2="66889" y2="93023"/>
                        <a14:foregroundMark x1="66889" y1="93023" x2="82111" y2="79302"/>
                        <a14:foregroundMark x1="82111" y1="79302" x2="92333" y2="61163"/>
                        <a14:foregroundMark x1="92333" y1="61163" x2="94556" y2="41395"/>
                        <a14:foregroundMark x1="94556" y1="41395" x2="92333" y2="31744"/>
                        <a14:foregroundMark x1="92333" y1="31744" x2="80556" y2="15930"/>
                        <a14:foregroundMark x1="80556" y1="15930" x2="59667" y2="5465"/>
                        <a14:foregroundMark x1="59667" y1="5465" x2="41222" y2="3953"/>
                        <a14:foregroundMark x1="41222" y1="3953" x2="34778" y2="9535"/>
                        <a14:foregroundMark x1="34778" y1="9535" x2="34778" y2="9535"/>
                        <a14:foregroundMark x1="35111" y1="4651" x2="17222" y2="15233"/>
                        <a14:foregroundMark x1="17222" y1="15233" x2="10778" y2="30581"/>
                        <a14:foregroundMark x1="10778" y1="30581" x2="7556" y2="66860"/>
                        <a14:foregroundMark x1="7556" y1="66860" x2="7556" y2="66860"/>
                        <a14:foregroundMark x1="40222" y1="3721" x2="59222" y2="8953"/>
                        <a14:foregroundMark x1="59222" y1="8953" x2="69556" y2="17791"/>
                        <a14:foregroundMark x1="51889" y1="1977" x2="28111" y2="14884"/>
                        <a14:foregroundMark x1="28111" y1="14884" x2="13889" y2="31744"/>
                        <a14:foregroundMark x1="13889" y1="31744" x2="5889" y2="55349"/>
                        <a14:foregroundMark x1="5889" y1="55349" x2="5667" y2="59302"/>
                        <a14:foregroundMark x1="17111" y1="46047" x2="31222" y2="36628"/>
                        <a14:foregroundMark x1="31222" y1="36628" x2="30556" y2="29535"/>
                        <a14:foregroundMark x1="30556" y1="29535" x2="21778" y2="43372"/>
                        <a14:foregroundMark x1="21778" y1="43372" x2="23000" y2="69535"/>
                        <a14:foregroundMark x1="23000" y1="69535" x2="46222" y2="91977"/>
                        <a14:foregroundMark x1="46222" y1="91977" x2="54111" y2="95465"/>
                        <a14:foregroundMark x1="54111" y1="95465" x2="61778" y2="94884"/>
                        <a14:foregroundMark x1="61778" y1="94884" x2="63333" y2="93721"/>
                        <a14:foregroundMark x1="40889" y1="3721" x2="52556" y2="3372"/>
                        <a14:foregroundMark x1="52556" y1="3372" x2="63778" y2="6279"/>
                        <a14:foregroundMark x1="94556" y1="43140" x2="95889" y2="56860"/>
                        <a14:foregroundMark x1="49111" y1="81744" x2="51889" y2="8360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3010" y="308039"/>
            <a:ext cx="6532345" cy="6241922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3CFB5CFC-2FD1-4D29-B54E-95FB1C483A66}"/>
              </a:ext>
            </a:extLst>
          </p:cNvPr>
          <p:cNvSpPr/>
          <p:nvPr/>
        </p:nvSpPr>
        <p:spPr>
          <a:xfrm>
            <a:off x="-1045835" y="156594"/>
            <a:ext cx="6029838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7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Spielzeit</a:t>
            </a:r>
            <a:endParaRPr lang="th-TH" sz="7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2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 Demi" pitchFamily="34" charset="0"/>
            </a:endParaRPr>
          </a:p>
        </p:txBody>
      </p:sp>
      <p:pic>
        <p:nvPicPr>
          <p:cNvPr id="14" name="Picture 2" descr="Isolated basketball ball with a bounce effect Vector Image">
            <a:extLst>
              <a:ext uri="{FF2B5EF4-FFF2-40B4-BE49-F238E27FC236}">
                <a16:creationId xmlns:a16="http://schemas.microsoft.com/office/drawing/2014/main" id="{EF83C9DD-BE33-4F6A-A681-8132CD4654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>
                        <a14:foregroundMark x1="54800" y1="73333" x2="54800" y2="73333"/>
                        <a14:foregroundMark x1="52600" y1="75463" x2="52600" y2="75463"/>
                        <a14:foregroundMark x1="72200" y1="75833" x2="72200" y2="75833"/>
                        <a14:foregroundMark x1="50900" y1="68241" x2="50900" y2="68241"/>
                        <a14:foregroundMark x1="51500" y1="68241" x2="51500" y2="682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27184" flipH="1">
            <a:off x="3213704" y="3518"/>
            <a:ext cx="1704125" cy="1726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CE9A000C-07C0-4C25-8E3D-CA238ECF2F0F}"/>
              </a:ext>
            </a:extLst>
          </p:cNvPr>
          <p:cNvCxnSpPr>
            <a:cxnSpLocks/>
          </p:cNvCxnSpPr>
          <p:nvPr/>
        </p:nvCxnSpPr>
        <p:spPr>
          <a:xfrm flipH="1">
            <a:off x="6921500" y="3294707"/>
            <a:ext cx="2055817" cy="0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B8A25DB5-FACD-4BF9-8801-183A6A86ACCD}"/>
              </a:ext>
            </a:extLst>
          </p:cNvPr>
          <p:cNvCxnSpPr>
            <a:cxnSpLocks/>
          </p:cNvCxnSpPr>
          <p:nvPr/>
        </p:nvCxnSpPr>
        <p:spPr>
          <a:xfrm>
            <a:off x="8859182" y="3294707"/>
            <a:ext cx="234018" cy="1382447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9A5E12C1-2EF7-4182-B0BB-1BE39D05AD04}"/>
              </a:ext>
            </a:extLst>
          </p:cNvPr>
          <p:cNvSpPr/>
          <p:nvPr/>
        </p:nvSpPr>
        <p:spPr>
          <a:xfrm>
            <a:off x="-1734891" y="3123670"/>
            <a:ext cx="9447851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6600" b="1" spc="50" dirty="0" err="1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vor</a:t>
            </a:r>
            <a:r>
              <a:rPr lang="en-US" sz="66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 </a:t>
            </a:r>
            <a:r>
              <a:rPr lang="en-US" sz="6600" b="1" spc="50" dirty="0" err="1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sechs</a:t>
            </a:r>
            <a:r>
              <a:rPr lang="en-US" sz="66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.  </a:t>
            </a:r>
          </a:p>
        </p:txBody>
      </p:sp>
    </p:spTree>
    <p:extLst>
      <p:ext uri="{BB962C8B-B14F-4D97-AF65-F5344CB8AC3E}">
        <p14:creationId xmlns:p14="http://schemas.microsoft.com/office/powerpoint/2010/main" val="40980526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17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CF4EEE-33D4-47A2-BCA4-45E81B2541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899873-ED74-42C2-81BF-3EF36717ED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413DEFF-09D3-467F-9EF1-A3EB2CA99B37}"/>
              </a:ext>
            </a:extLst>
          </p:cNvPr>
          <p:cNvSpPr/>
          <p:nvPr/>
        </p:nvSpPr>
        <p:spPr>
          <a:xfrm>
            <a:off x="173255" y="115503"/>
            <a:ext cx="11858324" cy="66029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CEC113A-81BA-41DC-B1E7-F2EA3A731776}"/>
              </a:ext>
            </a:extLst>
          </p:cNvPr>
          <p:cNvSpPr/>
          <p:nvPr/>
        </p:nvSpPr>
        <p:spPr>
          <a:xfrm rot="21319414">
            <a:off x="3968623" y="4774151"/>
            <a:ext cx="2423006" cy="1066807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>
                <a:solidFill>
                  <a:schemeClr val="bg1"/>
                </a:solidFill>
                <a:latin typeface="Berlin Sans FB" pitchFamily="34" charset="0"/>
              </a:rPr>
              <a:t>21.15</a:t>
            </a:r>
            <a:endParaRPr lang="th-TH" sz="7200" dirty="0">
              <a:solidFill>
                <a:schemeClr val="bg1"/>
              </a:solidFill>
              <a:latin typeface="Berlin Sans FB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D378DBB-C14C-4908-9A06-4A7278D02E4F}"/>
              </a:ext>
            </a:extLst>
          </p:cNvPr>
          <p:cNvSpPr/>
          <p:nvPr/>
        </p:nvSpPr>
        <p:spPr>
          <a:xfrm>
            <a:off x="-1764351" y="2072337"/>
            <a:ext cx="9447851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66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Es </a:t>
            </a:r>
            <a:r>
              <a:rPr lang="en-US" sz="6600" b="1" spc="50" dirty="0" err="1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ist</a:t>
            </a:r>
            <a:r>
              <a:rPr lang="en-US" sz="66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 </a:t>
            </a:r>
            <a:r>
              <a:rPr lang="en-US" sz="6600" b="1" spc="50" dirty="0" err="1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Viertel</a:t>
            </a:r>
            <a:r>
              <a:rPr lang="en-US" sz="66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 </a:t>
            </a:r>
          </a:p>
        </p:txBody>
      </p:sp>
      <p:pic>
        <p:nvPicPr>
          <p:cNvPr id="1026" name="Picture 2" descr="นาฬิกา, เข็ม, บ้านนาฬิกา png - png นาฬิกา, เข็ม, บ้านนาฬิกา icon vector">
            <a:extLst>
              <a:ext uri="{FF2B5EF4-FFF2-40B4-BE49-F238E27FC236}">
                <a16:creationId xmlns:a16="http://schemas.microsoft.com/office/drawing/2014/main" id="{D1855F12-7F44-49D8-9F20-5CEFEDF958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256" b="94884" l="5667" r="95889">
                        <a14:foregroundMark x1="43444" y1="4884" x2="69667" y2="13023"/>
                        <a14:foregroundMark x1="69667" y1="13023" x2="86111" y2="25000"/>
                        <a14:foregroundMark x1="86111" y1="25000" x2="92000" y2="41512"/>
                        <a14:foregroundMark x1="40444" y1="5116" x2="18000" y2="23372"/>
                        <a14:foregroundMark x1="18000" y1="23372" x2="10889" y2="45349"/>
                        <a14:foregroundMark x1="10889" y1="45349" x2="12667" y2="60814"/>
                        <a14:foregroundMark x1="12667" y1="60814" x2="28889" y2="90465"/>
                        <a14:foregroundMark x1="28889" y1="90465" x2="40556" y2="94302"/>
                        <a14:foregroundMark x1="40556" y1="94302" x2="55111" y2="94884"/>
                        <a14:foregroundMark x1="55111" y1="94884" x2="66889" y2="93023"/>
                        <a14:foregroundMark x1="66889" y1="93023" x2="82111" y2="79302"/>
                        <a14:foregroundMark x1="82111" y1="79302" x2="92333" y2="61163"/>
                        <a14:foregroundMark x1="92333" y1="61163" x2="94556" y2="41395"/>
                        <a14:foregroundMark x1="94556" y1="41395" x2="92333" y2="31744"/>
                        <a14:foregroundMark x1="92333" y1="31744" x2="80556" y2="15930"/>
                        <a14:foregroundMark x1="80556" y1="15930" x2="59667" y2="5465"/>
                        <a14:foregroundMark x1="59667" y1="5465" x2="41222" y2="3953"/>
                        <a14:foregroundMark x1="41222" y1="3953" x2="34778" y2="9535"/>
                        <a14:foregroundMark x1="34778" y1="9535" x2="34778" y2="9535"/>
                        <a14:foregroundMark x1="35111" y1="4651" x2="17222" y2="15233"/>
                        <a14:foregroundMark x1="17222" y1="15233" x2="10778" y2="30581"/>
                        <a14:foregroundMark x1="10778" y1="30581" x2="7556" y2="66860"/>
                        <a14:foregroundMark x1="7556" y1="66860" x2="7556" y2="66860"/>
                        <a14:foregroundMark x1="40222" y1="3721" x2="59222" y2="8953"/>
                        <a14:foregroundMark x1="59222" y1="8953" x2="69556" y2="17791"/>
                        <a14:foregroundMark x1="51889" y1="1977" x2="28111" y2="14884"/>
                        <a14:foregroundMark x1="28111" y1="14884" x2="13889" y2="31744"/>
                        <a14:foregroundMark x1="13889" y1="31744" x2="5889" y2="55349"/>
                        <a14:foregroundMark x1="5889" y1="55349" x2="5667" y2="59302"/>
                        <a14:foregroundMark x1="17111" y1="46047" x2="31222" y2="36628"/>
                        <a14:foregroundMark x1="31222" y1="36628" x2="30556" y2="29535"/>
                        <a14:foregroundMark x1="30556" y1="29535" x2="21778" y2="43372"/>
                        <a14:foregroundMark x1="21778" y1="43372" x2="23000" y2="69535"/>
                        <a14:foregroundMark x1="23000" y1="69535" x2="46222" y2="91977"/>
                        <a14:foregroundMark x1="46222" y1="91977" x2="54111" y2="95465"/>
                        <a14:foregroundMark x1="54111" y1="95465" x2="61778" y2="94884"/>
                        <a14:foregroundMark x1="61778" y1="94884" x2="63333" y2="93721"/>
                        <a14:foregroundMark x1="40889" y1="3721" x2="52556" y2="3372"/>
                        <a14:foregroundMark x1="52556" y1="3372" x2="63778" y2="6279"/>
                        <a14:foregroundMark x1="94556" y1="43140" x2="95889" y2="56860"/>
                        <a14:foregroundMark x1="49111" y1="81744" x2="51889" y2="8360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3010" y="308039"/>
            <a:ext cx="6532345" cy="6241922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3CFB5CFC-2FD1-4D29-B54E-95FB1C483A66}"/>
              </a:ext>
            </a:extLst>
          </p:cNvPr>
          <p:cNvSpPr/>
          <p:nvPr/>
        </p:nvSpPr>
        <p:spPr>
          <a:xfrm>
            <a:off x="-1045835" y="156594"/>
            <a:ext cx="6029838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7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Spielzeit</a:t>
            </a:r>
            <a:endParaRPr lang="th-TH" sz="7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2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 Demi" pitchFamily="34" charset="0"/>
            </a:endParaRPr>
          </a:p>
        </p:txBody>
      </p:sp>
      <p:pic>
        <p:nvPicPr>
          <p:cNvPr id="14" name="Picture 2" descr="Isolated basketball ball with a bounce effect Vector Image">
            <a:extLst>
              <a:ext uri="{FF2B5EF4-FFF2-40B4-BE49-F238E27FC236}">
                <a16:creationId xmlns:a16="http://schemas.microsoft.com/office/drawing/2014/main" id="{EF83C9DD-BE33-4F6A-A681-8132CD4654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>
                        <a14:foregroundMark x1="54800" y1="73333" x2="54800" y2="73333"/>
                        <a14:foregroundMark x1="52600" y1="75463" x2="52600" y2="75463"/>
                        <a14:foregroundMark x1="72200" y1="75833" x2="72200" y2="75833"/>
                        <a14:foregroundMark x1="50900" y1="68241" x2="50900" y2="68241"/>
                        <a14:foregroundMark x1="51500" y1="68241" x2="51500" y2="682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27184" flipH="1">
            <a:off x="3213704" y="3518"/>
            <a:ext cx="1704125" cy="1726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CE9A000C-07C0-4C25-8E3D-CA238ECF2F0F}"/>
              </a:ext>
            </a:extLst>
          </p:cNvPr>
          <p:cNvCxnSpPr>
            <a:cxnSpLocks/>
          </p:cNvCxnSpPr>
          <p:nvPr/>
        </p:nvCxnSpPr>
        <p:spPr>
          <a:xfrm>
            <a:off x="8977317" y="3294707"/>
            <a:ext cx="2020883" cy="134293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B8A25DB5-FACD-4BF9-8801-183A6A86ACCD}"/>
              </a:ext>
            </a:extLst>
          </p:cNvPr>
          <p:cNvCxnSpPr>
            <a:cxnSpLocks/>
          </p:cNvCxnSpPr>
          <p:nvPr/>
        </p:nvCxnSpPr>
        <p:spPr>
          <a:xfrm flipH="1">
            <a:off x="7493000" y="3294707"/>
            <a:ext cx="1381703" cy="0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9A5E12C1-2EF7-4182-B0BB-1BE39D05AD04}"/>
              </a:ext>
            </a:extLst>
          </p:cNvPr>
          <p:cNvSpPr/>
          <p:nvPr/>
        </p:nvSpPr>
        <p:spPr>
          <a:xfrm>
            <a:off x="-1734891" y="3123670"/>
            <a:ext cx="9447851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6600" b="1" spc="50" dirty="0" err="1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nach</a:t>
            </a:r>
            <a:r>
              <a:rPr lang="en-US" sz="66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 </a:t>
            </a:r>
            <a:r>
              <a:rPr lang="en-US" sz="6600" b="1" spc="50" dirty="0" err="1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neun</a:t>
            </a:r>
            <a:r>
              <a:rPr lang="en-US" sz="66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.  </a:t>
            </a:r>
          </a:p>
        </p:txBody>
      </p:sp>
    </p:spTree>
    <p:extLst>
      <p:ext uri="{BB962C8B-B14F-4D97-AF65-F5344CB8AC3E}">
        <p14:creationId xmlns:p14="http://schemas.microsoft.com/office/powerpoint/2010/main" val="19760898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17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CF4EEE-33D4-47A2-BCA4-45E81B2541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899873-ED74-42C2-81BF-3EF36717ED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413DEFF-09D3-467F-9EF1-A3EB2CA99B37}"/>
              </a:ext>
            </a:extLst>
          </p:cNvPr>
          <p:cNvSpPr/>
          <p:nvPr/>
        </p:nvSpPr>
        <p:spPr>
          <a:xfrm>
            <a:off x="173255" y="115503"/>
            <a:ext cx="11858324" cy="66029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CEC113A-81BA-41DC-B1E7-F2EA3A731776}"/>
              </a:ext>
            </a:extLst>
          </p:cNvPr>
          <p:cNvSpPr/>
          <p:nvPr/>
        </p:nvSpPr>
        <p:spPr>
          <a:xfrm rot="21319414">
            <a:off x="3968623" y="4774151"/>
            <a:ext cx="2423006" cy="1066807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>
                <a:solidFill>
                  <a:schemeClr val="bg1"/>
                </a:solidFill>
                <a:latin typeface="Berlin Sans FB" pitchFamily="34" charset="0"/>
              </a:rPr>
              <a:t>23.15</a:t>
            </a:r>
            <a:endParaRPr lang="th-TH" sz="7200" dirty="0">
              <a:solidFill>
                <a:schemeClr val="bg1"/>
              </a:solidFill>
              <a:latin typeface="Berlin Sans FB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D378DBB-C14C-4908-9A06-4A7278D02E4F}"/>
              </a:ext>
            </a:extLst>
          </p:cNvPr>
          <p:cNvSpPr/>
          <p:nvPr/>
        </p:nvSpPr>
        <p:spPr>
          <a:xfrm>
            <a:off x="-1764351" y="2072337"/>
            <a:ext cx="9447851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66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Es </a:t>
            </a:r>
            <a:r>
              <a:rPr lang="en-US" sz="6600" b="1" spc="50" dirty="0" err="1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ist</a:t>
            </a:r>
            <a:r>
              <a:rPr lang="en-US" sz="66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 </a:t>
            </a:r>
            <a:r>
              <a:rPr lang="en-US" sz="6600" b="1" spc="50" dirty="0" err="1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Viertel</a:t>
            </a:r>
            <a:r>
              <a:rPr lang="en-US" sz="66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 </a:t>
            </a:r>
          </a:p>
        </p:txBody>
      </p:sp>
      <p:pic>
        <p:nvPicPr>
          <p:cNvPr id="1026" name="Picture 2" descr="นาฬิกา, เข็ม, บ้านนาฬิกา png - png นาฬิกา, เข็ม, บ้านนาฬิกา icon vector">
            <a:extLst>
              <a:ext uri="{FF2B5EF4-FFF2-40B4-BE49-F238E27FC236}">
                <a16:creationId xmlns:a16="http://schemas.microsoft.com/office/drawing/2014/main" id="{D1855F12-7F44-49D8-9F20-5CEFEDF958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256" b="94884" l="5667" r="95889">
                        <a14:foregroundMark x1="43444" y1="4884" x2="69667" y2="13023"/>
                        <a14:foregroundMark x1="69667" y1="13023" x2="86111" y2="25000"/>
                        <a14:foregroundMark x1="86111" y1="25000" x2="92000" y2="41512"/>
                        <a14:foregroundMark x1="40444" y1="5116" x2="18000" y2="23372"/>
                        <a14:foregroundMark x1="18000" y1="23372" x2="10889" y2="45349"/>
                        <a14:foregroundMark x1="10889" y1="45349" x2="12667" y2="60814"/>
                        <a14:foregroundMark x1="12667" y1="60814" x2="28889" y2="90465"/>
                        <a14:foregroundMark x1="28889" y1="90465" x2="40556" y2="94302"/>
                        <a14:foregroundMark x1="40556" y1="94302" x2="55111" y2="94884"/>
                        <a14:foregroundMark x1="55111" y1="94884" x2="66889" y2="93023"/>
                        <a14:foregroundMark x1="66889" y1="93023" x2="82111" y2="79302"/>
                        <a14:foregroundMark x1="82111" y1="79302" x2="92333" y2="61163"/>
                        <a14:foregroundMark x1="92333" y1="61163" x2="94556" y2="41395"/>
                        <a14:foregroundMark x1="94556" y1="41395" x2="92333" y2="31744"/>
                        <a14:foregroundMark x1="92333" y1="31744" x2="80556" y2="15930"/>
                        <a14:foregroundMark x1="80556" y1="15930" x2="59667" y2="5465"/>
                        <a14:foregroundMark x1="59667" y1="5465" x2="41222" y2="3953"/>
                        <a14:foregroundMark x1="41222" y1="3953" x2="34778" y2="9535"/>
                        <a14:foregroundMark x1="34778" y1="9535" x2="34778" y2="9535"/>
                        <a14:foregroundMark x1="35111" y1="4651" x2="17222" y2="15233"/>
                        <a14:foregroundMark x1="17222" y1="15233" x2="10778" y2="30581"/>
                        <a14:foregroundMark x1="10778" y1="30581" x2="7556" y2="66860"/>
                        <a14:foregroundMark x1="7556" y1="66860" x2="7556" y2="66860"/>
                        <a14:foregroundMark x1="40222" y1="3721" x2="59222" y2="8953"/>
                        <a14:foregroundMark x1="59222" y1="8953" x2="69556" y2="17791"/>
                        <a14:foregroundMark x1="51889" y1="1977" x2="28111" y2="14884"/>
                        <a14:foregroundMark x1="28111" y1="14884" x2="13889" y2="31744"/>
                        <a14:foregroundMark x1="13889" y1="31744" x2="5889" y2="55349"/>
                        <a14:foregroundMark x1="5889" y1="55349" x2="5667" y2="59302"/>
                        <a14:foregroundMark x1="17111" y1="46047" x2="31222" y2="36628"/>
                        <a14:foregroundMark x1="31222" y1="36628" x2="30556" y2="29535"/>
                        <a14:foregroundMark x1="30556" y1="29535" x2="21778" y2="43372"/>
                        <a14:foregroundMark x1="21778" y1="43372" x2="23000" y2="69535"/>
                        <a14:foregroundMark x1="23000" y1="69535" x2="46222" y2="91977"/>
                        <a14:foregroundMark x1="46222" y1="91977" x2="54111" y2="95465"/>
                        <a14:foregroundMark x1="54111" y1="95465" x2="61778" y2="94884"/>
                        <a14:foregroundMark x1="61778" y1="94884" x2="63333" y2="93721"/>
                        <a14:foregroundMark x1="40889" y1="3721" x2="52556" y2="3372"/>
                        <a14:foregroundMark x1="52556" y1="3372" x2="63778" y2="6279"/>
                        <a14:foregroundMark x1="94556" y1="43140" x2="95889" y2="56860"/>
                        <a14:foregroundMark x1="49111" y1="81744" x2="51889" y2="8360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3010" y="308039"/>
            <a:ext cx="6532345" cy="6241922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3CFB5CFC-2FD1-4D29-B54E-95FB1C483A66}"/>
              </a:ext>
            </a:extLst>
          </p:cNvPr>
          <p:cNvSpPr/>
          <p:nvPr/>
        </p:nvSpPr>
        <p:spPr>
          <a:xfrm>
            <a:off x="-1045835" y="156594"/>
            <a:ext cx="6029838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7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Spielzeit</a:t>
            </a:r>
            <a:endParaRPr lang="th-TH" sz="7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2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 Demi" pitchFamily="34" charset="0"/>
            </a:endParaRPr>
          </a:p>
        </p:txBody>
      </p:sp>
      <p:pic>
        <p:nvPicPr>
          <p:cNvPr id="14" name="Picture 2" descr="Isolated basketball ball with a bounce effect Vector Image">
            <a:extLst>
              <a:ext uri="{FF2B5EF4-FFF2-40B4-BE49-F238E27FC236}">
                <a16:creationId xmlns:a16="http://schemas.microsoft.com/office/drawing/2014/main" id="{EF83C9DD-BE33-4F6A-A681-8132CD4654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>
                        <a14:foregroundMark x1="54800" y1="73333" x2="54800" y2="73333"/>
                        <a14:foregroundMark x1="52600" y1="75463" x2="52600" y2="75463"/>
                        <a14:foregroundMark x1="72200" y1="75833" x2="72200" y2="75833"/>
                        <a14:foregroundMark x1="50900" y1="68241" x2="50900" y2="68241"/>
                        <a14:foregroundMark x1="51500" y1="68241" x2="51500" y2="682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27184" flipH="1">
            <a:off x="3213704" y="3518"/>
            <a:ext cx="1704125" cy="1726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CE9A000C-07C0-4C25-8E3D-CA238ECF2F0F}"/>
              </a:ext>
            </a:extLst>
          </p:cNvPr>
          <p:cNvCxnSpPr>
            <a:cxnSpLocks/>
          </p:cNvCxnSpPr>
          <p:nvPr/>
        </p:nvCxnSpPr>
        <p:spPr>
          <a:xfrm>
            <a:off x="8977317" y="3294707"/>
            <a:ext cx="2020883" cy="134293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B8A25DB5-FACD-4BF9-8801-183A6A86ACCD}"/>
              </a:ext>
            </a:extLst>
          </p:cNvPr>
          <p:cNvCxnSpPr>
            <a:cxnSpLocks/>
          </p:cNvCxnSpPr>
          <p:nvPr/>
        </p:nvCxnSpPr>
        <p:spPr>
          <a:xfrm flipH="1" flipV="1">
            <a:off x="8394700" y="2273300"/>
            <a:ext cx="480003" cy="1021407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9A5E12C1-2EF7-4182-B0BB-1BE39D05AD04}"/>
              </a:ext>
            </a:extLst>
          </p:cNvPr>
          <p:cNvSpPr/>
          <p:nvPr/>
        </p:nvSpPr>
        <p:spPr>
          <a:xfrm>
            <a:off x="-1734891" y="3123670"/>
            <a:ext cx="9447851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6600" b="1" spc="50" dirty="0" err="1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nach</a:t>
            </a:r>
            <a:r>
              <a:rPr lang="en-US" sz="66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 elf.  </a:t>
            </a:r>
          </a:p>
        </p:txBody>
      </p:sp>
    </p:spTree>
    <p:extLst>
      <p:ext uri="{BB962C8B-B14F-4D97-AF65-F5344CB8AC3E}">
        <p14:creationId xmlns:p14="http://schemas.microsoft.com/office/powerpoint/2010/main" val="23991683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17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CF4EEE-33D4-47A2-BCA4-45E81B2541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899873-ED74-42C2-81BF-3EF36717ED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413DEFF-09D3-467F-9EF1-A3EB2CA99B37}"/>
              </a:ext>
            </a:extLst>
          </p:cNvPr>
          <p:cNvSpPr/>
          <p:nvPr/>
        </p:nvSpPr>
        <p:spPr>
          <a:xfrm>
            <a:off x="173255" y="115503"/>
            <a:ext cx="11858324" cy="66029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CEC113A-81BA-41DC-B1E7-F2EA3A731776}"/>
              </a:ext>
            </a:extLst>
          </p:cNvPr>
          <p:cNvSpPr/>
          <p:nvPr/>
        </p:nvSpPr>
        <p:spPr>
          <a:xfrm rot="21319414">
            <a:off x="3968623" y="4774151"/>
            <a:ext cx="2423006" cy="1066807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>
                <a:solidFill>
                  <a:schemeClr val="bg1"/>
                </a:solidFill>
                <a:latin typeface="Berlin Sans FB" pitchFamily="34" charset="0"/>
              </a:rPr>
              <a:t>17.15</a:t>
            </a:r>
            <a:endParaRPr lang="th-TH" sz="7200" dirty="0">
              <a:solidFill>
                <a:schemeClr val="bg1"/>
              </a:solidFill>
              <a:latin typeface="Berlin Sans FB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D378DBB-C14C-4908-9A06-4A7278D02E4F}"/>
              </a:ext>
            </a:extLst>
          </p:cNvPr>
          <p:cNvSpPr/>
          <p:nvPr/>
        </p:nvSpPr>
        <p:spPr>
          <a:xfrm>
            <a:off x="-1764351" y="2072337"/>
            <a:ext cx="9447851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66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Es </a:t>
            </a:r>
            <a:r>
              <a:rPr lang="en-US" sz="6600" b="1" spc="50" dirty="0" err="1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ist</a:t>
            </a:r>
            <a:r>
              <a:rPr lang="en-US" sz="66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 </a:t>
            </a:r>
            <a:r>
              <a:rPr lang="en-US" sz="6600" b="1" spc="50" dirty="0" err="1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Viertel</a:t>
            </a:r>
            <a:r>
              <a:rPr lang="en-US" sz="66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 </a:t>
            </a:r>
          </a:p>
        </p:txBody>
      </p:sp>
      <p:pic>
        <p:nvPicPr>
          <p:cNvPr id="1026" name="Picture 2" descr="นาฬิกา, เข็ม, บ้านนาฬิกา png - png นาฬิกา, เข็ม, บ้านนาฬิกา icon vector">
            <a:extLst>
              <a:ext uri="{FF2B5EF4-FFF2-40B4-BE49-F238E27FC236}">
                <a16:creationId xmlns:a16="http://schemas.microsoft.com/office/drawing/2014/main" id="{D1855F12-7F44-49D8-9F20-5CEFEDF958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256" b="94884" l="5667" r="95889">
                        <a14:foregroundMark x1="43444" y1="4884" x2="69667" y2="13023"/>
                        <a14:foregroundMark x1="69667" y1="13023" x2="86111" y2="25000"/>
                        <a14:foregroundMark x1="86111" y1="25000" x2="92000" y2="41512"/>
                        <a14:foregroundMark x1="40444" y1="5116" x2="18000" y2="23372"/>
                        <a14:foregroundMark x1="18000" y1="23372" x2="10889" y2="45349"/>
                        <a14:foregroundMark x1="10889" y1="45349" x2="12667" y2="60814"/>
                        <a14:foregroundMark x1="12667" y1="60814" x2="28889" y2="90465"/>
                        <a14:foregroundMark x1="28889" y1="90465" x2="40556" y2="94302"/>
                        <a14:foregroundMark x1="40556" y1="94302" x2="55111" y2="94884"/>
                        <a14:foregroundMark x1="55111" y1="94884" x2="66889" y2="93023"/>
                        <a14:foregroundMark x1="66889" y1="93023" x2="82111" y2="79302"/>
                        <a14:foregroundMark x1="82111" y1="79302" x2="92333" y2="61163"/>
                        <a14:foregroundMark x1="92333" y1="61163" x2="94556" y2="41395"/>
                        <a14:foregroundMark x1="94556" y1="41395" x2="92333" y2="31744"/>
                        <a14:foregroundMark x1="92333" y1="31744" x2="80556" y2="15930"/>
                        <a14:foregroundMark x1="80556" y1="15930" x2="59667" y2="5465"/>
                        <a14:foregroundMark x1="59667" y1="5465" x2="41222" y2="3953"/>
                        <a14:foregroundMark x1="41222" y1="3953" x2="34778" y2="9535"/>
                        <a14:foregroundMark x1="34778" y1="9535" x2="34778" y2="9535"/>
                        <a14:foregroundMark x1="35111" y1="4651" x2="17222" y2="15233"/>
                        <a14:foregroundMark x1="17222" y1="15233" x2="10778" y2="30581"/>
                        <a14:foregroundMark x1="10778" y1="30581" x2="7556" y2="66860"/>
                        <a14:foregroundMark x1="7556" y1="66860" x2="7556" y2="66860"/>
                        <a14:foregroundMark x1="40222" y1="3721" x2="59222" y2="8953"/>
                        <a14:foregroundMark x1="59222" y1="8953" x2="69556" y2="17791"/>
                        <a14:foregroundMark x1="51889" y1="1977" x2="28111" y2="14884"/>
                        <a14:foregroundMark x1="28111" y1="14884" x2="13889" y2="31744"/>
                        <a14:foregroundMark x1="13889" y1="31744" x2="5889" y2="55349"/>
                        <a14:foregroundMark x1="5889" y1="55349" x2="5667" y2="59302"/>
                        <a14:foregroundMark x1="17111" y1="46047" x2="31222" y2="36628"/>
                        <a14:foregroundMark x1="31222" y1="36628" x2="30556" y2="29535"/>
                        <a14:foregroundMark x1="30556" y1="29535" x2="21778" y2="43372"/>
                        <a14:foregroundMark x1="21778" y1="43372" x2="23000" y2="69535"/>
                        <a14:foregroundMark x1="23000" y1="69535" x2="46222" y2="91977"/>
                        <a14:foregroundMark x1="46222" y1="91977" x2="54111" y2="95465"/>
                        <a14:foregroundMark x1="54111" y1="95465" x2="61778" y2="94884"/>
                        <a14:foregroundMark x1="61778" y1="94884" x2="63333" y2="93721"/>
                        <a14:foregroundMark x1="40889" y1="3721" x2="52556" y2="3372"/>
                        <a14:foregroundMark x1="52556" y1="3372" x2="63778" y2="6279"/>
                        <a14:foregroundMark x1="94556" y1="43140" x2="95889" y2="56860"/>
                        <a14:foregroundMark x1="49111" y1="81744" x2="51889" y2="8360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3010" y="308039"/>
            <a:ext cx="6532345" cy="6241922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3CFB5CFC-2FD1-4D29-B54E-95FB1C483A66}"/>
              </a:ext>
            </a:extLst>
          </p:cNvPr>
          <p:cNvSpPr/>
          <p:nvPr/>
        </p:nvSpPr>
        <p:spPr>
          <a:xfrm>
            <a:off x="-1045835" y="156594"/>
            <a:ext cx="6029838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7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Spielzeit</a:t>
            </a:r>
            <a:endParaRPr lang="th-TH" sz="7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2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 Demi" pitchFamily="34" charset="0"/>
            </a:endParaRPr>
          </a:p>
        </p:txBody>
      </p:sp>
      <p:pic>
        <p:nvPicPr>
          <p:cNvPr id="14" name="Picture 2" descr="Isolated basketball ball with a bounce effect Vector Image">
            <a:extLst>
              <a:ext uri="{FF2B5EF4-FFF2-40B4-BE49-F238E27FC236}">
                <a16:creationId xmlns:a16="http://schemas.microsoft.com/office/drawing/2014/main" id="{EF83C9DD-BE33-4F6A-A681-8132CD4654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>
                        <a14:foregroundMark x1="54800" y1="73333" x2="54800" y2="73333"/>
                        <a14:foregroundMark x1="52600" y1="75463" x2="52600" y2="75463"/>
                        <a14:foregroundMark x1="72200" y1="75833" x2="72200" y2="75833"/>
                        <a14:foregroundMark x1="50900" y1="68241" x2="50900" y2="68241"/>
                        <a14:foregroundMark x1="51500" y1="68241" x2="51500" y2="682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27184" flipH="1">
            <a:off x="3213704" y="3518"/>
            <a:ext cx="1704125" cy="1726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CE9A000C-07C0-4C25-8E3D-CA238ECF2F0F}"/>
              </a:ext>
            </a:extLst>
          </p:cNvPr>
          <p:cNvCxnSpPr>
            <a:cxnSpLocks/>
          </p:cNvCxnSpPr>
          <p:nvPr/>
        </p:nvCxnSpPr>
        <p:spPr>
          <a:xfrm>
            <a:off x="8977317" y="3294707"/>
            <a:ext cx="2020883" cy="134293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B8A25DB5-FACD-4BF9-8801-183A6A86ACCD}"/>
              </a:ext>
            </a:extLst>
          </p:cNvPr>
          <p:cNvCxnSpPr>
            <a:cxnSpLocks/>
          </p:cNvCxnSpPr>
          <p:nvPr/>
        </p:nvCxnSpPr>
        <p:spPr>
          <a:xfrm>
            <a:off x="8835753" y="3294707"/>
            <a:ext cx="651147" cy="1251893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9A5E12C1-2EF7-4182-B0BB-1BE39D05AD04}"/>
              </a:ext>
            </a:extLst>
          </p:cNvPr>
          <p:cNvSpPr/>
          <p:nvPr/>
        </p:nvSpPr>
        <p:spPr>
          <a:xfrm>
            <a:off x="-1734891" y="3123670"/>
            <a:ext cx="9447851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6600" b="1" spc="50" dirty="0" err="1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nach</a:t>
            </a:r>
            <a:r>
              <a:rPr lang="en-US" sz="66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 </a:t>
            </a:r>
            <a:r>
              <a:rPr lang="en-US" sz="6600" b="1" spc="50" dirty="0" err="1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fünf</a:t>
            </a:r>
            <a:r>
              <a:rPr lang="en-US" sz="66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.  </a:t>
            </a:r>
          </a:p>
        </p:txBody>
      </p:sp>
    </p:spTree>
    <p:extLst>
      <p:ext uri="{BB962C8B-B14F-4D97-AF65-F5344CB8AC3E}">
        <p14:creationId xmlns:p14="http://schemas.microsoft.com/office/powerpoint/2010/main" val="15933827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17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CF4EEE-33D4-47A2-BCA4-45E81B2541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899873-ED74-42C2-81BF-3EF36717ED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413DEFF-09D3-467F-9EF1-A3EB2CA99B37}"/>
              </a:ext>
            </a:extLst>
          </p:cNvPr>
          <p:cNvSpPr/>
          <p:nvPr/>
        </p:nvSpPr>
        <p:spPr>
          <a:xfrm>
            <a:off x="173255" y="115503"/>
            <a:ext cx="11858324" cy="66029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CEC113A-81BA-41DC-B1E7-F2EA3A731776}"/>
              </a:ext>
            </a:extLst>
          </p:cNvPr>
          <p:cNvSpPr/>
          <p:nvPr/>
        </p:nvSpPr>
        <p:spPr>
          <a:xfrm rot="21319414">
            <a:off x="3968623" y="4774151"/>
            <a:ext cx="2423006" cy="1066807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>
                <a:solidFill>
                  <a:schemeClr val="bg1"/>
                </a:solidFill>
                <a:latin typeface="Berlin Sans FB" pitchFamily="34" charset="0"/>
              </a:rPr>
              <a:t>20.45</a:t>
            </a:r>
            <a:endParaRPr lang="th-TH" sz="7200" dirty="0">
              <a:solidFill>
                <a:schemeClr val="bg1"/>
              </a:solidFill>
              <a:latin typeface="Berlin Sans FB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D378DBB-C14C-4908-9A06-4A7278D02E4F}"/>
              </a:ext>
            </a:extLst>
          </p:cNvPr>
          <p:cNvSpPr/>
          <p:nvPr/>
        </p:nvSpPr>
        <p:spPr>
          <a:xfrm>
            <a:off x="-1764351" y="2072337"/>
            <a:ext cx="9447851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66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Es </a:t>
            </a:r>
            <a:r>
              <a:rPr lang="en-US" sz="6600" b="1" spc="50" dirty="0" err="1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ist</a:t>
            </a:r>
            <a:r>
              <a:rPr lang="en-US" sz="66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 </a:t>
            </a:r>
            <a:r>
              <a:rPr lang="en-US" sz="6600" b="1" spc="50" dirty="0" err="1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Viertel</a:t>
            </a:r>
            <a:r>
              <a:rPr lang="en-US" sz="66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 </a:t>
            </a:r>
          </a:p>
        </p:txBody>
      </p:sp>
      <p:pic>
        <p:nvPicPr>
          <p:cNvPr id="1026" name="Picture 2" descr="นาฬิกา, เข็ม, บ้านนาฬิกา png - png นาฬิกา, เข็ม, บ้านนาฬิกา icon vector">
            <a:extLst>
              <a:ext uri="{FF2B5EF4-FFF2-40B4-BE49-F238E27FC236}">
                <a16:creationId xmlns:a16="http://schemas.microsoft.com/office/drawing/2014/main" id="{D1855F12-7F44-49D8-9F20-5CEFEDF958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256" b="94884" l="5667" r="95889">
                        <a14:foregroundMark x1="43444" y1="4884" x2="69667" y2="13023"/>
                        <a14:foregroundMark x1="69667" y1="13023" x2="86111" y2="25000"/>
                        <a14:foregroundMark x1="86111" y1="25000" x2="92000" y2="41512"/>
                        <a14:foregroundMark x1="40444" y1="5116" x2="18000" y2="23372"/>
                        <a14:foregroundMark x1="18000" y1="23372" x2="10889" y2="45349"/>
                        <a14:foregroundMark x1="10889" y1="45349" x2="12667" y2="60814"/>
                        <a14:foregroundMark x1="12667" y1="60814" x2="28889" y2="90465"/>
                        <a14:foregroundMark x1="28889" y1="90465" x2="40556" y2="94302"/>
                        <a14:foregroundMark x1="40556" y1="94302" x2="55111" y2="94884"/>
                        <a14:foregroundMark x1="55111" y1="94884" x2="66889" y2="93023"/>
                        <a14:foregroundMark x1="66889" y1="93023" x2="82111" y2="79302"/>
                        <a14:foregroundMark x1="82111" y1="79302" x2="92333" y2="61163"/>
                        <a14:foregroundMark x1="92333" y1="61163" x2="94556" y2="41395"/>
                        <a14:foregroundMark x1="94556" y1="41395" x2="92333" y2="31744"/>
                        <a14:foregroundMark x1="92333" y1="31744" x2="80556" y2="15930"/>
                        <a14:foregroundMark x1="80556" y1="15930" x2="59667" y2="5465"/>
                        <a14:foregroundMark x1="59667" y1="5465" x2="41222" y2="3953"/>
                        <a14:foregroundMark x1="41222" y1="3953" x2="34778" y2="9535"/>
                        <a14:foregroundMark x1="34778" y1="9535" x2="34778" y2="9535"/>
                        <a14:foregroundMark x1="35111" y1="4651" x2="17222" y2="15233"/>
                        <a14:foregroundMark x1="17222" y1="15233" x2="10778" y2="30581"/>
                        <a14:foregroundMark x1="10778" y1="30581" x2="7556" y2="66860"/>
                        <a14:foregroundMark x1="7556" y1="66860" x2="7556" y2="66860"/>
                        <a14:foregroundMark x1="40222" y1="3721" x2="59222" y2="8953"/>
                        <a14:foregroundMark x1="59222" y1="8953" x2="69556" y2="17791"/>
                        <a14:foregroundMark x1="51889" y1="1977" x2="28111" y2="14884"/>
                        <a14:foregroundMark x1="28111" y1="14884" x2="13889" y2="31744"/>
                        <a14:foregroundMark x1="13889" y1="31744" x2="5889" y2="55349"/>
                        <a14:foregroundMark x1="5889" y1="55349" x2="5667" y2="59302"/>
                        <a14:foregroundMark x1="17111" y1="46047" x2="31222" y2="36628"/>
                        <a14:foregroundMark x1="31222" y1="36628" x2="30556" y2="29535"/>
                        <a14:foregroundMark x1="30556" y1="29535" x2="21778" y2="43372"/>
                        <a14:foregroundMark x1="21778" y1="43372" x2="23000" y2="69535"/>
                        <a14:foregroundMark x1="23000" y1="69535" x2="46222" y2="91977"/>
                        <a14:foregroundMark x1="46222" y1="91977" x2="54111" y2="95465"/>
                        <a14:foregroundMark x1="54111" y1="95465" x2="61778" y2="94884"/>
                        <a14:foregroundMark x1="61778" y1="94884" x2="63333" y2="93721"/>
                        <a14:foregroundMark x1="40889" y1="3721" x2="52556" y2="3372"/>
                        <a14:foregroundMark x1="52556" y1="3372" x2="63778" y2="6279"/>
                        <a14:foregroundMark x1="94556" y1="43140" x2="95889" y2="56860"/>
                        <a14:foregroundMark x1="49111" y1="81744" x2="51889" y2="8360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3010" y="308039"/>
            <a:ext cx="6532345" cy="6241922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3CFB5CFC-2FD1-4D29-B54E-95FB1C483A66}"/>
              </a:ext>
            </a:extLst>
          </p:cNvPr>
          <p:cNvSpPr/>
          <p:nvPr/>
        </p:nvSpPr>
        <p:spPr>
          <a:xfrm>
            <a:off x="-1045835" y="156594"/>
            <a:ext cx="6029838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7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Spielzeit</a:t>
            </a:r>
            <a:endParaRPr lang="th-TH" sz="7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2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 Demi" pitchFamily="34" charset="0"/>
            </a:endParaRPr>
          </a:p>
        </p:txBody>
      </p:sp>
      <p:pic>
        <p:nvPicPr>
          <p:cNvPr id="14" name="Picture 2" descr="Isolated basketball ball with a bounce effect Vector Image">
            <a:extLst>
              <a:ext uri="{FF2B5EF4-FFF2-40B4-BE49-F238E27FC236}">
                <a16:creationId xmlns:a16="http://schemas.microsoft.com/office/drawing/2014/main" id="{EF83C9DD-BE33-4F6A-A681-8132CD4654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>
                        <a14:foregroundMark x1="54800" y1="73333" x2="54800" y2="73333"/>
                        <a14:foregroundMark x1="52600" y1="75463" x2="52600" y2="75463"/>
                        <a14:foregroundMark x1="72200" y1="75833" x2="72200" y2="75833"/>
                        <a14:foregroundMark x1="50900" y1="68241" x2="50900" y2="68241"/>
                        <a14:foregroundMark x1="51500" y1="68241" x2="51500" y2="682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27184" flipH="1">
            <a:off x="3213704" y="3518"/>
            <a:ext cx="1704125" cy="1726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CE9A000C-07C0-4C25-8E3D-CA238ECF2F0F}"/>
              </a:ext>
            </a:extLst>
          </p:cNvPr>
          <p:cNvCxnSpPr>
            <a:cxnSpLocks/>
          </p:cNvCxnSpPr>
          <p:nvPr/>
        </p:nvCxnSpPr>
        <p:spPr>
          <a:xfrm flipH="1">
            <a:off x="6921500" y="3294707"/>
            <a:ext cx="2055817" cy="0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B8A25DB5-FACD-4BF9-8801-183A6A86ACCD}"/>
              </a:ext>
            </a:extLst>
          </p:cNvPr>
          <p:cNvCxnSpPr>
            <a:cxnSpLocks/>
          </p:cNvCxnSpPr>
          <p:nvPr/>
        </p:nvCxnSpPr>
        <p:spPr>
          <a:xfrm flipH="1">
            <a:off x="7404100" y="3294707"/>
            <a:ext cx="1455082" cy="413693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9A5E12C1-2EF7-4182-B0BB-1BE39D05AD04}"/>
              </a:ext>
            </a:extLst>
          </p:cNvPr>
          <p:cNvSpPr/>
          <p:nvPr/>
        </p:nvSpPr>
        <p:spPr>
          <a:xfrm>
            <a:off x="-1734891" y="3123670"/>
            <a:ext cx="9447851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6600" b="1" spc="50" dirty="0" err="1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vor</a:t>
            </a:r>
            <a:r>
              <a:rPr lang="en-US" sz="66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 </a:t>
            </a:r>
            <a:r>
              <a:rPr lang="en-US" sz="6600" b="1" spc="50" dirty="0" err="1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neun</a:t>
            </a:r>
            <a:r>
              <a:rPr lang="en-US" sz="66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.  </a:t>
            </a:r>
          </a:p>
        </p:txBody>
      </p:sp>
    </p:spTree>
    <p:extLst>
      <p:ext uri="{BB962C8B-B14F-4D97-AF65-F5344CB8AC3E}">
        <p14:creationId xmlns:p14="http://schemas.microsoft.com/office/powerpoint/2010/main" val="16577086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17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Image result for circle">
            <a:extLst>
              <a:ext uri="{FF2B5EF4-FFF2-40B4-BE49-F238E27FC236}">
                <a16:creationId xmlns:a16="http://schemas.microsoft.com/office/drawing/2014/main" id="{BC8266F2-6980-489D-BDCC-A220AE998D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 l="49750" t="7000" r="6999" b="6999"/>
          <a:stretch>
            <a:fillRect/>
          </a:stretch>
        </p:blipFill>
        <p:spPr bwMode="auto">
          <a:xfrm>
            <a:off x="6082622" y="90822"/>
            <a:ext cx="3357586" cy="6676355"/>
          </a:xfrm>
          <a:prstGeom prst="rect">
            <a:avLst/>
          </a:prstGeom>
          <a:noFill/>
        </p:spPr>
      </p:pic>
      <p:pic>
        <p:nvPicPr>
          <p:cNvPr id="8" name="Picture 2" descr="Image result for circle">
            <a:extLst>
              <a:ext uri="{FF2B5EF4-FFF2-40B4-BE49-F238E27FC236}">
                <a16:creationId xmlns:a16="http://schemas.microsoft.com/office/drawing/2014/main" id="{CE3EA566-6483-4A31-A52C-50565CF9A0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 l="7292" t="7000" r="50373" b="6999"/>
          <a:stretch>
            <a:fillRect/>
          </a:stretch>
        </p:blipFill>
        <p:spPr bwMode="auto">
          <a:xfrm>
            <a:off x="2796474" y="90822"/>
            <a:ext cx="3286148" cy="6676355"/>
          </a:xfrm>
          <a:prstGeom prst="rect">
            <a:avLst/>
          </a:prstGeom>
          <a:noFill/>
        </p:spPr>
      </p:pic>
      <p:pic>
        <p:nvPicPr>
          <p:cNvPr id="4" name="Picture 4" descr="Related image">
            <a:extLst>
              <a:ext uri="{FF2B5EF4-FFF2-40B4-BE49-F238E27FC236}">
                <a16:creationId xmlns:a16="http://schemas.microsoft.com/office/drawing/2014/main" id="{811D484C-4F28-4273-92AE-CAB7FF897F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72652" y="90822"/>
            <a:ext cx="6667556" cy="6667556"/>
          </a:xfrm>
          <a:prstGeom prst="rect">
            <a:avLst/>
          </a:prstGeom>
          <a:noFill/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FDA3B688-B68A-4FD1-A8FC-B1022D21A298}"/>
              </a:ext>
            </a:extLst>
          </p:cNvPr>
          <p:cNvSpPr/>
          <p:nvPr/>
        </p:nvSpPr>
        <p:spPr>
          <a:xfrm>
            <a:off x="6296936" y="2734004"/>
            <a:ext cx="242889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spc="50" dirty="0" err="1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nach</a:t>
            </a:r>
            <a:endParaRPr lang="en-US" sz="4400" b="1" cap="none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MV Boli" pitchFamily="2" charset="0"/>
              <a:cs typeface="MV Boli" pitchFamily="2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E4B7C00-C521-427F-97C3-F7A0EF500637}"/>
              </a:ext>
            </a:extLst>
          </p:cNvPr>
          <p:cNvSpPr/>
          <p:nvPr/>
        </p:nvSpPr>
        <p:spPr>
          <a:xfrm>
            <a:off x="3653730" y="2734004"/>
            <a:ext cx="242889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spc="50" dirty="0" err="1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vor</a:t>
            </a:r>
            <a:endParaRPr lang="en-US" sz="4400" b="1" cap="none" spc="50" dirty="0">
              <a:ln w="11430"/>
              <a:solidFill>
                <a:srgbClr val="0070C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MV Boli" pitchFamily="2" charset="0"/>
              <a:cs typeface="MV Boli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09208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Image result for circle">
            <a:extLst>
              <a:ext uri="{FF2B5EF4-FFF2-40B4-BE49-F238E27FC236}">
                <a16:creationId xmlns:a16="http://schemas.microsoft.com/office/drawing/2014/main" id="{BC8266F2-6980-489D-BDCC-A220AE998D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 l="49750" t="7000" r="6999" b="6999"/>
          <a:stretch>
            <a:fillRect/>
          </a:stretch>
        </p:blipFill>
        <p:spPr bwMode="auto">
          <a:xfrm>
            <a:off x="5877653" y="90822"/>
            <a:ext cx="3357586" cy="6676355"/>
          </a:xfrm>
          <a:prstGeom prst="rect">
            <a:avLst/>
          </a:prstGeom>
          <a:noFill/>
        </p:spPr>
      </p:pic>
      <p:pic>
        <p:nvPicPr>
          <p:cNvPr id="8" name="Picture 2" descr="Image result for circle">
            <a:extLst>
              <a:ext uri="{FF2B5EF4-FFF2-40B4-BE49-F238E27FC236}">
                <a16:creationId xmlns:a16="http://schemas.microsoft.com/office/drawing/2014/main" id="{CE3EA566-6483-4A31-A52C-50565CF9A0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 l="7292" t="7000" r="50373" b="6999"/>
          <a:stretch>
            <a:fillRect/>
          </a:stretch>
        </p:blipFill>
        <p:spPr bwMode="auto">
          <a:xfrm>
            <a:off x="2591505" y="90822"/>
            <a:ext cx="3286148" cy="6676355"/>
          </a:xfrm>
          <a:prstGeom prst="rect">
            <a:avLst/>
          </a:prstGeom>
          <a:noFill/>
        </p:spPr>
      </p:pic>
      <p:pic>
        <p:nvPicPr>
          <p:cNvPr id="4" name="Picture 4" descr="Related image">
            <a:extLst>
              <a:ext uri="{FF2B5EF4-FFF2-40B4-BE49-F238E27FC236}">
                <a16:creationId xmlns:a16="http://schemas.microsoft.com/office/drawing/2014/main" id="{811D484C-4F28-4273-92AE-CAB7FF897F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41748" y="90822"/>
            <a:ext cx="6667556" cy="6667556"/>
          </a:xfrm>
          <a:prstGeom prst="rect">
            <a:avLst/>
          </a:prstGeom>
          <a:noFill/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9E709865-A545-4925-8E71-69A729E39D34}"/>
              </a:ext>
            </a:extLst>
          </p:cNvPr>
          <p:cNvSpPr/>
          <p:nvPr/>
        </p:nvSpPr>
        <p:spPr>
          <a:xfrm>
            <a:off x="5881907" y="1585632"/>
            <a:ext cx="285815" cy="1578420"/>
          </a:xfrm>
          <a:prstGeom prst="rect">
            <a:avLst/>
          </a:prstGeom>
          <a:solidFill>
            <a:srgbClr val="FFC9C9"/>
          </a:solidFill>
          <a:ln>
            <a:solidFill>
              <a:srgbClr val="FFC9C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39BFEE5-93F7-4B08-8C2E-D8E7D4904CE4}"/>
              </a:ext>
            </a:extLst>
          </p:cNvPr>
          <p:cNvSpPr/>
          <p:nvPr/>
        </p:nvSpPr>
        <p:spPr>
          <a:xfrm>
            <a:off x="4634937" y="1292772"/>
            <a:ext cx="1238462" cy="2003056"/>
          </a:xfrm>
          <a:prstGeom prst="rect">
            <a:avLst/>
          </a:prstGeom>
          <a:solidFill>
            <a:srgbClr val="BFD8EF"/>
          </a:solidFill>
          <a:ln>
            <a:solidFill>
              <a:srgbClr val="BFD8E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DA3B688-B68A-4FD1-A8FC-B1022D21A298}"/>
              </a:ext>
            </a:extLst>
          </p:cNvPr>
          <p:cNvSpPr/>
          <p:nvPr/>
        </p:nvSpPr>
        <p:spPr>
          <a:xfrm>
            <a:off x="6091967" y="2734004"/>
            <a:ext cx="242889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spc="50" dirty="0" err="1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nach</a:t>
            </a:r>
            <a:endParaRPr lang="en-US" sz="4400" b="1" cap="none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MV Boli" pitchFamily="2" charset="0"/>
              <a:cs typeface="MV Boli" pitchFamily="2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E4B7C00-C521-427F-97C3-F7A0EF500637}"/>
              </a:ext>
            </a:extLst>
          </p:cNvPr>
          <p:cNvSpPr/>
          <p:nvPr/>
        </p:nvSpPr>
        <p:spPr>
          <a:xfrm>
            <a:off x="3448761" y="2734004"/>
            <a:ext cx="242889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spc="50" dirty="0" err="1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vor</a:t>
            </a:r>
            <a:endParaRPr lang="en-US" sz="4400" b="1" cap="none" spc="50" dirty="0">
              <a:ln w="11430"/>
              <a:solidFill>
                <a:srgbClr val="0070C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MV Boli" pitchFamily="2" charset="0"/>
              <a:cs typeface="MV Boli" pitchFamily="2" charset="0"/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45B90925-69B8-4173-B47D-FA4CFDC0AE04}"/>
              </a:ext>
            </a:extLst>
          </p:cNvPr>
          <p:cNvCxnSpPr/>
          <p:nvPr/>
        </p:nvCxnSpPr>
        <p:spPr>
          <a:xfrm rot="16200000" flipH="1">
            <a:off x="5449025" y="3842306"/>
            <a:ext cx="2000264" cy="1214446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449D6E21-BFEF-4CC4-8B46-68C3DF18D732}"/>
              </a:ext>
            </a:extLst>
          </p:cNvPr>
          <p:cNvCxnSpPr/>
          <p:nvPr/>
        </p:nvCxnSpPr>
        <p:spPr>
          <a:xfrm>
            <a:off x="5913372" y="3377959"/>
            <a:ext cx="1643074" cy="357190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Oval 2">
            <a:extLst>
              <a:ext uri="{FF2B5EF4-FFF2-40B4-BE49-F238E27FC236}">
                <a16:creationId xmlns:a16="http://schemas.microsoft.com/office/drawing/2014/main" id="{E26CCE48-E418-406A-82AE-60762759629D}"/>
              </a:ext>
            </a:extLst>
          </p:cNvPr>
          <p:cNvSpPr/>
          <p:nvPr/>
        </p:nvSpPr>
        <p:spPr>
          <a:xfrm>
            <a:off x="5693924" y="3124822"/>
            <a:ext cx="382772" cy="40981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08118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Image result for circle">
            <a:extLst>
              <a:ext uri="{FF2B5EF4-FFF2-40B4-BE49-F238E27FC236}">
                <a16:creationId xmlns:a16="http://schemas.microsoft.com/office/drawing/2014/main" id="{BC8266F2-6980-489D-BDCC-A220AE998D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 l="49750" t="7000" r="6999" b="6999"/>
          <a:stretch>
            <a:fillRect/>
          </a:stretch>
        </p:blipFill>
        <p:spPr bwMode="auto">
          <a:xfrm>
            <a:off x="6096000" y="42594"/>
            <a:ext cx="3357586" cy="6676355"/>
          </a:xfrm>
          <a:prstGeom prst="rect">
            <a:avLst/>
          </a:prstGeom>
          <a:noFill/>
        </p:spPr>
      </p:pic>
      <p:pic>
        <p:nvPicPr>
          <p:cNvPr id="8" name="Picture 2" descr="Image result for circle">
            <a:extLst>
              <a:ext uri="{FF2B5EF4-FFF2-40B4-BE49-F238E27FC236}">
                <a16:creationId xmlns:a16="http://schemas.microsoft.com/office/drawing/2014/main" id="{CE3EA566-6483-4A31-A52C-50565CF9A0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 l="7292" t="7000" r="50373" b="6999"/>
          <a:stretch>
            <a:fillRect/>
          </a:stretch>
        </p:blipFill>
        <p:spPr bwMode="auto">
          <a:xfrm>
            <a:off x="2809852" y="42594"/>
            <a:ext cx="3286148" cy="6676355"/>
          </a:xfrm>
          <a:prstGeom prst="rect">
            <a:avLst/>
          </a:prstGeom>
          <a:noFill/>
        </p:spPr>
      </p:pic>
      <p:pic>
        <p:nvPicPr>
          <p:cNvPr id="4" name="Picture 4" descr="Related image">
            <a:extLst>
              <a:ext uri="{FF2B5EF4-FFF2-40B4-BE49-F238E27FC236}">
                <a16:creationId xmlns:a16="http://schemas.microsoft.com/office/drawing/2014/main" id="{811D484C-4F28-4273-92AE-CAB7FF897F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66476" y="51393"/>
            <a:ext cx="6667556" cy="6667556"/>
          </a:xfrm>
          <a:prstGeom prst="rect">
            <a:avLst/>
          </a:prstGeom>
          <a:noFill/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FDA3B688-B68A-4FD1-A8FC-B1022D21A298}"/>
              </a:ext>
            </a:extLst>
          </p:cNvPr>
          <p:cNvSpPr/>
          <p:nvPr/>
        </p:nvSpPr>
        <p:spPr>
          <a:xfrm>
            <a:off x="6310314" y="2685776"/>
            <a:ext cx="242889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spc="50" dirty="0" err="1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nach</a:t>
            </a:r>
            <a:endParaRPr lang="en-US" sz="4400" b="1" cap="none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MV Boli" pitchFamily="2" charset="0"/>
              <a:cs typeface="MV Boli" pitchFamily="2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39BFEE5-93F7-4B08-8C2E-D8E7D4904CE4}"/>
              </a:ext>
            </a:extLst>
          </p:cNvPr>
          <p:cNvSpPr/>
          <p:nvPr/>
        </p:nvSpPr>
        <p:spPr>
          <a:xfrm>
            <a:off x="4853284" y="1244544"/>
            <a:ext cx="1238462" cy="2003056"/>
          </a:xfrm>
          <a:prstGeom prst="rect">
            <a:avLst/>
          </a:prstGeom>
          <a:solidFill>
            <a:srgbClr val="BFD8EF"/>
          </a:solidFill>
          <a:ln>
            <a:solidFill>
              <a:srgbClr val="BFD8E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E4B7C00-C521-427F-97C3-F7A0EF500637}"/>
              </a:ext>
            </a:extLst>
          </p:cNvPr>
          <p:cNvSpPr/>
          <p:nvPr/>
        </p:nvSpPr>
        <p:spPr>
          <a:xfrm>
            <a:off x="3667108" y="2685776"/>
            <a:ext cx="242889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spc="50" dirty="0" err="1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vor</a:t>
            </a:r>
            <a:endParaRPr lang="en-US" sz="4400" b="1" cap="none" spc="50" dirty="0">
              <a:ln w="11430"/>
              <a:solidFill>
                <a:srgbClr val="0070C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MV Boli" pitchFamily="2" charset="0"/>
              <a:cs typeface="MV Boli" pitchFamily="2" charset="0"/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45B90925-69B8-4173-B47D-FA4CFDC0AE04}"/>
              </a:ext>
            </a:extLst>
          </p:cNvPr>
          <p:cNvCxnSpPr>
            <a:cxnSpLocks/>
          </p:cNvCxnSpPr>
          <p:nvPr/>
        </p:nvCxnSpPr>
        <p:spPr>
          <a:xfrm flipH="1">
            <a:off x="3855520" y="3447810"/>
            <a:ext cx="2244734" cy="1220418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449D6E21-BFEF-4CC4-8B46-68C3DF18D732}"/>
              </a:ext>
            </a:extLst>
          </p:cNvPr>
          <p:cNvCxnSpPr>
            <a:cxnSpLocks/>
          </p:cNvCxnSpPr>
          <p:nvPr/>
        </p:nvCxnSpPr>
        <p:spPr>
          <a:xfrm flipH="1" flipV="1">
            <a:off x="4238292" y="2685776"/>
            <a:ext cx="1933400" cy="690596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9E709865-A545-4925-8E71-69A729E39D34}"/>
              </a:ext>
            </a:extLst>
          </p:cNvPr>
          <p:cNvSpPr/>
          <p:nvPr/>
        </p:nvSpPr>
        <p:spPr>
          <a:xfrm>
            <a:off x="6100254" y="1537404"/>
            <a:ext cx="285815" cy="1578420"/>
          </a:xfrm>
          <a:prstGeom prst="rect">
            <a:avLst/>
          </a:prstGeom>
          <a:solidFill>
            <a:srgbClr val="FFC9C9"/>
          </a:solidFill>
          <a:ln>
            <a:solidFill>
              <a:srgbClr val="FFC9C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A2A881D4-609E-4994-BA86-69D94AAB41A8}"/>
              </a:ext>
            </a:extLst>
          </p:cNvPr>
          <p:cNvSpPr/>
          <p:nvPr/>
        </p:nvSpPr>
        <p:spPr>
          <a:xfrm>
            <a:off x="5925415" y="3177674"/>
            <a:ext cx="382772" cy="40981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96803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Image result for circle">
            <a:extLst>
              <a:ext uri="{FF2B5EF4-FFF2-40B4-BE49-F238E27FC236}">
                <a16:creationId xmlns:a16="http://schemas.microsoft.com/office/drawing/2014/main" id="{BC8266F2-6980-489D-BDCC-A220AE998D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 l="49750" t="7000" r="6999" b="6999"/>
          <a:stretch>
            <a:fillRect/>
          </a:stretch>
        </p:blipFill>
        <p:spPr bwMode="auto">
          <a:xfrm>
            <a:off x="6314001" y="95222"/>
            <a:ext cx="3357586" cy="6676355"/>
          </a:xfrm>
          <a:prstGeom prst="rect">
            <a:avLst/>
          </a:prstGeom>
          <a:noFill/>
        </p:spPr>
      </p:pic>
      <p:pic>
        <p:nvPicPr>
          <p:cNvPr id="8" name="Picture 2" descr="Image result for circle">
            <a:extLst>
              <a:ext uri="{FF2B5EF4-FFF2-40B4-BE49-F238E27FC236}">
                <a16:creationId xmlns:a16="http://schemas.microsoft.com/office/drawing/2014/main" id="{CE3EA566-6483-4A31-A52C-50565CF9A0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 l="7292" t="7000" r="50373" b="6999"/>
          <a:stretch>
            <a:fillRect/>
          </a:stretch>
        </p:blipFill>
        <p:spPr bwMode="auto">
          <a:xfrm>
            <a:off x="3027853" y="95222"/>
            <a:ext cx="3286148" cy="6676355"/>
          </a:xfrm>
          <a:prstGeom prst="rect">
            <a:avLst/>
          </a:prstGeom>
          <a:noFill/>
        </p:spPr>
      </p:pic>
      <p:pic>
        <p:nvPicPr>
          <p:cNvPr id="4" name="Picture 4" descr="Related image">
            <a:extLst>
              <a:ext uri="{FF2B5EF4-FFF2-40B4-BE49-F238E27FC236}">
                <a16:creationId xmlns:a16="http://schemas.microsoft.com/office/drawing/2014/main" id="{811D484C-4F28-4273-92AE-CAB7FF897F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08406" y="104021"/>
            <a:ext cx="6667556" cy="6667556"/>
          </a:xfrm>
          <a:prstGeom prst="rect">
            <a:avLst/>
          </a:prstGeom>
          <a:noFill/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FDA3B688-B68A-4FD1-A8FC-B1022D21A298}"/>
              </a:ext>
            </a:extLst>
          </p:cNvPr>
          <p:cNvSpPr/>
          <p:nvPr/>
        </p:nvSpPr>
        <p:spPr>
          <a:xfrm>
            <a:off x="6528315" y="2738404"/>
            <a:ext cx="242889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spc="50" dirty="0" err="1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nach</a:t>
            </a:r>
            <a:endParaRPr lang="en-US" sz="4400" b="1" cap="none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MV Boli" pitchFamily="2" charset="0"/>
              <a:cs typeface="MV Boli" pitchFamily="2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39BFEE5-93F7-4B08-8C2E-D8E7D4904CE4}"/>
              </a:ext>
            </a:extLst>
          </p:cNvPr>
          <p:cNvSpPr/>
          <p:nvPr/>
        </p:nvSpPr>
        <p:spPr>
          <a:xfrm>
            <a:off x="5071285" y="1297172"/>
            <a:ext cx="1238462" cy="2003056"/>
          </a:xfrm>
          <a:prstGeom prst="rect">
            <a:avLst/>
          </a:prstGeom>
          <a:solidFill>
            <a:srgbClr val="BFD8EF"/>
          </a:solidFill>
          <a:ln>
            <a:solidFill>
              <a:srgbClr val="BFD8E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E4B7C00-C521-427F-97C3-F7A0EF500637}"/>
              </a:ext>
            </a:extLst>
          </p:cNvPr>
          <p:cNvSpPr/>
          <p:nvPr/>
        </p:nvSpPr>
        <p:spPr>
          <a:xfrm>
            <a:off x="3885109" y="2738404"/>
            <a:ext cx="242889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spc="50" dirty="0" err="1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vor</a:t>
            </a:r>
            <a:endParaRPr lang="en-US" sz="4400" b="1" cap="none" spc="50" dirty="0">
              <a:ln w="11430"/>
              <a:solidFill>
                <a:srgbClr val="0070C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MV Boli" pitchFamily="2" charset="0"/>
              <a:cs typeface="MV Boli" pitchFamily="2" charset="0"/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45B90925-69B8-4173-B47D-FA4CFDC0AE04}"/>
              </a:ext>
            </a:extLst>
          </p:cNvPr>
          <p:cNvCxnSpPr>
            <a:cxnSpLocks/>
          </p:cNvCxnSpPr>
          <p:nvPr/>
        </p:nvCxnSpPr>
        <p:spPr>
          <a:xfrm flipV="1">
            <a:off x="6318255" y="2147777"/>
            <a:ext cx="2369796" cy="1352661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449D6E21-BFEF-4CC4-8B46-68C3DF18D732}"/>
              </a:ext>
            </a:extLst>
          </p:cNvPr>
          <p:cNvCxnSpPr>
            <a:cxnSpLocks/>
          </p:cNvCxnSpPr>
          <p:nvPr/>
        </p:nvCxnSpPr>
        <p:spPr>
          <a:xfrm flipH="1">
            <a:off x="5519549" y="3429000"/>
            <a:ext cx="870144" cy="1451344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9E709865-A545-4925-8E71-69A729E39D34}"/>
              </a:ext>
            </a:extLst>
          </p:cNvPr>
          <p:cNvSpPr/>
          <p:nvPr/>
        </p:nvSpPr>
        <p:spPr>
          <a:xfrm>
            <a:off x="6297334" y="1615280"/>
            <a:ext cx="285815" cy="1578420"/>
          </a:xfrm>
          <a:prstGeom prst="rect">
            <a:avLst/>
          </a:prstGeom>
          <a:solidFill>
            <a:srgbClr val="FFC9C9"/>
          </a:solidFill>
          <a:ln>
            <a:solidFill>
              <a:srgbClr val="FFC9C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A2A881D4-609E-4994-BA86-69D94AAB41A8}"/>
              </a:ext>
            </a:extLst>
          </p:cNvPr>
          <p:cNvSpPr/>
          <p:nvPr/>
        </p:nvSpPr>
        <p:spPr>
          <a:xfrm>
            <a:off x="6150798" y="3198099"/>
            <a:ext cx="382772" cy="40981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89097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Image result for circle">
            <a:extLst>
              <a:ext uri="{FF2B5EF4-FFF2-40B4-BE49-F238E27FC236}">
                <a16:creationId xmlns:a16="http://schemas.microsoft.com/office/drawing/2014/main" id="{BC8266F2-6980-489D-BDCC-A220AE998D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 l="49750" t="7000" r="6999" b="6999"/>
          <a:stretch>
            <a:fillRect/>
          </a:stretch>
        </p:blipFill>
        <p:spPr bwMode="auto">
          <a:xfrm>
            <a:off x="6020308" y="95222"/>
            <a:ext cx="3357586" cy="6676355"/>
          </a:xfrm>
          <a:prstGeom prst="rect">
            <a:avLst/>
          </a:prstGeom>
          <a:noFill/>
        </p:spPr>
      </p:pic>
      <p:pic>
        <p:nvPicPr>
          <p:cNvPr id="8" name="Picture 2" descr="Image result for circle">
            <a:extLst>
              <a:ext uri="{FF2B5EF4-FFF2-40B4-BE49-F238E27FC236}">
                <a16:creationId xmlns:a16="http://schemas.microsoft.com/office/drawing/2014/main" id="{CE3EA566-6483-4A31-A52C-50565CF9A0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 l="7292" t="7000" r="50373" b="6999"/>
          <a:stretch>
            <a:fillRect/>
          </a:stretch>
        </p:blipFill>
        <p:spPr bwMode="auto">
          <a:xfrm>
            <a:off x="2747751" y="86123"/>
            <a:ext cx="3286148" cy="6676355"/>
          </a:xfrm>
          <a:prstGeom prst="rect">
            <a:avLst/>
          </a:prstGeom>
          <a:noFill/>
        </p:spPr>
      </p:pic>
      <p:pic>
        <p:nvPicPr>
          <p:cNvPr id="4" name="Picture 4" descr="Related image">
            <a:extLst>
              <a:ext uri="{FF2B5EF4-FFF2-40B4-BE49-F238E27FC236}">
                <a16:creationId xmlns:a16="http://schemas.microsoft.com/office/drawing/2014/main" id="{811D484C-4F28-4273-92AE-CAB7FF897F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682276" y="113120"/>
            <a:ext cx="6667556" cy="6667556"/>
          </a:xfrm>
          <a:prstGeom prst="rect">
            <a:avLst/>
          </a:prstGeom>
          <a:noFill/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FDA3B688-B68A-4FD1-A8FC-B1022D21A298}"/>
              </a:ext>
            </a:extLst>
          </p:cNvPr>
          <p:cNvSpPr/>
          <p:nvPr/>
        </p:nvSpPr>
        <p:spPr>
          <a:xfrm>
            <a:off x="6234622" y="2738404"/>
            <a:ext cx="242889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spc="50" dirty="0" err="1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nach</a:t>
            </a:r>
            <a:endParaRPr lang="en-US" sz="4400" b="1" cap="none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MV Boli" pitchFamily="2" charset="0"/>
              <a:cs typeface="MV Boli" pitchFamily="2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39BFEE5-93F7-4B08-8C2E-D8E7D4904CE4}"/>
              </a:ext>
            </a:extLst>
          </p:cNvPr>
          <p:cNvSpPr/>
          <p:nvPr/>
        </p:nvSpPr>
        <p:spPr>
          <a:xfrm>
            <a:off x="4777592" y="1297172"/>
            <a:ext cx="1238462" cy="2003056"/>
          </a:xfrm>
          <a:prstGeom prst="rect">
            <a:avLst/>
          </a:prstGeom>
          <a:solidFill>
            <a:srgbClr val="BFD8EF"/>
          </a:solidFill>
          <a:ln>
            <a:solidFill>
              <a:srgbClr val="BFD8E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E4B7C00-C521-427F-97C3-F7A0EF500637}"/>
              </a:ext>
            </a:extLst>
          </p:cNvPr>
          <p:cNvSpPr/>
          <p:nvPr/>
        </p:nvSpPr>
        <p:spPr>
          <a:xfrm>
            <a:off x="3591416" y="2738404"/>
            <a:ext cx="242889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spc="50" dirty="0" err="1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vor</a:t>
            </a:r>
            <a:endParaRPr lang="en-US" sz="4400" b="1" cap="none" spc="50" dirty="0">
              <a:ln w="11430"/>
              <a:solidFill>
                <a:srgbClr val="0070C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MV Boli" pitchFamily="2" charset="0"/>
              <a:cs typeface="MV Boli" pitchFamily="2" charset="0"/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45B90925-69B8-4173-B47D-FA4CFDC0AE04}"/>
              </a:ext>
            </a:extLst>
          </p:cNvPr>
          <p:cNvCxnSpPr>
            <a:cxnSpLocks/>
          </p:cNvCxnSpPr>
          <p:nvPr/>
        </p:nvCxnSpPr>
        <p:spPr>
          <a:xfrm flipH="1" flipV="1">
            <a:off x="3875521" y="2190307"/>
            <a:ext cx="2149041" cy="1310131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449D6E21-BFEF-4CC4-8B46-68C3DF18D732}"/>
              </a:ext>
            </a:extLst>
          </p:cNvPr>
          <p:cNvCxnSpPr>
            <a:cxnSpLocks/>
          </p:cNvCxnSpPr>
          <p:nvPr/>
        </p:nvCxnSpPr>
        <p:spPr>
          <a:xfrm flipH="1">
            <a:off x="5534200" y="3429000"/>
            <a:ext cx="561800" cy="1600200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9E709865-A545-4925-8E71-69A729E39D34}"/>
              </a:ext>
            </a:extLst>
          </p:cNvPr>
          <p:cNvSpPr/>
          <p:nvPr/>
        </p:nvSpPr>
        <p:spPr>
          <a:xfrm>
            <a:off x="6024562" y="1590032"/>
            <a:ext cx="285815" cy="1578420"/>
          </a:xfrm>
          <a:prstGeom prst="rect">
            <a:avLst/>
          </a:prstGeom>
          <a:solidFill>
            <a:srgbClr val="FFC9C9"/>
          </a:solidFill>
          <a:ln>
            <a:solidFill>
              <a:srgbClr val="FFC9C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A2A881D4-609E-4994-BA86-69D94AAB41A8}"/>
              </a:ext>
            </a:extLst>
          </p:cNvPr>
          <p:cNvSpPr/>
          <p:nvPr/>
        </p:nvSpPr>
        <p:spPr>
          <a:xfrm>
            <a:off x="5833176" y="3219392"/>
            <a:ext cx="382772" cy="40981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16367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CF4EEE-33D4-47A2-BCA4-45E81B2541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899873-ED74-42C2-81BF-3EF36717ED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413DEFF-09D3-467F-9EF1-A3EB2CA99B37}"/>
              </a:ext>
            </a:extLst>
          </p:cNvPr>
          <p:cNvSpPr/>
          <p:nvPr/>
        </p:nvSpPr>
        <p:spPr>
          <a:xfrm>
            <a:off x="173255" y="115503"/>
            <a:ext cx="11858324" cy="66029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CEC113A-81BA-41DC-B1E7-F2EA3A731776}"/>
              </a:ext>
            </a:extLst>
          </p:cNvPr>
          <p:cNvSpPr/>
          <p:nvPr/>
        </p:nvSpPr>
        <p:spPr>
          <a:xfrm rot="21319414">
            <a:off x="3968623" y="4774151"/>
            <a:ext cx="2423006" cy="1066807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>
                <a:solidFill>
                  <a:schemeClr val="bg1"/>
                </a:solidFill>
                <a:latin typeface="Berlin Sans FB" pitchFamily="34" charset="0"/>
              </a:rPr>
              <a:t>17.10</a:t>
            </a:r>
            <a:endParaRPr lang="th-TH" sz="7200" dirty="0">
              <a:solidFill>
                <a:schemeClr val="bg1"/>
              </a:solidFill>
              <a:latin typeface="Berlin Sans FB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D378DBB-C14C-4908-9A06-4A7278D02E4F}"/>
              </a:ext>
            </a:extLst>
          </p:cNvPr>
          <p:cNvSpPr/>
          <p:nvPr/>
        </p:nvSpPr>
        <p:spPr>
          <a:xfrm>
            <a:off x="-1764351" y="2072337"/>
            <a:ext cx="10302371" cy="212365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66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Es </a:t>
            </a:r>
            <a:r>
              <a:rPr lang="en-US" sz="6600" b="1" spc="50" dirty="0" err="1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ist</a:t>
            </a:r>
            <a:r>
              <a:rPr lang="en-US" sz="66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 </a:t>
            </a:r>
            <a:r>
              <a:rPr lang="en-US" sz="6600" b="1" spc="50" dirty="0" err="1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zehn</a:t>
            </a:r>
            <a:r>
              <a:rPr lang="en-US" sz="66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 </a:t>
            </a:r>
          </a:p>
          <a:p>
            <a:pPr algn="ctr"/>
            <a:r>
              <a:rPr lang="en-US" sz="6600" b="1" spc="50" dirty="0" err="1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nach</a:t>
            </a:r>
            <a:r>
              <a:rPr lang="en-US" sz="66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 </a:t>
            </a:r>
            <a:r>
              <a:rPr lang="en-US" sz="6600" b="1" spc="50" dirty="0" err="1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fünf</a:t>
            </a:r>
            <a:r>
              <a:rPr lang="en-US" sz="66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j-lt"/>
                <a:cs typeface="MV Boli" pitchFamily="2" charset="0"/>
              </a:rPr>
              <a:t>.</a:t>
            </a:r>
            <a:endParaRPr lang="en-US" sz="6600" b="1" spc="50" dirty="0">
              <a:ln w="11430"/>
              <a:solidFill>
                <a:sysClr val="windowText" lastClr="0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MV Boli" pitchFamily="2" charset="0"/>
              <a:cs typeface="MV Boli" pitchFamily="2" charset="0"/>
            </a:endParaRPr>
          </a:p>
        </p:txBody>
      </p:sp>
      <p:pic>
        <p:nvPicPr>
          <p:cNvPr id="1026" name="Picture 2" descr="นาฬิกา, เข็ม, บ้านนาฬิกา png - png นาฬิกา, เข็ม, บ้านนาฬิกา icon vector">
            <a:extLst>
              <a:ext uri="{FF2B5EF4-FFF2-40B4-BE49-F238E27FC236}">
                <a16:creationId xmlns:a16="http://schemas.microsoft.com/office/drawing/2014/main" id="{D1855F12-7F44-49D8-9F20-5CEFEDF958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256" b="94884" l="5667" r="95889">
                        <a14:foregroundMark x1="43444" y1="4884" x2="69667" y2="13023"/>
                        <a14:foregroundMark x1="69667" y1="13023" x2="86111" y2="25000"/>
                        <a14:foregroundMark x1="86111" y1="25000" x2="92000" y2="41512"/>
                        <a14:foregroundMark x1="40444" y1="5116" x2="18000" y2="23372"/>
                        <a14:foregroundMark x1="18000" y1="23372" x2="10889" y2="45349"/>
                        <a14:foregroundMark x1="10889" y1="45349" x2="12667" y2="60814"/>
                        <a14:foregroundMark x1="12667" y1="60814" x2="28889" y2="90465"/>
                        <a14:foregroundMark x1="28889" y1="90465" x2="40556" y2="94302"/>
                        <a14:foregroundMark x1="40556" y1="94302" x2="55111" y2="94884"/>
                        <a14:foregroundMark x1="55111" y1="94884" x2="66889" y2="93023"/>
                        <a14:foregroundMark x1="66889" y1="93023" x2="82111" y2="79302"/>
                        <a14:foregroundMark x1="82111" y1="79302" x2="92333" y2="61163"/>
                        <a14:foregroundMark x1="92333" y1="61163" x2="94556" y2="41395"/>
                        <a14:foregroundMark x1="94556" y1="41395" x2="92333" y2="31744"/>
                        <a14:foregroundMark x1="92333" y1="31744" x2="80556" y2="15930"/>
                        <a14:foregroundMark x1="80556" y1="15930" x2="59667" y2="5465"/>
                        <a14:foregroundMark x1="59667" y1="5465" x2="41222" y2="3953"/>
                        <a14:foregroundMark x1="41222" y1="3953" x2="34778" y2="9535"/>
                        <a14:foregroundMark x1="34778" y1="9535" x2="34778" y2="9535"/>
                        <a14:foregroundMark x1="35111" y1="4651" x2="17222" y2="15233"/>
                        <a14:foregroundMark x1="17222" y1="15233" x2="10778" y2="30581"/>
                        <a14:foregroundMark x1="10778" y1="30581" x2="7556" y2="66860"/>
                        <a14:foregroundMark x1="7556" y1="66860" x2="7556" y2="66860"/>
                        <a14:foregroundMark x1="40222" y1="3721" x2="59222" y2="8953"/>
                        <a14:foregroundMark x1="59222" y1="8953" x2="69556" y2="17791"/>
                        <a14:foregroundMark x1="51889" y1="1977" x2="28111" y2="14884"/>
                        <a14:foregroundMark x1="28111" y1="14884" x2="13889" y2="31744"/>
                        <a14:foregroundMark x1="13889" y1="31744" x2="5889" y2="55349"/>
                        <a14:foregroundMark x1="5889" y1="55349" x2="5667" y2="59302"/>
                        <a14:foregroundMark x1="17111" y1="46047" x2="31222" y2="36628"/>
                        <a14:foregroundMark x1="31222" y1="36628" x2="30556" y2="29535"/>
                        <a14:foregroundMark x1="30556" y1="29535" x2="21778" y2="43372"/>
                        <a14:foregroundMark x1="21778" y1="43372" x2="23000" y2="69535"/>
                        <a14:foregroundMark x1="23000" y1="69535" x2="46222" y2="91977"/>
                        <a14:foregroundMark x1="46222" y1="91977" x2="54111" y2="95465"/>
                        <a14:foregroundMark x1="54111" y1="95465" x2="61778" y2="94884"/>
                        <a14:foregroundMark x1="61778" y1="94884" x2="63333" y2="93721"/>
                        <a14:foregroundMark x1="40889" y1="3721" x2="52556" y2="3372"/>
                        <a14:foregroundMark x1="52556" y1="3372" x2="63778" y2="6279"/>
                        <a14:foregroundMark x1="94556" y1="43140" x2="95889" y2="56860"/>
                        <a14:foregroundMark x1="49111" y1="81744" x2="51889" y2="8360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3010" y="308039"/>
            <a:ext cx="6532345" cy="6241922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3CFB5CFC-2FD1-4D29-B54E-95FB1C483A66}"/>
              </a:ext>
            </a:extLst>
          </p:cNvPr>
          <p:cNvSpPr/>
          <p:nvPr/>
        </p:nvSpPr>
        <p:spPr>
          <a:xfrm>
            <a:off x="-1045835" y="156594"/>
            <a:ext cx="6029838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7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Spielzeit</a:t>
            </a:r>
            <a:endParaRPr lang="th-TH" sz="7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2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 Demi" pitchFamily="34" charset="0"/>
            </a:endParaRPr>
          </a:p>
        </p:txBody>
      </p:sp>
      <p:pic>
        <p:nvPicPr>
          <p:cNvPr id="14" name="Picture 2" descr="Isolated basketball ball with a bounce effect Vector Image">
            <a:extLst>
              <a:ext uri="{FF2B5EF4-FFF2-40B4-BE49-F238E27FC236}">
                <a16:creationId xmlns:a16="http://schemas.microsoft.com/office/drawing/2014/main" id="{EF83C9DD-BE33-4F6A-A681-8132CD4654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>
                        <a14:foregroundMark x1="54800" y1="73333" x2="54800" y2="73333"/>
                        <a14:foregroundMark x1="52600" y1="75463" x2="52600" y2="75463"/>
                        <a14:foregroundMark x1="72200" y1="75833" x2="72200" y2="75833"/>
                        <a14:foregroundMark x1="50900" y1="68241" x2="50900" y2="68241"/>
                        <a14:foregroundMark x1="51500" y1="68241" x2="51500" y2="682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27184" flipH="1">
            <a:off x="3213704" y="3518"/>
            <a:ext cx="1704125" cy="1726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Chord 20">
            <a:extLst>
              <a:ext uri="{FF2B5EF4-FFF2-40B4-BE49-F238E27FC236}">
                <a16:creationId xmlns:a16="http://schemas.microsoft.com/office/drawing/2014/main" id="{F783A414-6784-470B-8F3D-D9A896B2F2B9}"/>
              </a:ext>
            </a:extLst>
          </p:cNvPr>
          <p:cNvSpPr/>
          <p:nvPr/>
        </p:nvSpPr>
        <p:spPr>
          <a:xfrm rot="21322981">
            <a:off x="6142357" y="736671"/>
            <a:ext cx="5862061" cy="5333669"/>
          </a:xfrm>
          <a:prstGeom prst="chord">
            <a:avLst>
              <a:gd name="adj1" fmla="val 5971077"/>
              <a:gd name="adj2" fmla="val 16200000"/>
            </a:avLst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Chord 22">
            <a:extLst>
              <a:ext uri="{FF2B5EF4-FFF2-40B4-BE49-F238E27FC236}">
                <a16:creationId xmlns:a16="http://schemas.microsoft.com/office/drawing/2014/main" id="{F3D2353E-A8B5-42BD-A4C9-9EF48312417F}"/>
              </a:ext>
            </a:extLst>
          </p:cNvPr>
          <p:cNvSpPr/>
          <p:nvPr/>
        </p:nvSpPr>
        <p:spPr>
          <a:xfrm rot="10527361">
            <a:off x="5701638" y="658876"/>
            <a:ext cx="5857718" cy="5466285"/>
          </a:xfrm>
          <a:prstGeom prst="chord">
            <a:avLst>
              <a:gd name="adj1" fmla="val 5971077"/>
              <a:gd name="adj2" fmla="val 16199999"/>
            </a:avLst>
          </a:prstGeom>
          <a:solidFill>
            <a:srgbClr val="F89AAA">
              <a:alpha val="49804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CE9A000C-07C0-4C25-8E3D-CA238ECF2F0F}"/>
              </a:ext>
            </a:extLst>
          </p:cNvPr>
          <p:cNvCxnSpPr>
            <a:cxnSpLocks/>
          </p:cNvCxnSpPr>
          <p:nvPr/>
        </p:nvCxnSpPr>
        <p:spPr>
          <a:xfrm flipV="1">
            <a:off x="8977317" y="2559529"/>
            <a:ext cx="1498309" cy="735178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B8A25DB5-FACD-4BF9-8801-183A6A86ACCD}"/>
              </a:ext>
            </a:extLst>
          </p:cNvPr>
          <p:cNvCxnSpPr>
            <a:cxnSpLocks/>
          </p:cNvCxnSpPr>
          <p:nvPr/>
        </p:nvCxnSpPr>
        <p:spPr>
          <a:xfrm>
            <a:off x="8977317" y="3563294"/>
            <a:ext cx="749154" cy="1161106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631700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CF4EEE-33D4-47A2-BCA4-45E81B2541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899873-ED74-42C2-81BF-3EF36717ED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413DEFF-09D3-467F-9EF1-A3EB2CA99B37}"/>
              </a:ext>
            </a:extLst>
          </p:cNvPr>
          <p:cNvSpPr/>
          <p:nvPr/>
        </p:nvSpPr>
        <p:spPr>
          <a:xfrm>
            <a:off x="173255" y="115503"/>
            <a:ext cx="11858324" cy="66029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CEC113A-81BA-41DC-B1E7-F2EA3A731776}"/>
              </a:ext>
            </a:extLst>
          </p:cNvPr>
          <p:cNvSpPr/>
          <p:nvPr/>
        </p:nvSpPr>
        <p:spPr>
          <a:xfrm rot="21319414">
            <a:off x="3968623" y="4774151"/>
            <a:ext cx="2423006" cy="1066807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>
                <a:solidFill>
                  <a:schemeClr val="bg1"/>
                </a:solidFill>
                <a:latin typeface="Berlin Sans FB" pitchFamily="34" charset="0"/>
              </a:rPr>
              <a:t>21.40</a:t>
            </a:r>
            <a:endParaRPr lang="th-TH" sz="7200" dirty="0">
              <a:solidFill>
                <a:schemeClr val="bg1"/>
              </a:solidFill>
              <a:latin typeface="Berlin Sans FB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D378DBB-C14C-4908-9A06-4A7278D02E4F}"/>
              </a:ext>
            </a:extLst>
          </p:cNvPr>
          <p:cNvSpPr/>
          <p:nvPr/>
        </p:nvSpPr>
        <p:spPr>
          <a:xfrm>
            <a:off x="344902" y="2279044"/>
            <a:ext cx="6029839" cy="203132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60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Es </a:t>
            </a:r>
            <a:r>
              <a:rPr lang="en-US" sz="6000" b="1" spc="50" dirty="0" err="1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ist</a:t>
            </a:r>
            <a:r>
              <a:rPr lang="en-US" sz="60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 </a:t>
            </a:r>
            <a:r>
              <a:rPr lang="en-US" sz="6000" b="1" spc="50" dirty="0" err="1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zwanzig</a:t>
            </a:r>
            <a:r>
              <a:rPr lang="en-US" sz="60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 </a:t>
            </a:r>
          </a:p>
          <a:p>
            <a:r>
              <a:rPr lang="en-US" sz="6000" b="1" spc="50" dirty="0" err="1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vor</a:t>
            </a:r>
            <a:r>
              <a:rPr lang="en-US" sz="60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 </a:t>
            </a:r>
            <a:r>
              <a:rPr lang="en-US" sz="6000" b="1" spc="50" dirty="0" err="1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zehn</a:t>
            </a:r>
            <a:r>
              <a:rPr lang="en-US" sz="66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j-lt"/>
                <a:cs typeface="MV Boli" pitchFamily="2" charset="0"/>
              </a:rPr>
              <a:t>.</a:t>
            </a:r>
            <a:endParaRPr lang="en-US" sz="6600" b="1" spc="50" dirty="0">
              <a:ln w="11430"/>
              <a:solidFill>
                <a:sysClr val="windowText" lastClr="0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MV Boli" pitchFamily="2" charset="0"/>
              <a:cs typeface="MV Boli" pitchFamily="2" charset="0"/>
            </a:endParaRPr>
          </a:p>
        </p:txBody>
      </p:sp>
      <p:pic>
        <p:nvPicPr>
          <p:cNvPr id="1026" name="Picture 2" descr="นาฬิกา, เข็ม, บ้านนาฬิกา png - png นาฬิกา, เข็ม, บ้านนาฬิกา icon vector">
            <a:extLst>
              <a:ext uri="{FF2B5EF4-FFF2-40B4-BE49-F238E27FC236}">
                <a16:creationId xmlns:a16="http://schemas.microsoft.com/office/drawing/2014/main" id="{D1855F12-7F44-49D8-9F20-5CEFEDF958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256" b="94884" l="5667" r="95889">
                        <a14:foregroundMark x1="43444" y1="4884" x2="69667" y2="13023"/>
                        <a14:foregroundMark x1="69667" y1="13023" x2="86111" y2="25000"/>
                        <a14:foregroundMark x1="86111" y1="25000" x2="92000" y2="41512"/>
                        <a14:foregroundMark x1="40444" y1="5116" x2="18000" y2="23372"/>
                        <a14:foregroundMark x1="18000" y1="23372" x2="10889" y2="45349"/>
                        <a14:foregroundMark x1="10889" y1="45349" x2="12667" y2="60814"/>
                        <a14:foregroundMark x1="12667" y1="60814" x2="28889" y2="90465"/>
                        <a14:foregroundMark x1="28889" y1="90465" x2="40556" y2="94302"/>
                        <a14:foregroundMark x1="40556" y1="94302" x2="55111" y2="94884"/>
                        <a14:foregroundMark x1="55111" y1="94884" x2="66889" y2="93023"/>
                        <a14:foregroundMark x1="66889" y1="93023" x2="82111" y2="79302"/>
                        <a14:foregroundMark x1="82111" y1="79302" x2="92333" y2="61163"/>
                        <a14:foregroundMark x1="92333" y1="61163" x2="94556" y2="41395"/>
                        <a14:foregroundMark x1="94556" y1="41395" x2="92333" y2="31744"/>
                        <a14:foregroundMark x1="92333" y1="31744" x2="80556" y2="15930"/>
                        <a14:foregroundMark x1="80556" y1="15930" x2="59667" y2="5465"/>
                        <a14:foregroundMark x1="59667" y1="5465" x2="41222" y2="3953"/>
                        <a14:foregroundMark x1="41222" y1="3953" x2="34778" y2="9535"/>
                        <a14:foregroundMark x1="34778" y1="9535" x2="34778" y2="9535"/>
                        <a14:foregroundMark x1="35111" y1="4651" x2="17222" y2="15233"/>
                        <a14:foregroundMark x1="17222" y1="15233" x2="10778" y2="30581"/>
                        <a14:foregroundMark x1="10778" y1="30581" x2="7556" y2="66860"/>
                        <a14:foregroundMark x1="7556" y1="66860" x2="7556" y2="66860"/>
                        <a14:foregroundMark x1="40222" y1="3721" x2="59222" y2="8953"/>
                        <a14:foregroundMark x1="59222" y1="8953" x2="69556" y2="17791"/>
                        <a14:foregroundMark x1="51889" y1="1977" x2="28111" y2="14884"/>
                        <a14:foregroundMark x1="28111" y1="14884" x2="13889" y2="31744"/>
                        <a14:foregroundMark x1="13889" y1="31744" x2="5889" y2="55349"/>
                        <a14:foregroundMark x1="5889" y1="55349" x2="5667" y2="59302"/>
                        <a14:foregroundMark x1="17111" y1="46047" x2="31222" y2="36628"/>
                        <a14:foregroundMark x1="31222" y1="36628" x2="30556" y2="29535"/>
                        <a14:foregroundMark x1="30556" y1="29535" x2="21778" y2="43372"/>
                        <a14:foregroundMark x1="21778" y1="43372" x2="23000" y2="69535"/>
                        <a14:foregroundMark x1="23000" y1="69535" x2="46222" y2="91977"/>
                        <a14:foregroundMark x1="46222" y1="91977" x2="54111" y2="95465"/>
                        <a14:foregroundMark x1="54111" y1="95465" x2="61778" y2="94884"/>
                        <a14:foregroundMark x1="61778" y1="94884" x2="63333" y2="93721"/>
                        <a14:foregroundMark x1="40889" y1="3721" x2="52556" y2="3372"/>
                        <a14:foregroundMark x1="52556" y1="3372" x2="63778" y2="6279"/>
                        <a14:foregroundMark x1="94556" y1="43140" x2="95889" y2="56860"/>
                        <a14:foregroundMark x1="49111" y1="81744" x2="51889" y2="8360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3010" y="308039"/>
            <a:ext cx="6532345" cy="6241922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3CFB5CFC-2FD1-4D29-B54E-95FB1C483A66}"/>
              </a:ext>
            </a:extLst>
          </p:cNvPr>
          <p:cNvSpPr/>
          <p:nvPr/>
        </p:nvSpPr>
        <p:spPr>
          <a:xfrm>
            <a:off x="-1045835" y="156594"/>
            <a:ext cx="6029838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7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Spielzeit</a:t>
            </a:r>
            <a:endParaRPr lang="th-TH" sz="7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2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 Demi" pitchFamily="34" charset="0"/>
            </a:endParaRPr>
          </a:p>
        </p:txBody>
      </p:sp>
      <p:pic>
        <p:nvPicPr>
          <p:cNvPr id="14" name="Picture 2" descr="Isolated basketball ball with a bounce effect Vector Image">
            <a:extLst>
              <a:ext uri="{FF2B5EF4-FFF2-40B4-BE49-F238E27FC236}">
                <a16:creationId xmlns:a16="http://schemas.microsoft.com/office/drawing/2014/main" id="{EF83C9DD-BE33-4F6A-A681-8132CD4654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>
                        <a14:foregroundMark x1="54800" y1="73333" x2="54800" y2="73333"/>
                        <a14:foregroundMark x1="52600" y1="75463" x2="52600" y2="75463"/>
                        <a14:foregroundMark x1="72200" y1="75833" x2="72200" y2="75833"/>
                        <a14:foregroundMark x1="50900" y1="68241" x2="50900" y2="68241"/>
                        <a14:foregroundMark x1="51500" y1="68241" x2="51500" y2="682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27184" flipH="1">
            <a:off x="3213704" y="3518"/>
            <a:ext cx="1704125" cy="1726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Chord 20">
            <a:extLst>
              <a:ext uri="{FF2B5EF4-FFF2-40B4-BE49-F238E27FC236}">
                <a16:creationId xmlns:a16="http://schemas.microsoft.com/office/drawing/2014/main" id="{F783A414-6784-470B-8F3D-D9A896B2F2B9}"/>
              </a:ext>
            </a:extLst>
          </p:cNvPr>
          <p:cNvSpPr/>
          <p:nvPr/>
        </p:nvSpPr>
        <p:spPr>
          <a:xfrm rot="21322981">
            <a:off x="6142357" y="736671"/>
            <a:ext cx="5862061" cy="5333669"/>
          </a:xfrm>
          <a:prstGeom prst="chord">
            <a:avLst>
              <a:gd name="adj1" fmla="val 5971077"/>
              <a:gd name="adj2" fmla="val 16200000"/>
            </a:avLst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Chord 22">
            <a:extLst>
              <a:ext uri="{FF2B5EF4-FFF2-40B4-BE49-F238E27FC236}">
                <a16:creationId xmlns:a16="http://schemas.microsoft.com/office/drawing/2014/main" id="{F3D2353E-A8B5-42BD-A4C9-9EF48312417F}"/>
              </a:ext>
            </a:extLst>
          </p:cNvPr>
          <p:cNvSpPr/>
          <p:nvPr/>
        </p:nvSpPr>
        <p:spPr>
          <a:xfrm rot="10527361">
            <a:off x="5701638" y="658876"/>
            <a:ext cx="5857718" cy="5466285"/>
          </a:xfrm>
          <a:prstGeom prst="chord">
            <a:avLst>
              <a:gd name="adj1" fmla="val 5971077"/>
              <a:gd name="adj2" fmla="val 16199999"/>
            </a:avLst>
          </a:prstGeom>
          <a:solidFill>
            <a:srgbClr val="F89AAA">
              <a:alpha val="49804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CE9A000C-07C0-4C25-8E3D-CA238ECF2F0F}"/>
              </a:ext>
            </a:extLst>
          </p:cNvPr>
          <p:cNvCxnSpPr>
            <a:cxnSpLocks/>
          </p:cNvCxnSpPr>
          <p:nvPr/>
        </p:nvCxnSpPr>
        <p:spPr>
          <a:xfrm flipH="1">
            <a:off x="7208520" y="3294707"/>
            <a:ext cx="1768797" cy="1048693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B8A25DB5-FACD-4BF9-8801-183A6A86ACCD}"/>
              </a:ext>
            </a:extLst>
          </p:cNvPr>
          <p:cNvCxnSpPr>
            <a:cxnSpLocks/>
          </p:cNvCxnSpPr>
          <p:nvPr/>
        </p:nvCxnSpPr>
        <p:spPr>
          <a:xfrm flipH="1" flipV="1">
            <a:off x="7604760" y="2992458"/>
            <a:ext cx="1346143" cy="366163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866024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CF4EEE-33D4-47A2-BCA4-45E81B2541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899873-ED74-42C2-81BF-3EF36717ED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413DEFF-09D3-467F-9EF1-A3EB2CA99B37}"/>
              </a:ext>
            </a:extLst>
          </p:cNvPr>
          <p:cNvSpPr/>
          <p:nvPr/>
        </p:nvSpPr>
        <p:spPr>
          <a:xfrm>
            <a:off x="173255" y="115503"/>
            <a:ext cx="11858324" cy="66029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CEC113A-81BA-41DC-B1E7-F2EA3A731776}"/>
              </a:ext>
            </a:extLst>
          </p:cNvPr>
          <p:cNvSpPr/>
          <p:nvPr/>
        </p:nvSpPr>
        <p:spPr>
          <a:xfrm rot="21319414">
            <a:off x="3968623" y="4774151"/>
            <a:ext cx="2423006" cy="1066807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>
                <a:solidFill>
                  <a:schemeClr val="bg1"/>
                </a:solidFill>
                <a:latin typeface="Berlin Sans FB" pitchFamily="34" charset="0"/>
              </a:rPr>
              <a:t>12.55</a:t>
            </a:r>
            <a:endParaRPr lang="th-TH" sz="7200" dirty="0">
              <a:solidFill>
                <a:schemeClr val="bg1"/>
              </a:solidFill>
              <a:latin typeface="Berlin Sans FB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D378DBB-C14C-4908-9A06-4A7278D02E4F}"/>
              </a:ext>
            </a:extLst>
          </p:cNvPr>
          <p:cNvSpPr/>
          <p:nvPr/>
        </p:nvSpPr>
        <p:spPr>
          <a:xfrm>
            <a:off x="838200" y="2342958"/>
            <a:ext cx="6029839" cy="203132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60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Es </a:t>
            </a:r>
            <a:r>
              <a:rPr lang="en-US" sz="6000" b="1" spc="50" dirty="0" err="1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ist</a:t>
            </a:r>
            <a:r>
              <a:rPr lang="en-US" sz="60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 </a:t>
            </a:r>
            <a:r>
              <a:rPr lang="en-US" sz="6000" b="1" spc="50" dirty="0" err="1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fünf</a:t>
            </a:r>
            <a:r>
              <a:rPr lang="en-US" sz="60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 </a:t>
            </a:r>
          </a:p>
          <a:p>
            <a:r>
              <a:rPr lang="en-US" sz="6000" b="1" spc="50" dirty="0" err="1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vor</a:t>
            </a:r>
            <a:r>
              <a:rPr lang="en-US" sz="60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 </a:t>
            </a:r>
            <a:r>
              <a:rPr lang="en-US" sz="6000" b="1" spc="50" dirty="0" err="1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eins</a:t>
            </a:r>
            <a:r>
              <a:rPr lang="en-US" sz="66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j-lt"/>
                <a:cs typeface="MV Boli" pitchFamily="2" charset="0"/>
              </a:rPr>
              <a:t>.</a:t>
            </a:r>
            <a:endParaRPr lang="en-US" sz="6600" b="1" spc="50" dirty="0">
              <a:ln w="11430"/>
              <a:solidFill>
                <a:sysClr val="windowText" lastClr="0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MV Boli" pitchFamily="2" charset="0"/>
              <a:cs typeface="MV Boli" pitchFamily="2" charset="0"/>
            </a:endParaRPr>
          </a:p>
        </p:txBody>
      </p:sp>
      <p:pic>
        <p:nvPicPr>
          <p:cNvPr id="1026" name="Picture 2" descr="นาฬิกา, เข็ม, บ้านนาฬิกา png - png นาฬิกา, เข็ม, บ้านนาฬิกา icon vector">
            <a:extLst>
              <a:ext uri="{FF2B5EF4-FFF2-40B4-BE49-F238E27FC236}">
                <a16:creationId xmlns:a16="http://schemas.microsoft.com/office/drawing/2014/main" id="{D1855F12-7F44-49D8-9F20-5CEFEDF958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256" b="94884" l="5667" r="95889">
                        <a14:foregroundMark x1="43444" y1="4884" x2="69667" y2="13023"/>
                        <a14:foregroundMark x1="69667" y1="13023" x2="86111" y2="25000"/>
                        <a14:foregroundMark x1="86111" y1="25000" x2="92000" y2="41512"/>
                        <a14:foregroundMark x1="40444" y1="5116" x2="18000" y2="23372"/>
                        <a14:foregroundMark x1="18000" y1="23372" x2="10889" y2="45349"/>
                        <a14:foregroundMark x1="10889" y1="45349" x2="12667" y2="60814"/>
                        <a14:foregroundMark x1="12667" y1="60814" x2="28889" y2="90465"/>
                        <a14:foregroundMark x1="28889" y1="90465" x2="40556" y2="94302"/>
                        <a14:foregroundMark x1="40556" y1="94302" x2="55111" y2="94884"/>
                        <a14:foregroundMark x1="55111" y1="94884" x2="66889" y2="93023"/>
                        <a14:foregroundMark x1="66889" y1="93023" x2="82111" y2="79302"/>
                        <a14:foregroundMark x1="82111" y1="79302" x2="92333" y2="61163"/>
                        <a14:foregroundMark x1="92333" y1="61163" x2="94556" y2="41395"/>
                        <a14:foregroundMark x1="94556" y1="41395" x2="92333" y2="31744"/>
                        <a14:foregroundMark x1="92333" y1="31744" x2="80556" y2="15930"/>
                        <a14:foregroundMark x1="80556" y1="15930" x2="59667" y2="5465"/>
                        <a14:foregroundMark x1="59667" y1="5465" x2="41222" y2="3953"/>
                        <a14:foregroundMark x1="41222" y1="3953" x2="34778" y2="9535"/>
                        <a14:foregroundMark x1="34778" y1="9535" x2="34778" y2="9535"/>
                        <a14:foregroundMark x1="35111" y1="4651" x2="17222" y2="15233"/>
                        <a14:foregroundMark x1="17222" y1="15233" x2="10778" y2="30581"/>
                        <a14:foregroundMark x1="10778" y1="30581" x2="7556" y2="66860"/>
                        <a14:foregroundMark x1="7556" y1="66860" x2="7556" y2="66860"/>
                        <a14:foregroundMark x1="40222" y1="3721" x2="59222" y2="8953"/>
                        <a14:foregroundMark x1="59222" y1="8953" x2="69556" y2="17791"/>
                        <a14:foregroundMark x1="51889" y1="1977" x2="28111" y2="14884"/>
                        <a14:foregroundMark x1="28111" y1="14884" x2="13889" y2="31744"/>
                        <a14:foregroundMark x1="13889" y1="31744" x2="5889" y2="55349"/>
                        <a14:foregroundMark x1="5889" y1="55349" x2="5667" y2="59302"/>
                        <a14:foregroundMark x1="17111" y1="46047" x2="31222" y2="36628"/>
                        <a14:foregroundMark x1="31222" y1="36628" x2="30556" y2="29535"/>
                        <a14:foregroundMark x1="30556" y1="29535" x2="21778" y2="43372"/>
                        <a14:foregroundMark x1="21778" y1="43372" x2="23000" y2="69535"/>
                        <a14:foregroundMark x1="23000" y1="69535" x2="46222" y2="91977"/>
                        <a14:foregroundMark x1="46222" y1="91977" x2="54111" y2="95465"/>
                        <a14:foregroundMark x1="54111" y1="95465" x2="61778" y2="94884"/>
                        <a14:foregroundMark x1="61778" y1="94884" x2="63333" y2="93721"/>
                        <a14:foregroundMark x1="40889" y1="3721" x2="52556" y2="3372"/>
                        <a14:foregroundMark x1="52556" y1="3372" x2="63778" y2="6279"/>
                        <a14:foregroundMark x1="94556" y1="43140" x2="95889" y2="56860"/>
                        <a14:foregroundMark x1="49111" y1="81744" x2="51889" y2="8360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3010" y="308039"/>
            <a:ext cx="6532345" cy="6241922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3CFB5CFC-2FD1-4D29-B54E-95FB1C483A66}"/>
              </a:ext>
            </a:extLst>
          </p:cNvPr>
          <p:cNvSpPr/>
          <p:nvPr/>
        </p:nvSpPr>
        <p:spPr>
          <a:xfrm>
            <a:off x="-1045835" y="156594"/>
            <a:ext cx="6029838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7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Spielzeit</a:t>
            </a:r>
            <a:endParaRPr lang="th-TH" sz="7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2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 Demi" pitchFamily="34" charset="0"/>
            </a:endParaRPr>
          </a:p>
        </p:txBody>
      </p:sp>
      <p:pic>
        <p:nvPicPr>
          <p:cNvPr id="14" name="Picture 2" descr="Isolated basketball ball with a bounce effect Vector Image">
            <a:extLst>
              <a:ext uri="{FF2B5EF4-FFF2-40B4-BE49-F238E27FC236}">
                <a16:creationId xmlns:a16="http://schemas.microsoft.com/office/drawing/2014/main" id="{EF83C9DD-BE33-4F6A-A681-8132CD4654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>
                        <a14:foregroundMark x1="54800" y1="73333" x2="54800" y2="73333"/>
                        <a14:foregroundMark x1="52600" y1="75463" x2="52600" y2="75463"/>
                        <a14:foregroundMark x1="72200" y1="75833" x2="72200" y2="75833"/>
                        <a14:foregroundMark x1="50900" y1="68241" x2="50900" y2="68241"/>
                        <a14:foregroundMark x1="51500" y1="68241" x2="51500" y2="682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27184" flipH="1">
            <a:off x="3213704" y="3518"/>
            <a:ext cx="1704125" cy="1726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Chord 20">
            <a:extLst>
              <a:ext uri="{FF2B5EF4-FFF2-40B4-BE49-F238E27FC236}">
                <a16:creationId xmlns:a16="http://schemas.microsoft.com/office/drawing/2014/main" id="{F783A414-6784-470B-8F3D-D9A896B2F2B9}"/>
              </a:ext>
            </a:extLst>
          </p:cNvPr>
          <p:cNvSpPr/>
          <p:nvPr/>
        </p:nvSpPr>
        <p:spPr>
          <a:xfrm rot="21322981">
            <a:off x="6142357" y="736671"/>
            <a:ext cx="5862061" cy="5333669"/>
          </a:xfrm>
          <a:prstGeom prst="chord">
            <a:avLst>
              <a:gd name="adj1" fmla="val 5971077"/>
              <a:gd name="adj2" fmla="val 16200000"/>
            </a:avLst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Chord 22">
            <a:extLst>
              <a:ext uri="{FF2B5EF4-FFF2-40B4-BE49-F238E27FC236}">
                <a16:creationId xmlns:a16="http://schemas.microsoft.com/office/drawing/2014/main" id="{F3D2353E-A8B5-42BD-A4C9-9EF48312417F}"/>
              </a:ext>
            </a:extLst>
          </p:cNvPr>
          <p:cNvSpPr/>
          <p:nvPr/>
        </p:nvSpPr>
        <p:spPr>
          <a:xfrm rot="10527361">
            <a:off x="5701638" y="658876"/>
            <a:ext cx="5857718" cy="5466285"/>
          </a:xfrm>
          <a:prstGeom prst="chord">
            <a:avLst>
              <a:gd name="adj1" fmla="val 5971077"/>
              <a:gd name="adj2" fmla="val 16199999"/>
            </a:avLst>
          </a:prstGeom>
          <a:solidFill>
            <a:srgbClr val="F89AAA">
              <a:alpha val="49804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CE9A000C-07C0-4C25-8E3D-CA238ECF2F0F}"/>
              </a:ext>
            </a:extLst>
          </p:cNvPr>
          <p:cNvCxnSpPr>
            <a:cxnSpLocks/>
            <a:stCxn id="21" idx="2"/>
          </p:cNvCxnSpPr>
          <p:nvPr/>
        </p:nvCxnSpPr>
        <p:spPr>
          <a:xfrm flipH="1" flipV="1">
            <a:off x="7924800" y="1690688"/>
            <a:ext cx="927067" cy="1715407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B8A25DB5-FACD-4BF9-8801-183A6A86ACCD}"/>
              </a:ext>
            </a:extLst>
          </p:cNvPr>
          <p:cNvCxnSpPr>
            <a:cxnSpLocks/>
          </p:cNvCxnSpPr>
          <p:nvPr/>
        </p:nvCxnSpPr>
        <p:spPr>
          <a:xfrm flipV="1">
            <a:off x="8950903" y="2279044"/>
            <a:ext cx="528377" cy="1079577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59659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CF4EEE-33D4-47A2-BCA4-45E81B2541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899873-ED74-42C2-81BF-3EF36717ED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413DEFF-09D3-467F-9EF1-A3EB2CA99B37}"/>
              </a:ext>
            </a:extLst>
          </p:cNvPr>
          <p:cNvSpPr/>
          <p:nvPr/>
        </p:nvSpPr>
        <p:spPr>
          <a:xfrm>
            <a:off x="173255" y="115503"/>
            <a:ext cx="11858324" cy="66029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CEC113A-81BA-41DC-B1E7-F2EA3A731776}"/>
              </a:ext>
            </a:extLst>
          </p:cNvPr>
          <p:cNvSpPr/>
          <p:nvPr/>
        </p:nvSpPr>
        <p:spPr>
          <a:xfrm rot="21319414">
            <a:off x="4233460" y="5109144"/>
            <a:ext cx="2423006" cy="1066807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>
                <a:solidFill>
                  <a:schemeClr val="bg1"/>
                </a:solidFill>
                <a:latin typeface="Berlin Sans FB" pitchFamily="34" charset="0"/>
              </a:rPr>
              <a:t>15.25</a:t>
            </a:r>
            <a:endParaRPr lang="th-TH" sz="7200" dirty="0">
              <a:solidFill>
                <a:schemeClr val="bg1"/>
              </a:solidFill>
              <a:latin typeface="Berlin Sans FB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D378DBB-C14C-4908-9A06-4A7278D02E4F}"/>
              </a:ext>
            </a:extLst>
          </p:cNvPr>
          <p:cNvSpPr/>
          <p:nvPr/>
        </p:nvSpPr>
        <p:spPr>
          <a:xfrm>
            <a:off x="151337" y="2101539"/>
            <a:ext cx="6029839" cy="295465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60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Es </a:t>
            </a:r>
            <a:r>
              <a:rPr lang="en-US" sz="6000" b="1" spc="50" dirty="0" err="1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ist</a:t>
            </a:r>
            <a:r>
              <a:rPr lang="en-US" sz="60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 </a:t>
            </a:r>
            <a:r>
              <a:rPr lang="en-US" sz="6000" b="1" spc="50" dirty="0" err="1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fünfundzwanzig</a:t>
            </a:r>
            <a:r>
              <a:rPr lang="en-US" sz="60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 </a:t>
            </a:r>
          </a:p>
          <a:p>
            <a:r>
              <a:rPr lang="en-US" sz="6000" b="1" spc="50" dirty="0" err="1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nach</a:t>
            </a:r>
            <a:r>
              <a:rPr lang="en-US" sz="6000" b="1" spc="50" dirty="0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 </a:t>
            </a:r>
            <a:r>
              <a:rPr lang="en-US" sz="6000" b="1" spc="50" dirty="0" err="1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drei</a:t>
            </a:r>
            <a:r>
              <a:rPr lang="en-US" sz="66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j-lt"/>
                <a:cs typeface="MV Boli" pitchFamily="2" charset="0"/>
              </a:rPr>
              <a:t>.</a:t>
            </a:r>
            <a:endParaRPr lang="en-US" sz="6600" b="1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MV Boli" pitchFamily="2" charset="0"/>
              <a:cs typeface="MV Boli" pitchFamily="2" charset="0"/>
            </a:endParaRPr>
          </a:p>
        </p:txBody>
      </p:sp>
      <p:pic>
        <p:nvPicPr>
          <p:cNvPr id="1026" name="Picture 2" descr="นาฬิกา, เข็ม, บ้านนาฬิกา png - png นาฬิกา, เข็ม, บ้านนาฬิกา icon vector">
            <a:extLst>
              <a:ext uri="{FF2B5EF4-FFF2-40B4-BE49-F238E27FC236}">
                <a16:creationId xmlns:a16="http://schemas.microsoft.com/office/drawing/2014/main" id="{D1855F12-7F44-49D8-9F20-5CEFEDF958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256" b="94884" l="5667" r="95889">
                        <a14:foregroundMark x1="43444" y1="4884" x2="69667" y2="13023"/>
                        <a14:foregroundMark x1="69667" y1="13023" x2="86111" y2="25000"/>
                        <a14:foregroundMark x1="86111" y1="25000" x2="92000" y2="41512"/>
                        <a14:foregroundMark x1="40444" y1="5116" x2="18000" y2="23372"/>
                        <a14:foregroundMark x1="18000" y1="23372" x2="10889" y2="45349"/>
                        <a14:foregroundMark x1="10889" y1="45349" x2="12667" y2="60814"/>
                        <a14:foregroundMark x1="12667" y1="60814" x2="28889" y2="90465"/>
                        <a14:foregroundMark x1="28889" y1="90465" x2="40556" y2="94302"/>
                        <a14:foregroundMark x1="40556" y1="94302" x2="55111" y2="94884"/>
                        <a14:foregroundMark x1="55111" y1="94884" x2="66889" y2="93023"/>
                        <a14:foregroundMark x1="66889" y1="93023" x2="82111" y2="79302"/>
                        <a14:foregroundMark x1="82111" y1="79302" x2="92333" y2="61163"/>
                        <a14:foregroundMark x1="92333" y1="61163" x2="94556" y2="41395"/>
                        <a14:foregroundMark x1="94556" y1="41395" x2="92333" y2="31744"/>
                        <a14:foregroundMark x1="92333" y1="31744" x2="80556" y2="15930"/>
                        <a14:foregroundMark x1="80556" y1="15930" x2="59667" y2="5465"/>
                        <a14:foregroundMark x1="59667" y1="5465" x2="41222" y2="3953"/>
                        <a14:foregroundMark x1="41222" y1="3953" x2="34778" y2="9535"/>
                        <a14:foregroundMark x1="34778" y1="9535" x2="34778" y2="9535"/>
                        <a14:foregroundMark x1="35111" y1="4651" x2="17222" y2="15233"/>
                        <a14:foregroundMark x1="17222" y1="15233" x2="10778" y2="30581"/>
                        <a14:foregroundMark x1="10778" y1="30581" x2="7556" y2="66860"/>
                        <a14:foregroundMark x1="7556" y1="66860" x2="7556" y2="66860"/>
                        <a14:foregroundMark x1="40222" y1="3721" x2="59222" y2="8953"/>
                        <a14:foregroundMark x1="59222" y1="8953" x2="69556" y2="17791"/>
                        <a14:foregroundMark x1="51889" y1="1977" x2="28111" y2="14884"/>
                        <a14:foregroundMark x1="28111" y1="14884" x2="13889" y2="31744"/>
                        <a14:foregroundMark x1="13889" y1="31744" x2="5889" y2="55349"/>
                        <a14:foregroundMark x1="5889" y1="55349" x2="5667" y2="59302"/>
                        <a14:foregroundMark x1="17111" y1="46047" x2="31222" y2="36628"/>
                        <a14:foregroundMark x1="31222" y1="36628" x2="30556" y2="29535"/>
                        <a14:foregroundMark x1="30556" y1="29535" x2="21778" y2="43372"/>
                        <a14:foregroundMark x1="21778" y1="43372" x2="23000" y2="69535"/>
                        <a14:foregroundMark x1="23000" y1="69535" x2="46222" y2="91977"/>
                        <a14:foregroundMark x1="46222" y1="91977" x2="54111" y2="95465"/>
                        <a14:foregroundMark x1="54111" y1="95465" x2="61778" y2="94884"/>
                        <a14:foregroundMark x1="61778" y1="94884" x2="63333" y2="93721"/>
                        <a14:foregroundMark x1="40889" y1="3721" x2="52556" y2="3372"/>
                        <a14:foregroundMark x1="52556" y1="3372" x2="63778" y2="6279"/>
                        <a14:foregroundMark x1="94556" y1="43140" x2="95889" y2="56860"/>
                        <a14:foregroundMark x1="49111" y1="81744" x2="51889" y2="8360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3010" y="308039"/>
            <a:ext cx="6532345" cy="6241922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3CFB5CFC-2FD1-4D29-B54E-95FB1C483A66}"/>
              </a:ext>
            </a:extLst>
          </p:cNvPr>
          <p:cNvSpPr/>
          <p:nvPr/>
        </p:nvSpPr>
        <p:spPr>
          <a:xfrm>
            <a:off x="-1045835" y="156594"/>
            <a:ext cx="6029838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7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Spielzeit</a:t>
            </a:r>
            <a:endParaRPr lang="th-TH" sz="7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2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 Demi" pitchFamily="34" charset="0"/>
            </a:endParaRPr>
          </a:p>
        </p:txBody>
      </p:sp>
      <p:pic>
        <p:nvPicPr>
          <p:cNvPr id="14" name="Picture 2" descr="Isolated basketball ball with a bounce effect Vector Image">
            <a:extLst>
              <a:ext uri="{FF2B5EF4-FFF2-40B4-BE49-F238E27FC236}">
                <a16:creationId xmlns:a16="http://schemas.microsoft.com/office/drawing/2014/main" id="{EF83C9DD-BE33-4F6A-A681-8132CD4654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>
                        <a14:foregroundMark x1="54800" y1="73333" x2="54800" y2="73333"/>
                        <a14:foregroundMark x1="52600" y1="75463" x2="52600" y2="75463"/>
                        <a14:foregroundMark x1="72200" y1="75833" x2="72200" y2="75833"/>
                        <a14:foregroundMark x1="50900" y1="68241" x2="50900" y2="68241"/>
                        <a14:foregroundMark x1="51500" y1="68241" x2="51500" y2="682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27184" flipH="1">
            <a:off x="3213704" y="3518"/>
            <a:ext cx="1704125" cy="1726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Chord 20">
            <a:extLst>
              <a:ext uri="{FF2B5EF4-FFF2-40B4-BE49-F238E27FC236}">
                <a16:creationId xmlns:a16="http://schemas.microsoft.com/office/drawing/2014/main" id="{F783A414-6784-470B-8F3D-D9A896B2F2B9}"/>
              </a:ext>
            </a:extLst>
          </p:cNvPr>
          <p:cNvSpPr/>
          <p:nvPr/>
        </p:nvSpPr>
        <p:spPr>
          <a:xfrm rot="21322981">
            <a:off x="6142357" y="736671"/>
            <a:ext cx="5862061" cy="5333669"/>
          </a:xfrm>
          <a:prstGeom prst="chord">
            <a:avLst>
              <a:gd name="adj1" fmla="val 5971077"/>
              <a:gd name="adj2" fmla="val 16200000"/>
            </a:avLst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Chord 22">
            <a:extLst>
              <a:ext uri="{FF2B5EF4-FFF2-40B4-BE49-F238E27FC236}">
                <a16:creationId xmlns:a16="http://schemas.microsoft.com/office/drawing/2014/main" id="{F3D2353E-A8B5-42BD-A4C9-9EF48312417F}"/>
              </a:ext>
            </a:extLst>
          </p:cNvPr>
          <p:cNvSpPr/>
          <p:nvPr/>
        </p:nvSpPr>
        <p:spPr>
          <a:xfrm rot="10527361">
            <a:off x="5701638" y="658876"/>
            <a:ext cx="5857718" cy="5466285"/>
          </a:xfrm>
          <a:prstGeom prst="chord">
            <a:avLst>
              <a:gd name="adj1" fmla="val 5971077"/>
              <a:gd name="adj2" fmla="val 16199999"/>
            </a:avLst>
          </a:prstGeom>
          <a:solidFill>
            <a:srgbClr val="F89AAA">
              <a:alpha val="49804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CE9A000C-07C0-4C25-8E3D-CA238ECF2F0F}"/>
              </a:ext>
            </a:extLst>
          </p:cNvPr>
          <p:cNvCxnSpPr>
            <a:cxnSpLocks/>
          </p:cNvCxnSpPr>
          <p:nvPr/>
        </p:nvCxnSpPr>
        <p:spPr>
          <a:xfrm>
            <a:off x="8977317" y="3294707"/>
            <a:ext cx="913443" cy="1597333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B8A25DB5-FACD-4BF9-8801-183A6A86ACCD}"/>
              </a:ext>
            </a:extLst>
          </p:cNvPr>
          <p:cNvCxnSpPr>
            <a:cxnSpLocks/>
          </p:cNvCxnSpPr>
          <p:nvPr/>
        </p:nvCxnSpPr>
        <p:spPr>
          <a:xfrm>
            <a:off x="8950903" y="3358621"/>
            <a:ext cx="1488497" cy="238019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08796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CF4EEE-33D4-47A2-BCA4-45E81B2541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899873-ED74-42C2-81BF-3EF36717ED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413DEFF-09D3-467F-9EF1-A3EB2CA99B37}"/>
              </a:ext>
            </a:extLst>
          </p:cNvPr>
          <p:cNvSpPr/>
          <p:nvPr/>
        </p:nvSpPr>
        <p:spPr>
          <a:xfrm>
            <a:off x="173255" y="115503"/>
            <a:ext cx="11858324" cy="66029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CEC113A-81BA-41DC-B1E7-F2EA3A731776}"/>
              </a:ext>
            </a:extLst>
          </p:cNvPr>
          <p:cNvSpPr/>
          <p:nvPr/>
        </p:nvSpPr>
        <p:spPr>
          <a:xfrm rot="21319414">
            <a:off x="4233460" y="5109144"/>
            <a:ext cx="2423006" cy="1066807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>
                <a:solidFill>
                  <a:schemeClr val="bg1"/>
                </a:solidFill>
                <a:latin typeface="Berlin Sans FB" pitchFamily="34" charset="0"/>
              </a:rPr>
              <a:t>06.05</a:t>
            </a:r>
            <a:endParaRPr lang="th-TH" sz="7200" dirty="0">
              <a:solidFill>
                <a:schemeClr val="bg1"/>
              </a:solidFill>
              <a:latin typeface="Berlin Sans FB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D378DBB-C14C-4908-9A06-4A7278D02E4F}"/>
              </a:ext>
            </a:extLst>
          </p:cNvPr>
          <p:cNvSpPr/>
          <p:nvPr/>
        </p:nvSpPr>
        <p:spPr>
          <a:xfrm>
            <a:off x="753982" y="2236732"/>
            <a:ext cx="6029839" cy="203132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60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Es </a:t>
            </a:r>
            <a:r>
              <a:rPr lang="en-US" sz="6000" b="1" spc="50" dirty="0" err="1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ist</a:t>
            </a:r>
            <a:r>
              <a:rPr lang="en-US" sz="60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 </a:t>
            </a:r>
            <a:r>
              <a:rPr lang="en-US" sz="6000" b="1" spc="50" dirty="0" err="1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fünf</a:t>
            </a:r>
            <a:endParaRPr lang="en-US" sz="6000" b="1" spc="50" dirty="0">
              <a:ln w="11430"/>
              <a:solidFill>
                <a:sysClr val="windowText" lastClr="0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MV Boli" pitchFamily="2" charset="0"/>
              <a:cs typeface="MV Boli" pitchFamily="2" charset="0"/>
            </a:endParaRPr>
          </a:p>
          <a:p>
            <a:r>
              <a:rPr lang="en-US" sz="6000" b="1" spc="50" dirty="0" err="1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nach</a:t>
            </a:r>
            <a:r>
              <a:rPr lang="en-US" sz="6000" b="1" spc="50" dirty="0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 </a:t>
            </a:r>
            <a:r>
              <a:rPr lang="en-US" sz="6000" b="1" spc="50" dirty="0" err="1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sechs</a:t>
            </a:r>
            <a:r>
              <a:rPr lang="en-US" sz="66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j-lt"/>
                <a:cs typeface="MV Boli" pitchFamily="2" charset="0"/>
              </a:rPr>
              <a:t>.</a:t>
            </a:r>
            <a:endParaRPr lang="en-US" sz="6600" b="1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MV Boli" pitchFamily="2" charset="0"/>
              <a:cs typeface="MV Boli" pitchFamily="2" charset="0"/>
            </a:endParaRPr>
          </a:p>
        </p:txBody>
      </p:sp>
      <p:pic>
        <p:nvPicPr>
          <p:cNvPr id="1026" name="Picture 2" descr="นาฬิกา, เข็ม, บ้านนาฬิกา png - png นาฬิกา, เข็ม, บ้านนาฬิกา icon vector">
            <a:extLst>
              <a:ext uri="{FF2B5EF4-FFF2-40B4-BE49-F238E27FC236}">
                <a16:creationId xmlns:a16="http://schemas.microsoft.com/office/drawing/2014/main" id="{D1855F12-7F44-49D8-9F20-5CEFEDF958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256" b="94884" l="5667" r="95889">
                        <a14:foregroundMark x1="43444" y1="4884" x2="69667" y2="13023"/>
                        <a14:foregroundMark x1="69667" y1="13023" x2="86111" y2="25000"/>
                        <a14:foregroundMark x1="86111" y1="25000" x2="92000" y2="41512"/>
                        <a14:foregroundMark x1="40444" y1="5116" x2="18000" y2="23372"/>
                        <a14:foregroundMark x1="18000" y1="23372" x2="10889" y2="45349"/>
                        <a14:foregroundMark x1="10889" y1="45349" x2="12667" y2="60814"/>
                        <a14:foregroundMark x1="12667" y1="60814" x2="28889" y2="90465"/>
                        <a14:foregroundMark x1="28889" y1="90465" x2="40556" y2="94302"/>
                        <a14:foregroundMark x1="40556" y1="94302" x2="55111" y2="94884"/>
                        <a14:foregroundMark x1="55111" y1="94884" x2="66889" y2="93023"/>
                        <a14:foregroundMark x1="66889" y1="93023" x2="82111" y2="79302"/>
                        <a14:foregroundMark x1="82111" y1="79302" x2="92333" y2="61163"/>
                        <a14:foregroundMark x1="92333" y1="61163" x2="94556" y2="41395"/>
                        <a14:foregroundMark x1="94556" y1="41395" x2="92333" y2="31744"/>
                        <a14:foregroundMark x1="92333" y1="31744" x2="80556" y2="15930"/>
                        <a14:foregroundMark x1="80556" y1="15930" x2="59667" y2="5465"/>
                        <a14:foregroundMark x1="59667" y1="5465" x2="41222" y2="3953"/>
                        <a14:foregroundMark x1="41222" y1="3953" x2="34778" y2="9535"/>
                        <a14:foregroundMark x1="34778" y1="9535" x2="34778" y2="9535"/>
                        <a14:foregroundMark x1="35111" y1="4651" x2="17222" y2="15233"/>
                        <a14:foregroundMark x1="17222" y1="15233" x2="10778" y2="30581"/>
                        <a14:foregroundMark x1="10778" y1="30581" x2="7556" y2="66860"/>
                        <a14:foregroundMark x1="7556" y1="66860" x2="7556" y2="66860"/>
                        <a14:foregroundMark x1="40222" y1="3721" x2="59222" y2="8953"/>
                        <a14:foregroundMark x1="59222" y1="8953" x2="69556" y2="17791"/>
                        <a14:foregroundMark x1="51889" y1="1977" x2="28111" y2="14884"/>
                        <a14:foregroundMark x1="28111" y1="14884" x2="13889" y2="31744"/>
                        <a14:foregroundMark x1="13889" y1="31744" x2="5889" y2="55349"/>
                        <a14:foregroundMark x1="5889" y1="55349" x2="5667" y2="59302"/>
                        <a14:foregroundMark x1="17111" y1="46047" x2="31222" y2="36628"/>
                        <a14:foregroundMark x1="31222" y1="36628" x2="30556" y2="29535"/>
                        <a14:foregroundMark x1="30556" y1="29535" x2="21778" y2="43372"/>
                        <a14:foregroundMark x1="21778" y1="43372" x2="23000" y2="69535"/>
                        <a14:foregroundMark x1="23000" y1="69535" x2="46222" y2="91977"/>
                        <a14:foregroundMark x1="46222" y1="91977" x2="54111" y2="95465"/>
                        <a14:foregroundMark x1="54111" y1="95465" x2="61778" y2="94884"/>
                        <a14:foregroundMark x1="61778" y1="94884" x2="63333" y2="93721"/>
                        <a14:foregroundMark x1="40889" y1="3721" x2="52556" y2="3372"/>
                        <a14:foregroundMark x1="52556" y1="3372" x2="63778" y2="6279"/>
                        <a14:foregroundMark x1="94556" y1="43140" x2="95889" y2="56860"/>
                        <a14:foregroundMark x1="49111" y1="81744" x2="51889" y2="8360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3010" y="308039"/>
            <a:ext cx="6532345" cy="6241922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3CFB5CFC-2FD1-4D29-B54E-95FB1C483A66}"/>
              </a:ext>
            </a:extLst>
          </p:cNvPr>
          <p:cNvSpPr/>
          <p:nvPr/>
        </p:nvSpPr>
        <p:spPr>
          <a:xfrm>
            <a:off x="-1045835" y="156594"/>
            <a:ext cx="6029838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7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Spielzeit</a:t>
            </a:r>
            <a:endParaRPr lang="th-TH" sz="7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2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 Demi" pitchFamily="34" charset="0"/>
            </a:endParaRPr>
          </a:p>
        </p:txBody>
      </p:sp>
      <p:pic>
        <p:nvPicPr>
          <p:cNvPr id="14" name="Picture 2" descr="Isolated basketball ball with a bounce effect Vector Image">
            <a:extLst>
              <a:ext uri="{FF2B5EF4-FFF2-40B4-BE49-F238E27FC236}">
                <a16:creationId xmlns:a16="http://schemas.microsoft.com/office/drawing/2014/main" id="{EF83C9DD-BE33-4F6A-A681-8132CD4654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>
                        <a14:foregroundMark x1="54800" y1="73333" x2="54800" y2="73333"/>
                        <a14:foregroundMark x1="52600" y1="75463" x2="52600" y2="75463"/>
                        <a14:foregroundMark x1="72200" y1="75833" x2="72200" y2="75833"/>
                        <a14:foregroundMark x1="50900" y1="68241" x2="50900" y2="68241"/>
                        <a14:foregroundMark x1="51500" y1="68241" x2="51500" y2="682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27184" flipH="1">
            <a:off x="3213704" y="3518"/>
            <a:ext cx="1704125" cy="1726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CE9A000C-07C0-4C25-8E3D-CA238ECF2F0F}"/>
              </a:ext>
            </a:extLst>
          </p:cNvPr>
          <p:cNvCxnSpPr>
            <a:cxnSpLocks/>
          </p:cNvCxnSpPr>
          <p:nvPr/>
        </p:nvCxnSpPr>
        <p:spPr>
          <a:xfrm flipV="1">
            <a:off x="8859182" y="1818078"/>
            <a:ext cx="1107778" cy="1515581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B8A25DB5-FACD-4BF9-8801-183A6A86ACCD}"/>
              </a:ext>
            </a:extLst>
          </p:cNvPr>
          <p:cNvCxnSpPr>
            <a:cxnSpLocks/>
          </p:cNvCxnSpPr>
          <p:nvPr/>
        </p:nvCxnSpPr>
        <p:spPr>
          <a:xfrm flipH="1">
            <a:off x="8859182" y="3294707"/>
            <a:ext cx="281" cy="1262053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008049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CF4EEE-33D4-47A2-BCA4-45E81B2541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899873-ED74-42C2-81BF-3EF36717ED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413DEFF-09D3-467F-9EF1-A3EB2CA99B37}"/>
              </a:ext>
            </a:extLst>
          </p:cNvPr>
          <p:cNvSpPr/>
          <p:nvPr/>
        </p:nvSpPr>
        <p:spPr>
          <a:xfrm>
            <a:off x="173255" y="115503"/>
            <a:ext cx="11858324" cy="66029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CEC113A-81BA-41DC-B1E7-F2EA3A731776}"/>
              </a:ext>
            </a:extLst>
          </p:cNvPr>
          <p:cNvSpPr/>
          <p:nvPr/>
        </p:nvSpPr>
        <p:spPr>
          <a:xfrm rot="21319414">
            <a:off x="4233460" y="5109144"/>
            <a:ext cx="2423006" cy="1066807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>
                <a:solidFill>
                  <a:schemeClr val="bg1"/>
                </a:solidFill>
                <a:latin typeface="Berlin Sans FB" pitchFamily="34" charset="0"/>
              </a:rPr>
              <a:t>14.35</a:t>
            </a:r>
            <a:endParaRPr lang="th-TH" sz="7200" dirty="0">
              <a:solidFill>
                <a:schemeClr val="bg1"/>
              </a:solidFill>
              <a:latin typeface="Berlin Sans FB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D378DBB-C14C-4908-9A06-4A7278D02E4F}"/>
              </a:ext>
            </a:extLst>
          </p:cNvPr>
          <p:cNvSpPr/>
          <p:nvPr/>
        </p:nvSpPr>
        <p:spPr>
          <a:xfrm>
            <a:off x="217502" y="2130314"/>
            <a:ext cx="6029839" cy="295465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60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Es </a:t>
            </a:r>
            <a:r>
              <a:rPr lang="en-US" sz="6000" b="1" spc="50" dirty="0" err="1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ist</a:t>
            </a:r>
            <a:r>
              <a:rPr lang="en-US" sz="60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 </a:t>
            </a:r>
            <a:r>
              <a:rPr lang="en-US" sz="6000" b="1" spc="50" dirty="0" err="1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fünfundzwanzig</a:t>
            </a:r>
            <a:endParaRPr lang="en-US" sz="6000" b="1" spc="50" dirty="0">
              <a:ln w="11430"/>
              <a:solidFill>
                <a:sysClr val="windowText" lastClr="0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MV Boli" pitchFamily="2" charset="0"/>
              <a:cs typeface="MV Boli" pitchFamily="2" charset="0"/>
            </a:endParaRPr>
          </a:p>
          <a:p>
            <a:r>
              <a:rPr lang="en-US" sz="6000" b="1" spc="50" dirty="0" err="1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vor</a:t>
            </a:r>
            <a:r>
              <a:rPr lang="en-US" sz="6000" b="1" spc="50" dirty="0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 </a:t>
            </a:r>
            <a:r>
              <a:rPr lang="en-US" sz="6000" b="1" spc="50" dirty="0" err="1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zwei</a:t>
            </a:r>
            <a:r>
              <a:rPr lang="en-US" sz="60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.</a:t>
            </a:r>
            <a:endParaRPr lang="en-US" sz="6600" b="1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MV Boli" pitchFamily="2" charset="0"/>
              <a:cs typeface="MV Boli" pitchFamily="2" charset="0"/>
            </a:endParaRPr>
          </a:p>
        </p:txBody>
      </p:sp>
      <p:pic>
        <p:nvPicPr>
          <p:cNvPr id="1026" name="Picture 2" descr="นาฬิกา, เข็ม, บ้านนาฬิกา png - png นาฬิกา, เข็ม, บ้านนาฬิกา icon vector">
            <a:extLst>
              <a:ext uri="{FF2B5EF4-FFF2-40B4-BE49-F238E27FC236}">
                <a16:creationId xmlns:a16="http://schemas.microsoft.com/office/drawing/2014/main" id="{D1855F12-7F44-49D8-9F20-5CEFEDF958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256" b="94884" l="5667" r="95889">
                        <a14:foregroundMark x1="43444" y1="4884" x2="69667" y2="13023"/>
                        <a14:foregroundMark x1="69667" y1="13023" x2="86111" y2="25000"/>
                        <a14:foregroundMark x1="86111" y1="25000" x2="92000" y2="41512"/>
                        <a14:foregroundMark x1="40444" y1="5116" x2="18000" y2="23372"/>
                        <a14:foregroundMark x1="18000" y1="23372" x2="10889" y2="45349"/>
                        <a14:foregroundMark x1="10889" y1="45349" x2="12667" y2="60814"/>
                        <a14:foregroundMark x1="12667" y1="60814" x2="28889" y2="90465"/>
                        <a14:foregroundMark x1="28889" y1="90465" x2="40556" y2="94302"/>
                        <a14:foregroundMark x1="40556" y1="94302" x2="55111" y2="94884"/>
                        <a14:foregroundMark x1="55111" y1="94884" x2="66889" y2="93023"/>
                        <a14:foregroundMark x1="66889" y1="93023" x2="82111" y2="79302"/>
                        <a14:foregroundMark x1="82111" y1="79302" x2="92333" y2="61163"/>
                        <a14:foregroundMark x1="92333" y1="61163" x2="94556" y2="41395"/>
                        <a14:foregroundMark x1="94556" y1="41395" x2="92333" y2="31744"/>
                        <a14:foregroundMark x1="92333" y1="31744" x2="80556" y2="15930"/>
                        <a14:foregroundMark x1="80556" y1="15930" x2="59667" y2="5465"/>
                        <a14:foregroundMark x1="59667" y1="5465" x2="41222" y2="3953"/>
                        <a14:foregroundMark x1="41222" y1="3953" x2="34778" y2="9535"/>
                        <a14:foregroundMark x1="34778" y1="9535" x2="34778" y2="9535"/>
                        <a14:foregroundMark x1="35111" y1="4651" x2="17222" y2="15233"/>
                        <a14:foregroundMark x1="17222" y1="15233" x2="10778" y2="30581"/>
                        <a14:foregroundMark x1="10778" y1="30581" x2="7556" y2="66860"/>
                        <a14:foregroundMark x1="7556" y1="66860" x2="7556" y2="66860"/>
                        <a14:foregroundMark x1="40222" y1="3721" x2="59222" y2="8953"/>
                        <a14:foregroundMark x1="59222" y1="8953" x2="69556" y2="17791"/>
                        <a14:foregroundMark x1="51889" y1="1977" x2="28111" y2="14884"/>
                        <a14:foregroundMark x1="28111" y1="14884" x2="13889" y2="31744"/>
                        <a14:foregroundMark x1="13889" y1="31744" x2="5889" y2="55349"/>
                        <a14:foregroundMark x1="5889" y1="55349" x2="5667" y2="59302"/>
                        <a14:foregroundMark x1="17111" y1="46047" x2="31222" y2="36628"/>
                        <a14:foregroundMark x1="31222" y1="36628" x2="30556" y2="29535"/>
                        <a14:foregroundMark x1="30556" y1="29535" x2="21778" y2="43372"/>
                        <a14:foregroundMark x1="21778" y1="43372" x2="23000" y2="69535"/>
                        <a14:foregroundMark x1="23000" y1="69535" x2="46222" y2="91977"/>
                        <a14:foregroundMark x1="46222" y1="91977" x2="54111" y2="95465"/>
                        <a14:foregroundMark x1="54111" y1="95465" x2="61778" y2="94884"/>
                        <a14:foregroundMark x1="61778" y1="94884" x2="63333" y2="93721"/>
                        <a14:foregroundMark x1="40889" y1="3721" x2="52556" y2="3372"/>
                        <a14:foregroundMark x1="52556" y1="3372" x2="63778" y2="6279"/>
                        <a14:foregroundMark x1="94556" y1="43140" x2="95889" y2="56860"/>
                        <a14:foregroundMark x1="49111" y1="81744" x2="51889" y2="8360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3010" y="308039"/>
            <a:ext cx="6532345" cy="6241922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3CFB5CFC-2FD1-4D29-B54E-95FB1C483A66}"/>
              </a:ext>
            </a:extLst>
          </p:cNvPr>
          <p:cNvSpPr/>
          <p:nvPr/>
        </p:nvSpPr>
        <p:spPr>
          <a:xfrm>
            <a:off x="-1045835" y="156594"/>
            <a:ext cx="6029838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7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Spielzeit</a:t>
            </a:r>
            <a:endParaRPr lang="th-TH" sz="7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2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 Demi" pitchFamily="34" charset="0"/>
            </a:endParaRPr>
          </a:p>
        </p:txBody>
      </p:sp>
      <p:pic>
        <p:nvPicPr>
          <p:cNvPr id="14" name="Picture 2" descr="Isolated basketball ball with a bounce effect Vector Image">
            <a:extLst>
              <a:ext uri="{FF2B5EF4-FFF2-40B4-BE49-F238E27FC236}">
                <a16:creationId xmlns:a16="http://schemas.microsoft.com/office/drawing/2014/main" id="{EF83C9DD-BE33-4F6A-A681-8132CD4654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>
                        <a14:foregroundMark x1="54800" y1="73333" x2="54800" y2="73333"/>
                        <a14:foregroundMark x1="52600" y1="75463" x2="52600" y2="75463"/>
                        <a14:foregroundMark x1="72200" y1="75833" x2="72200" y2="75833"/>
                        <a14:foregroundMark x1="50900" y1="68241" x2="50900" y2="68241"/>
                        <a14:foregroundMark x1="51500" y1="68241" x2="51500" y2="682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27184" flipH="1">
            <a:off x="3213704" y="3518"/>
            <a:ext cx="1704125" cy="1726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CE9A000C-07C0-4C25-8E3D-CA238ECF2F0F}"/>
              </a:ext>
            </a:extLst>
          </p:cNvPr>
          <p:cNvCxnSpPr>
            <a:cxnSpLocks/>
          </p:cNvCxnSpPr>
          <p:nvPr/>
        </p:nvCxnSpPr>
        <p:spPr>
          <a:xfrm flipH="1">
            <a:off x="7894320" y="3333659"/>
            <a:ext cx="964862" cy="1527901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B8A25DB5-FACD-4BF9-8801-183A6A86ACCD}"/>
              </a:ext>
            </a:extLst>
          </p:cNvPr>
          <p:cNvCxnSpPr>
            <a:cxnSpLocks/>
          </p:cNvCxnSpPr>
          <p:nvPr/>
        </p:nvCxnSpPr>
        <p:spPr>
          <a:xfrm flipV="1">
            <a:off x="8859463" y="2993445"/>
            <a:ext cx="1458017" cy="301262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076524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CF4EEE-33D4-47A2-BCA4-45E81B2541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899873-ED74-42C2-81BF-3EF36717ED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413DEFF-09D3-467F-9EF1-A3EB2CA99B37}"/>
              </a:ext>
            </a:extLst>
          </p:cNvPr>
          <p:cNvSpPr/>
          <p:nvPr/>
        </p:nvSpPr>
        <p:spPr>
          <a:xfrm>
            <a:off x="173255" y="115503"/>
            <a:ext cx="11858324" cy="66029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CEC113A-81BA-41DC-B1E7-F2EA3A731776}"/>
              </a:ext>
            </a:extLst>
          </p:cNvPr>
          <p:cNvSpPr/>
          <p:nvPr/>
        </p:nvSpPr>
        <p:spPr>
          <a:xfrm rot="21319414">
            <a:off x="3968623" y="4774151"/>
            <a:ext cx="2423006" cy="1066807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>
                <a:solidFill>
                  <a:schemeClr val="bg1"/>
                </a:solidFill>
                <a:latin typeface="Berlin Sans FB" pitchFamily="34" charset="0"/>
              </a:rPr>
              <a:t>22.50</a:t>
            </a:r>
            <a:endParaRPr lang="th-TH" sz="7200" dirty="0">
              <a:solidFill>
                <a:schemeClr val="bg1"/>
              </a:solidFill>
              <a:latin typeface="Berlin Sans FB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D378DBB-C14C-4908-9A06-4A7278D02E4F}"/>
              </a:ext>
            </a:extLst>
          </p:cNvPr>
          <p:cNvSpPr/>
          <p:nvPr/>
        </p:nvSpPr>
        <p:spPr>
          <a:xfrm>
            <a:off x="-2366751" y="2330189"/>
            <a:ext cx="10302371" cy="212365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66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Es </a:t>
            </a:r>
            <a:r>
              <a:rPr lang="en-US" sz="6600" b="1" spc="50" dirty="0" err="1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ist</a:t>
            </a:r>
            <a:r>
              <a:rPr lang="en-US" sz="66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 </a:t>
            </a:r>
            <a:r>
              <a:rPr lang="en-US" sz="6600" b="1" spc="50" dirty="0" err="1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zehn</a:t>
            </a:r>
            <a:r>
              <a:rPr lang="en-US" sz="66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 </a:t>
            </a:r>
          </a:p>
          <a:p>
            <a:pPr algn="ctr"/>
            <a:r>
              <a:rPr lang="en-US" sz="6600" b="1" spc="50" dirty="0" err="1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vor</a:t>
            </a:r>
            <a:r>
              <a:rPr lang="en-US" sz="66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 elf</a:t>
            </a:r>
            <a:r>
              <a:rPr lang="en-US" sz="66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j-lt"/>
                <a:cs typeface="MV Boli" pitchFamily="2" charset="0"/>
              </a:rPr>
              <a:t>.</a:t>
            </a:r>
            <a:endParaRPr lang="en-US" sz="6600" b="1" spc="50" dirty="0">
              <a:ln w="11430"/>
              <a:solidFill>
                <a:sysClr val="windowText" lastClr="0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MV Boli" pitchFamily="2" charset="0"/>
              <a:cs typeface="MV Boli" pitchFamily="2" charset="0"/>
            </a:endParaRPr>
          </a:p>
        </p:txBody>
      </p:sp>
      <p:pic>
        <p:nvPicPr>
          <p:cNvPr id="1026" name="Picture 2" descr="นาฬิกา, เข็ม, บ้านนาฬิกา png - png นาฬิกา, เข็ม, บ้านนาฬิกา icon vector">
            <a:extLst>
              <a:ext uri="{FF2B5EF4-FFF2-40B4-BE49-F238E27FC236}">
                <a16:creationId xmlns:a16="http://schemas.microsoft.com/office/drawing/2014/main" id="{D1855F12-7F44-49D8-9F20-5CEFEDF958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256" b="94884" l="5667" r="95889">
                        <a14:foregroundMark x1="43444" y1="4884" x2="69667" y2="13023"/>
                        <a14:foregroundMark x1="69667" y1="13023" x2="86111" y2="25000"/>
                        <a14:foregroundMark x1="86111" y1="25000" x2="92000" y2="41512"/>
                        <a14:foregroundMark x1="40444" y1="5116" x2="18000" y2="23372"/>
                        <a14:foregroundMark x1="18000" y1="23372" x2="10889" y2="45349"/>
                        <a14:foregroundMark x1="10889" y1="45349" x2="12667" y2="60814"/>
                        <a14:foregroundMark x1="12667" y1="60814" x2="28889" y2="90465"/>
                        <a14:foregroundMark x1="28889" y1="90465" x2="40556" y2="94302"/>
                        <a14:foregroundMark x1="40556" y1="94302" x2="55111" y2="94884"/>
                        <a14:foregroundMark x1="55111" y1="94884" x2="66889" y2="93023"/>
                        <a14:foregroundMark x1="66889" y1="93023" x2="82111" y2="79302"/>
                        <a14:foregroundMark x1="82111" y1="79302" x2="92333" y2="61163"/>
                        <a14:foregroundMark x1="92333" y1="61163" x2="94556" y2="41395"/>
                        <a14:foregroundMark x1="94556" y1="41395" x2="92333" y2="31744"/>
                        <a14:foregroundMark x1="92333" y1="31744" x2="80556" y2="15930"/>
                        <a14:foregroundMark x1="80556" y1="15930" x2="59667" y2="5465"/>
                        <a14:foregroundMark x1="59667" y1="5465" x2="41222" y2="3953"/>
                        <a14:foregroundMark x1="41222" y1="3953" x2="34778" y2="9535"/>
                        <a14:foregroundMark x1="34778" y1="9535" x2="34778" y2="9535"/>
                        <a14:foregroundMark x1="35111" y1="4651" x2="17222" y2="15233"/>
                        <a14:foregroundMark x1="17222" y1="15233" x2="10778" y2="30581"/>
                        <a14:foregroundMark x1="10778" y1="30581" x2="7556" y2="66860"/>
                        <a14:foregroundMark x1="7556" y1="66860" x2="7556" y2="66860"/>
                        <a14:foregroundMark x1="40222" y1="3721" x2="59222" y2="8953"/>
                        <a14:foregroundMark x1="59222" y1="8953" x2="69556" y2="17791"/>
                        <a14:foregroundMark x1="51889" y1="1977" x2="28111" y2="14884"/>
                        <a14:foregroundMark x1="28111" y1="14884" x2="13889" y2="31744"/>
                        <a14:foregroundMark x1="13889" y1="31744" x2="5889" y2="55349"/>
                        <a14:foregroundMark x1="5889" y1="55349" x2="5667" y2="59302"/>
                        <a14:foregroundMark x1="17111" y1="46047" x2="31222" y2="36628"/>
                        <a14:foregroundMark x1="31222" y1="36628" x2="30556" y2="29535"/>
                        <a14:foregroundMark x1="30556" y1="29535" x2="21778" y2="43372"/>
                        <a14:foregroundMark x1="21778" y1="43372" x2="23000" y2="69535"/>
                        <a14:foregroundMark x1="23000" y1="69535" x2="46222" y2="91977"/>
                        <a14:foregroundMark x1="46222" y1="91977" x2="54111" y2="95465"/>
                        <a14:foregroundMark x1="54111" y1="95465" x2="61778" y2="94884"/>
                        <a14:foregroundMark x1="61778" y1="94884" x2="63333" y2="93721"/>
                        <a14:foregroundMark x1="40889" y1="3721" x2="52556" y2="3372"/>
                        <a14:foregroundMark x1="52556" y1="3372" x2="63778" y2="6279"/>
                        <a14:foregroundMark x1="94556" y1="43140" x2="95889" y2="56860"/>
                        <a14:foregroundMark x1="49111" y1="81744" x2="51889" y2="8360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3010" y="308039"/>
            <a:ext cx="6532345" cy="6241922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3CFB5CFC-2FD1-4D29-B54E-95FB1C483A66}"/>
              </a:ext>
            </a:extLst>
          </p:cNvPr>
          <p:cNvSpPr/>
          <p:nvPr/>
        </p:nvSpPr>
        <p:spPr>
          <a:xfrm>
            <a:off x="-1045835" y="156594"/>
            <a:ext cx="6029838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7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Spielzeit</a:t>
            </a:r>
            <a:endParaRPr lang="th-TH" sz="7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2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 Demi" pitchFamily="34" charset="0"/>
            </a:endParaRPr>
          </a:p>
        </p:txBody>
      </p:sp>
      <p:pic>
        <p:nvPicPr>
          <p:cNvPr id="14" name="Picture 2" descr="Isolated basketball ball with a bounce effect Vector Image">
            <a:extLst>
              <a:ext uri="{FF2B5EF4-FFF2-40B4-BE49-F238E27FC236}">
                <a16:creationId xmlns:a16="http://schemas.microsoft.com/office/drawing/2014/main" id="{EF83C9DD-BE33-4F6A-A681-8132CD4654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>
                        <a14:foregroundMark x1="54800" y1="73333" x2="54800" y2="73333"/>
                        <a14:foregroundMark x1="52600" y1="75463" x2="52600" y2="75463"/>
                        <a14:foregroundMark x1="72200" y1="75833" x2="72200" y2="75833"/>
                        <a14:foregroundMark x1="50900" y1="68241" x2="50900" y2="68241"/>
                        <a14:foregroundMark x1="51500" y1="68241" x2="51500" y2="682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27184" flipH="1">
            <a:off x="3213704" y="3518"/>
            <a:ext cx="1704125" cy="1726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CE9A000C-07C0-4C25-8E3D-CA238ECF2F0F}"/>
              </a:ext>
            </a:extLst>
          </p:cNvPr>
          <p:cNvCxnSpPr>
            <a:cxnSpLocks/>
          </p:cNvCxnSpPr>
          <p:nvPr/>
        </p:nvCxnSpPr>
        <p:spPr>
          <a:xfrm flipH="1" flipV="1">
            <a:off x="7391204" y="2562487"/>
            <a:ext cx="1559699" cy="918661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B8A25DB5-FACD-4BF9-8801-183A6A86ACCD}"/>
              </a:ext>
            </a:extLst>
          </p:cNvPr>
          <p:cNvCxnSpPr>
            <a:cxnSpLocks/>
          </p:cNvCxnSpPr>
          <p:nvPr/>
        </p:nvCxnSpPr>
        <p:spPr>
          <a:xfrm flipH="1" flipV="1">
            <a:off x="8089585" y="2562487"/>
            <a:ext cx="887732" cy="1000807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967799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CF4EEE-33D4-47A2-BCA4-45E81B2541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899873-ED74-42C2-81BF-3EF36717ED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413DEFF-09D3-467F-9EF1-A3EB2CA99B37}"/>
              </a:ext>
            </a:extLst>
          </p:cNvPr>
          <p:cNvSpPr/>
          <p:nvPr/>
        </p:nvSpPr>
        <p:spPr>
          <a:xfrm>
            <a:off x="173255" y="115503"/>
            <a:ext cx="11858324" cy="66029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CEC113A-81BA-41DC-B1E7-F2EA3A731776}"/>
              </a:ext>
            </a:extLst>
          </p:cNvPr>
          <p:cNvSpPr/>
          <p:nvPr/>
        </p:nvSpPr>
        <p:spPr>
          <a:xfrm rot="21319414">
            <a:off x="3968623" y="4774151"/>
            <a:ext cx="2423006" cy="1066807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>
                <a:solidFill>
                  <a:schemeClr val="bg1"/>
                </a:solidFill>
                <a:latin typeface="Berlin Sans FB" pitchFamily="34" charset="0"/>
              </a:rPr>
              <a:t>12.20</a:t>
            </a:r>
            <a:endParaRPr lang="th-TH" sz="7200" dirty="0">
              <a:solidFill>
                <a:schemeClr val="bg1"/>
              </a:solidFill>
              <a:latin typeface="Berlin Sans FB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D378DBB-C14C-4908-9A06-4A7278D02E4F}"/>
              </a:ext>
            </a:extLst>
          </p:cNvPr>
          <p:cNvSpPr/>
          <p:nvPr/>
        </p:nvSpPr>
        <p:spPr>
          <a:xfrm>
            <a:off x="344902" y="2279044"/>
            <a:ext cx="6029839" cy="203132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60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Es </a:t>
            </a:r>
            <a:r>
              <a:rPr lang="en-US" sz="6000" b="1" spc="50" dirty="0" err="1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ist</a:t>
            </a:r>
            <a:r>
              <a:rPr lang="en-US" sz="60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 </a:t>
            </a:r>
            <a:r>
              <a:rPr lang="en-US" sz="6000" b="1" spc="50" dirty="0" err="1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zwanzig</a:t>
            </a:r>
            <a:r>
              <a:rPr lang="en-US" sz="60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 </a:t>
            </a:r>
          </a:p>
          <a:p>
            <a:r>
              <a:rPr lang="en-US" sz="6000" b="1" spc="50" dirty="0" err="1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nach</a:t>
            </a:r>
            <a:r>
              <a:rPr lang="en-US" sz="60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 </a:t>
            </a:r>
            <a:r>
              <a:rPr lang="en-US" sz="6000" b="1" spc="50" dirty="0" err="1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zwölf</a:t>
            </a:r>
            <a:r>
              <a:rPr lang="en-US" sz="66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j-lt"/>
                <a:cs typeface="MV Boli" pitchFamily="2" charset="0"/>
              </a:rPr>
              <a:t>.</a:t>
            </a:r>
            <a:endParaRPr lang="en-US" sz="6600" b="1" spc="50" dirty="0">
              <a:ln w="11430"/>
              <a:solidFill>
                <a:sysClr val="windowText" lastClr="0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MV Boli" pitchFamily="2" charset="0"/>
              <a:cs typeface="MV Boli" pitchFamily="2" charset="0"/>
            </a:endParaRPr>
          </a:p>
        </p:txBody>
      </p:sp>
      <p:pic>
        <p:nvPicPr>
          <p:cNvPr id="1026" name="Picture 2" descr="นาฬิกา, เข็ม, บ้านนาฬิกา png - png นาฬิกา, เข็ม, บ้านนาฬิกา icon vector">
            <a:extLst>
              <a:ext uri="{FF2B5EF4-FFF2-40B4-BE49-F238E27FC236}">
                <a16:creationId xmlns:a16="http://schemas.microsoft.com/office/drawing/2014/main" id="{D1855F12-7F44-49D8-9F20-5CEFEDF958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256" b="94884" l="5667" r="95889">
                        <a14:foregroundMark x1="43444" y1="4884" x2="69667" y2="13023"/>
                        <a14:foregroundMark x1="69667" y1="13023" x2="86111" y2="25000"/>
                        <a14:foregroundMark x1="86111" y1="25000" x2="92000" y2="41512"/>
                        <a14:foregroundMark x1="40444" y1="5116" x2="18000" y2="23372"/>
                        <a14:foregroundMark x1="18000" y1="23372" x2="10889" y2="45349"/>
                        <a14:foregroundMark x1="10889" y1="45349" x2="12667" y2="60814"/>
                        <a14:foregroundMark x1="12667" y1="60814" x2="28889" y2="90465"/>
                        <a14:foregroundMark x1="28889" y1="90465" x2="40556" y2="94302"/>
                        <a14:foregroundMark x1="40556" y1="94302" x2="55111" y2="94884"/>
                        <a14:foregroundMark x1="55111" y1="94884" x2="66889" y2="93023"/>
                        <a14:foregroundMark x1="66889" y1="93023" x2="82111" y2="79302"/>
                        <a14:foregroundMark x1="82111" y1="79302" x2="92333" y2="61163"/>
                        <a14:foregroundMark x1="92333" y1="61163" x2="94556" y2="41395"/>
                        <a14:foregroundMark x1="94556" y1="41395" x2="92333" y2="31744"/>
                        <a14:foregroundMark x1="92333" y1="31744" x2="80556" y2="15930"/>
                        <a14:foregroundMark x1="80556" y1="15930" x2="59667" y2="5465"/>
                        <a14:foregroundMark x1="59667" y1="5465" x2="41222" y2="3953"/>
                        <a14:foregroundMark x1="41222" y1="3953" x2="34778" y2="9535"/>
                        <a14:foregroundMark x1="34778" y1="9535" x2="34778" y2="9535"/>
                        <a14:foregroundMark x1="35111" y1="4651" x2="17222" y2="15233"/>
                        <a14:foregroundMark x1="17222" y1="15233" x2="10778" y2="30581"/>
                        <a14:foregroundMark x1="10778" y1="30581" x2="7556" y2="66860"/>
                        <a14:foregroundMark x1="7556" y1="66860" x2="7556" y2="66860"/>
                        <a14:foregroundMark x1="40222" y1="3721" x2="59222" y2="8953"/>
                        <a14:foregroundMark x1="59222" y1="8953" x2="69556" y2="17791"/>
                        <a14:foregroundMark x1="51889" y1="1977" x2="28111" y2="14884"/>
                        <a14:foregroundMark x1="28111" y1="14884" x2="13889" y2="31744"/>
                        <a14:foregroundMark x1="13889" y1="31744" x2="5889" y2="55349"/>
                        <a14:foregroundMark x1="5889" y1="55349" x2="5667" y2="59302"/>
                        <a14:foregroundMark x1="17111" y1="46047" x2="31222" y2="36628"/>
                        <a14:foregroundMark x1="31222" y1="36628" x2="30556" y2="29535"/>
                        <a14:foregroundMark x1="30556" y1="29535" x2="21778" y2="43372"/>
                        <a14:foregroundMark x1="21778" y1="43372" x2="23000" y2="69535"/>
                        <a14:foregroundMark x1="23000" y1="69535" x2="46222" y2="91977"/>
                        <a14:foregroundMark x1="46222" y1="91977" x2="54111" y2="95465"/>
                        <a14:foregroundMark x1="54111" y1="95465" x2="61778" y2="94884"/>
                        <a14:foregroundMark x1="61778" y1="94884" x2="63333" y2="93721"/>
                        <a14:foregroundMark x1="40889" y1="3721" x2="52556" y2="3372"/>
                        <a14:foregroundMark x1="52556" y1="3372" x2="63778" y2="6279"/>
                        <a14:foregroundMark x1="94556" y1="43140" x2="95889" y2="56860"/>
                        <a14:foregroundMark x1="49111" y1="81744" x2="51889" y2="8360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3010" y="308039"/>
            <a:ext cx="6532345" cy="6241922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3CFB5CFC-2FD1-4D29-B54E-95FB1C483A66}"/>
              </a:ext>
            </a:extLst>
          </p:cNvPr>
          <p:cNvSpPr/>
          <p:nvPr/>
        </p:nvSpPr>
        <p:spPr>
          <a:xfrm>
            <a:off x="-1045835" y="156594"/>
            <a:ext cx="6029838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7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Spielzeit</a:t>
            </a:r>
            <a:endParaRPr lang="th-TH" sz="7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2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 Demi" pitchFamily="34" charset="0"/>
            </a:endParaRPr>
          </a:p>
        </p:txBody>
      </p:sp>
      <p:pic>
        <p:nvPicPr>
          <p:cNvPr id="14" name="Picture 2" descr="Isolated basketball ball with a bounce effect Vector Image">
            <a:extLst>
              <a:ext uri="{FF2B5EF4-FFF2-40B4-BE49-F238E27FC236}">
                <a16:creationId xmlns:a16="http://schemas.microsoft.com/office/drawing/2014/main" id="{EF83C9DD-BE33-4F6A-A681-8132CD4654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>
                        <a14:foregroundMark x1="54800" y1="73333" x2="54800" y2="73333"/>
                        <a14:foregroundMark x1="52600" y1="75463" x2="52600" y2="75463"/>
                        <a14:foregroundMark x1="72200" y1="75833" x2="72200" y2="75833"/>
                        <a14:foregroundMark x1="50900" y1="68241" x2="50900" y2="68241"/>
                        <a14:foregroundMark x1="51500" y1="68241" x2="51500" y2="682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27184" flipH="1">
            <a:off x="3213704" y="3518"/>
            <a:ext cx="1704125" cy="1726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CE9A000C-07C0-4C25-8E3D-CA238ECF2F0F}"/>
              </a:ext>
            </a:extLst>
          </p:cNvPr>
          <p:cNvCxnSpPr>
            <a:cxnSpLocks/>
          </p:cNvCxnSpPr>
          <p:nvPr/>
        </p:nvCxnSpPr>
        <p:spPr>
          <a:xfrm>
            <a:off x="8865197" y="3294706"/>
            <a:ext cx="1686228" cy="1015663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B8A25DB5-FACD-4BF9-8801-183A6A86ACCD}"/>
              </a:ext>
            </a:extLst>
          </p:cNvPr>
          <p:cNvCxnSpPr>
            <a:cxnSpLocks/>
          </p:cNvCxnSpPr>
          <p:nvPr/>
        </p:nvCxnSpPr>
        <p:spPr>
          <a:xfrm flipV="1">
            <a:off x="8859182" y="2279044"/>
            <a:ext cx="0" cy="991060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633258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CF4EEE-33D4-47A2-BCA4-45E81B2541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899873-ED74-42C2-81BF-3EF36717ED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413DEFF-09D3-467F-9EF1-A3EB2CA99B37}"/>
              </a:ext>
            </a:extLst>
          </p:cNvPr>
          <p:cNvSpPr/>
          <p:nvPr/>
        </p:nvSpPr>
        <p:spPr>
          <a:xfrm>
            <a:off x="173255" y="115503"/>
            <a:ext cx="11858324" cy="66029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CEC113A-81BA-41DC-B1E7-F2EA3A731776}"/>
              </a:ext>
            </a:extLst>
          </p:cNvPr>
          <p:cNvSpPr/>
          <p:nvPr/>
        </p:nvSpPr>
        <p:spPr>
          <a:xfrm rot="21319414">
            <a:off x="3968623" y="4774151"/>
            <a:ext cx="2423006" cy="1066807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>
                <a:solidFill>
                  <a:schemeClr val="bg1"/>
                </a:solidFill>
                <a:latin typeface="Berlin Sans FB" pitchFamily="34" charset="0"/>
              </a:rPr>
              <a:t>20.10</a:t>
            </a:r>
            <a:endParaRPr lang="th-TH" sz="7200" dirty="0">
              <a:solidFill>
                <a:schemeClr val="bg1"/>
              </a:solidFill>
              <a:latin typeface="Berlin Sans FB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D378DBB-C14C-4908-9A06-4A7278D02E4F}"/>
              </a:ext>
            </a:extLst>
          </p:cNvPr>
          <p:cNvSpPr/>
          <p:nvPr/>
        </p:nvSpPr>
        <p:spPr>
          <a:xfrm>
            <a:off x="-1764351" y="2072337"/>
            <a:ext cx="10302371" cy="212365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66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Es </a:t>
            </a:r>
            <a:r>
              <a:rPr lang="en-US" sz="6600" b="1" spc="50" dirty="0" err="1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ist</a:t>
            </a:r>
            <a:r>
              <a:rPr lang="en-US" sz="66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 </a:t>
            </a:r>
            <a:r>
              <a:rPr lang="en-US" sz="6600" b="1" spc="50" dirty="0" err="1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zehn</a:t>
            </a:r>
            <a:r>
              <a:rPr lang="en-US" sz="66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 </a:t>
            </a:r>
          </a:p>
          <a:p>
            <a:pPr algn="ctr"/>
            <a:r>
              <a:rPr lang="en-US" sz="6600" b="1" spc="50" dirty="0" err="1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nach</a:t>
            </a:r>
            <a:r>
              <a:rPr lang="en-US" sz="66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 </a:t>
            </a:r>
            <a:r>
              <a:rPr lang="en-US" sz="6600" b="1" spc="50" dirty="0" err="1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acht</a:t>
            </a:r>
            <a:r>
              <a:rPr lang="en-US" sz="66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j-lt"/>
                <a:cs typeface="MV Boli" pitchFamily="2" charset="0"/>
              </a:rPr>
              <a:t>.</a:t>
            </a:r>
            <a:endParaRPr lang="en-US" sz="6600" b="1" spc="50" dirty="0">
              <a:ln w="11430"/>
              <a:solidFill>
                <a:sysClr val="windowText" lastClr="0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MV Boli" pitchFamily="2" charset="0"/>
              <a:cs typeface="MV Boli" pitchFamily="2" charset="0"/>
            </a:endParaRPr>
          </a:p>
        </p:txBody>
      </p:sp>
      <p:pic>
        <p:nvPicPr>
          <p:cNvPr id="1026" name="Picture 2" descr="นาฬิกา, เข็ม, บ้านนาฬิกา png - png นาฬิกา, เข็ม, บ้านนาฬิกา icon vector">
            <a:extLst>
              <a:ext uri="{FF2B5EF4-FFF2-40B4-BE49-F238E27FC236}">
                <a16:creationId xmlns:a16="http://schemas.microsoft.com/office/drawing/2014/main" id="{D1855F12-7F44-49D8-9F20-5CEFEDF958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256" b="94884" l="5667" r="95889">
                        <a14:foregroundMark x1="43444" y1="4884" x2="69667" y2="13023"/>
                        <a14:foregroundMark x1="69667" y1="13023" x2="86111" y2="25000"/>
                        <a14:foregroundMark x1="86111" y1="25000" x2="92000" y2="41512"/>
                        <a14:foregroundMark x1="40444" y1="5116" x2="18000" y2="23372"/>
                        <a14:foregroundMark x1="18000" y1="23372" x2="10889" y2="45349"/>
                        <a14:foregroundMark x1="10889" y1="45349" x2="12667" y2="60814"/>
                        <a14:foregroundMark x1="12667" y1="60814" x2="28889" y2="90465"/>
                        <a14:foregroundMark x1="28889" y1="90465" x2="40556" y2="94302"/>
                        <a14:foregroundMark x1="40556" y1="94302" x2="55111" y2="94884"/>
                        <a14:foregroundMark x1="55111" y1="94884" x2="66889" y2="93023"/>
                        <a14:foregroundMark x1="66889" y1="93023" x2="82111" y2="79302"/>
                        <a14:foregroundMark x1="82111" y1="79302" x2="92333" y2="61163"/>
                        <a14:foregroundMark x1="92333" y1="61163" x2="94556" y2="41395"/>
                        <a14:foregroundMark x1="94556" y1="41395" x2="92333" y2="31744"/>
                        <a14:foregroundMark x1="92333" y1="31744" x2="80556" y2="15930"/>
                        <a14:foregroundMark x1="80556" y1="15930" x2="59667" y2="5465"/>
                        <a14:foregroundMark x1="59667" y1="5465" x2="41222" y2="3953"/>
                        <a14:foregroundMark x1="41222" y1="3953" x2="34778" y2="9535"/>
                        <a14:foregroundMark x1="34778" y1="9535" x2="34778" y2="9535"/>
                        <a14:foregroundMark x1="35111" y1="4651" x2="17222" y2="15233"/>
                        <a14:foregroundMark x1="17222" y1="15233" x2="10778" y2="30581"/>
                        <a14:foregroundMark x1="10778" y1="30581" x2="7556" y2="66860"/>
                        <a14:foregroundMark x1="7556" y1="66860" x2="7556" y2="66860"/>
                        <a14:foregroundMark x1="40222" y1="3721" x2="59222" y2="8953"/>
                        <a14:foregroundMark x1="59222" y1="8953" x2="69556" y2="17791"/>
                        <a14:foregroundMark x1="51889" y1="1977" x2="28111" y2="14884"/>
                        <a14:foregroundMark x1="28111" y1="14884" x2="13889" y2="31744"/>
                        <a14:foregroundMark x1="13889" y1="31744" x2="5889" y2="55349"/>
                        <a14:foregroundMark x1="5889" y1="55349" x2="5667" y2="59302"/>
                        <a14:foregroundMark x1="17111" y1="46047" x2="31222" y2="36628"/>
                        <a14:foregroundMark x1="31222" y1="36628" x2="30556" y2="29535"/>
                        <a14:foregroundMark x1="30556" y1="29535" x2="21778" y2="43372"/>
                        <a14:foregroundMark x1="21778" y1="43372" x2="23000" y2="69535"/>
                        <a14:foregroundMark x1="23000" y1="69535" x2="46222" y2="91977"/>
                        <a14:foregroundMark x1="46222" y1="91977" x2="54111" y2="95465"/>
                        <a14:foregroundMark x1="54111" y1="95465" x2="61778" y2="94884"/>
                        <a14:foregroundMark x1="61778" y1="94884" x2="63333" y2="93721"/>
                        <a14:foregroundMark x1="40889" y1="3721" x2="52556" y2="3372"/>
                        <a14:foregroundMark x1="52556" y1="3372" x2="63778" y2="6279"/>
                        <a14:foregroundMark x1="94556" y1="43140" x2="95889" y2="56860"/>
                        <a14:foregroundMark x1="49111" y1="81744" x2="51889" y2="8360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3010" y="308039"/>
            <a:ext cx="6532345" cy="6241922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3CFB5CFC-2FD1-4D29-B54E-95FB1C483A66}"/>
              </a:ext>
            </a:extLst>
          </p:cNvPr>
          <p:cNvSpPr/>
          <p:nvPr/>
        </p:nvSpPr>
        <p:spPr>
          <a:xfrm>
            <a:off x="-1045835" y="156594"/>
            <a:ext cx="6029838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7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Spielzeit</a:t>
            </a:r>
            <a:endParaRPr lang="th-TH" sz="7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2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 Demi" pitchFamily="34" charset="0"/>
            </a:endParaRPr>
          </a:p>
        </p:txBody>
      </p:sp>
      <p:pic>
        <p:nvPicPr>
          <p:cNvPr id="14" name="Picture 2" descr="Isolated basketball ball with a bounce effect Vector Image">
            <a:extLst>
              <a:ext uri="{FF2B5EF4-FFF2-40B4-BE49-F238E27FC236}">
                <a16:creationId xmlns:a16="http://schemas.microsoft.com/office/drawing/2014/main" id="{EF83C9DD-BE33-4F6A-A681-8132CD4654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>
                        <a14:foregroundMark x1="54800" y1="73333" x2="54800" y2="73333"/>
                        <a14:foregroundMark x1="52600" y1="75463" x2="52600" y2="75463"/>
                        <a14:foregroundMark x1="72200" y1="75833" x2="72200" y2="75833"/>
                        <a14:foregroundMark x1="50900" y1="68241" x2="50900" y2="68241"/>
                        <a14:foregroundMark x1="51500" y1="68241" x2="51500" y2="682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27184" flipH="1">
            <a:off x="3213704" y="3518"/>
            <a:ext cx="1704125" cy="1726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CE9A000C-07C0-4C25-8E3D-CA238ECF2F0F}"/>
              </a:ext>
            </a:extLst>
          </p:cNvPr>
          <p:cNvCxnSpPr>
            <a:cxnSpLocks/>
          </p:cNvCxnSpPr>
          <p:nvPr/>
        </p:nvCxnSpPr>
        <p:spPr>
          <a:xfrm flipV="1">
            <a:off x="8977317" y="2559529"/>
            <a:ext cx="1498309" cy="735178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B8A25DB5-FACD-4BF9-8801-183A6A86ACCD}"/>
              </a:ext>
            </a:extLst>
          </p:cNvPr>
          <p:cNvCxnSpPr>
            <a:cxnSpLocks/>
          </p:cNvCxnSpPr>
          <p:nvPr/>
        </p:nvCxnSpPr>
        <p:spPr>
          <a:xfrm flipH="1">
            <a:off x="7772400" y="3429000"/>
            <a:ext cx="1036320" cy="594360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283865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CF4EEE-33D4-47A2-BCA4-45E81B2541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899873-ED74-42C2-81BF-3EF36717ED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413DEFF-09D3-467F-9EF1-A3EB2CA99B37}"/>
              </a:ext>
            </a:extLst>
          </p:cNvPr>
          <p:cNvSpPr/>
          <p:nvPr/>
        </p:nvSpPr>
        <p:spPr>
          <a:xfrm>
            <a:off x="173255" y="115503"/>
            <a:ext cx="11858324" cy="66029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CEC113A-81BA-41DC-B1E7-F2EA3A731776}"/>
              </a:ext>
            </a:extLst>
          </p:cNvPr>
          <p:cNvSpPr/>
          <p:nvPr/>
        </p:nvSpPr>
        <p:spPr>
          <a:xfrm rot="21319414">
            <a:off x="4175065" y="4991700"/>
            <a:ext cx="2423006" cy="1066807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>
                <a:solidFill>
                  <a:schemeClr val="bg1"/>
                </a:solidFill>
                <a:latin typeface="Berlin Sans FB" pitchFamily="34" charset="0"/>
              </a:rPr>
              <a:t>19.35</a:t>
            </a:r>
            <a:endParaRPr lang="th-TH" sz="7200" dirty="0">
              <a:solidFill>
                <a:schemeClr val="bg1"/>
              </a:solidFill>
              <a:latin typeface="Berlin Sans FB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D378DBB-C14C-4908-9A06-4A7278D02E4F}"/>
              </a:ext>
            </a:extLst>
          </p:cNvPr>
          <p:cNvSpPr/>
          <p:nvPr/>
        </p:nvSpPr>
        <p:spPr>
          <a:xfrm>
            <a:off x="200686" y="1987110"/>
            <a:ext cx="6029839" cy="295465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60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Es </a:t>
            </a:r>
            <a:r>
              <a:rPr lang="en-US" sz="6000" b="1" spc="50" dirty="0" err="1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ist</a:t>
            </a:r>
            <a:r>
              <a:rPr lang="en-US" sz="60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 </a:t>
            </a:r>
            <a:r>
              <a:rPr lang="en-US" sz="6000" b="1" spc="50" dirty="0" err="1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fünfund</a:t>
            </a:r>
            <a:r>
              <a:rPr lang="en-US" sz="6000" b="1" spc="50" dirty="0" err="1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zwanzig</a:t>
            </a:r>
            <a:r>
              <a:rPr lang="en-US" sz="60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 </a:t>
            </a:r>
          </a:p>
          <a:p>
            <a:r>
              <a:rPr lang="en-US" sz="6000" b="1" spc="50" dirty="0" err="1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vor</a:t>
            </a:r>
            <a:r>
              <a:rPr lang="en-US" sz="60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 </a:t>
            </a:r>
            <a:r>
              <a:rPr lang="en-US" sz="6000" b="1" spc="50" dirty="0" err="1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acht</a:t>
            </a:r>
            <a:r>
              <a:rPr lang="en-US" sz="66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j-lt"/>
                <a:cs typeface="MV Boli" pitchFamily="2" charset="0"/>
              </a:rPr>
              <a:t>.</a:t>
            </a:r>
            <a:endParaRPr lang="en-US" sz="6600" b="1" spc="50" dirty="0">
              <a:ln w="11430"/>
              <a:solidFill>
                <a:sysClr val="windowText" lastClr="0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MV Boli" pitchFamily="2" charset="0"/>
              <a:cs typeface="MV Boli" pitchFamily="2" charset="0"/>
            </a:endParaRPr>
          </a:p>
        </p:txBody>
      </p:sp>
      <p:pic>
        <p:nvPicPr>
          <p:cNvPr id="1026" name="Picture 2" descr="นาฬิกา, เข็ม, บ้านนาฬิกา png - png นาฬิกา, เข็ม, บ้านนาฬิกา icon vector">
            <a:extLst>
              <a:ext uri="{FF2B5EF4-FFF2-40B4-BE49-F238E27FC236}">
                <a16:creationId xmlns:a16="http://schemas.microsoft.com/office/drawing/2014/main" id="{D1855F12-7F44-49D8-9F20-5CEFEDF958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256" b="94884" l="5667" r="95889">
                        <a14:foregroundMark x1="43444" y1="4884" x2="69667" y2="13023"/>
                        <a14:foregroundMark x1="69667" y1="13023" x2="86111" y2="25000"/>
                        <a14:foregroundMark x1="86111" y1="25000" x2="92000" y2="41512"/>
                        <a14:foregroundMark x1="40444" y1="5116" x2="18000" y2="23372"/>
                        <a14:foregroundMark x1="18000" y1="23372" x2="10889" y2="45349"/>
                        <a14:foregroundMark x1="10889" y1="45349" x2="12667" y2="60814"/>
                        <a14:foregroundMark x1="12667" y1="60814" x2="28889" y2="90465"/>
                        <a14:foregroundMark x1="28889" y1="90465" x2="40556" y2="94302"/>
                        <a14:foregroundMark x1="40556" y1="94302" x2="55111" y2="94884"/>
                        <a14:foregroundMark x1="55111" y1="94884" x2="66889" y2="93023"/>
                        <a14:foregroundMark x1="66889" y1="93023" x2="82111" y2="79302"/>
                        <a14:foregroundMark x1="82111" y1="79302" x2="92333" y2="61163"/>
                        <a14:foregroundMark x1="92333" y1="61163" x2="94556" y2="41395"/>
                        <a14:foregroundMark x1="94556" y1="41395" x2="92333" y2="31744"/>
                        <a14:foregroundMark x1="92333" y1="31744" x2="80556" y2="15930"/>
                        <a14:foregroundMark x1="80556" y1="15930" x2="59667" y2="5465"/>
                        <a14:foregroundMark x1="59667" y1="5465" x2="41222" y2="3953"/>
                        <a14:foregroundMark x1="41222" y1="3953" x2="34778" y2="9535"/>
                        <a14:foregroundMark x1="34778" y1="9535" x2="34778" y2="9535"/>
                        <a14:foregroundMark x1="35111" y1="4651" x2="17222" y2="15233"/>
                        <a14:foregroundMark x1="17222" y1="15233" x2="10778" y2="30581"/>
                        <a14:foregroundMark x1="10778" y1="30581" x2="7556" y2="66860"/>
                        <a14:foregroundMark x1="7556" y1="66860" x2="7556" y2="66860"/>
                        <a14:foregroundMark x1="40222" y1="3721" x2="59222" y2="8953"/>
                        <a14:foregroundMark x1="59222" y1="8953" x2="69556" y2="17791"/>
                        <a14:foregroundMark x1="51889" y1="1977" x2="28111" y2="14884"/>
                        <a14:foregroundMark x1="28111" y1="14884" x2="13889" y2="31744"/>
                        <a14:foregroundMark x1="13889" y1="31744" x2="5889" y2="55349"/>
                        <a14:foregroundMark x1="5889" y1="55349" x2="5667" y2="59302"/>
                        <a14:foregroundMark x1="17111" y1="46047" x2="31222" y2="36628"/>
                        <a14:foregroundMark x1="31222" y1="36628" x2="30556" y2="29535"/>
                        <a14:foregroundMark x1="30556" y1="29535" x2="21778" y2="43372"/>
                        <a14:foregroundMark x1="21778" y1="43372" x2="23000" y2="69535"/>
                        <a14:foregroundMark x1="23000" y1="69535" x2="46222" y2="91977"/>
                        <a14:foregroundMark x1="46222" y1="91977" x2="54111" y2="95465"/>
                        <a14:foregroundMark x1="54111" y1="95465" x2="61778" y2="94884"/>
                        <a14:foregroundMark x1="61778" y1="94884" x2="63333" y2="93721"/>
                        <a14:foregroundMark x1="40889" y1="3721" x2="52556" y2="3372"/>
                        <a14:foregroundMark x1="52556" y1="3372" x2="63778" y2="6279"/>
                        <a14:foregroundMark x1="94556" y1="43140" x2="95889" y2="56860"/>
                        <a14:foregroundMark x1="49111" y1="81744" x2="51889" y2="8360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3010" y="308039"/>
            <a:ext cx="6532345" cy="6241922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3CFB5CFC-2FD1-4D29-B54E-95FB1C483A66}"/>
              </a:ext>
            </a:extLst>
          </p:cNvPr>
          <p:cNvSpPr/>
          <p:nvPr/>
        </p:nvSpPr>
        <p:spPr>
          <a:xfrm>
            <a:off x="-1045835" y="156594"/>
            <a:ext cx="6029838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7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Spielzeit</a:t>
            </a:r>
            <a:endParaRPr lang="th-TH" sz="7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2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 Demi" pitchFamily="34" charset="0"/>
            </a:endParaRPr>
          </a:p>
        </p:txBody>
      </p:sp>
      <p:pic>
        <p:nvPicPr>
          <p:cNvPr id="14" name="Picture 2" descr="Isolated basketball ball with a bounce effect Vector Image">
            <a:extLst>
              <a:ext uri="{FF2B5EF4-FFF2-40B4-BE49-F238E27FC236}">
                <a16:creationId xmlns:a16="http://schemas.microsoft.com/office/drawing/2014/main" id="{EF83C9DD-BE33-4F6A-A681-8132CD4654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>
                        <a14:foregroundMark x1="54800" y1="73333" x2="54800" y2="73333"/>
                        <a14:foregroundMark x1="52600" y1="75463" x2="52600" y2="75463"/>
                        <a14:foregroundMark x1="72200" y1="75833" x2="72200" y2="75833"/>
                        <a14:foregroundMark x1="50900" y1="68241" x2="50900" y2="68241"/>
                        <a14:foregroundMark x1="51500" y1="68241" x2="51500" y2="682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27184" flipH="1">
            <a:off x="3213704" y="3518"/>
            <a:ext cx="1704125" cy="1726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CE9A000C-07C0-4C25-8E3D-CA238ECF2F0F}"/>
              </a:ext>
            </a:extLst>
          </p:cNvPr>
          <p:cNvCxnSpPr>
            <a:cxnSpLocks/>
          </p:cNvCxnSpPr>
          <p:nvPr/>
        </p:nvCxnSpPr>
        <p:spPr>
          <a:xfrm flipH="1">
            <a:off x="7909560" y="3294707"/>
            <a:ext cx="1067757" cy="1627813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B8A25DB5-FACD-4BF9-8801-183A6A86ACCD}"/>
              </a:ext>
            </a:extLst>
          </p:cNvPr>
          <p:cNvCxnSpPr>
            <a:cxnSpLocks/>
          </p:cNvCxnSpPr>
          <p:nvPr/>
        </p:nvCxnSpPr>
        <p:spPr>
          <a:xfrm flipH="1">
            <a:off x="7909560" y="3256719"/>
            <a:ext cx="1106920" cy="1053650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492653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CF4EEE-33D4-47A2-BCA4-45E81B2541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899873-ED74-42C2-81BF-3EF36717ED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413DEFF-09D3-467F-9EF1-A3EB2CA99B37}"/>
              </a:ext>
            </a:extLst>
          </p:cNvPr>
          <p:cNvSpPr/>
          <p:nvPr/>
        </p:nvSpPr>
        <p:spPr>
          <a:xfrm>
            <a:off x="173255" y="115503"/>
            <a:ext cx="11858324" cy="66029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CEC113A-81BA-41DC-B1E7-F2EA3A731776}"/>
              </a:ext>
            </a:extLst>
          </p:cNvPr>
          <p:cNvSpPr/>
          <p:nvPr/>
        </p:nvSpPr>
        <p:spPr>
          <a:xfrm rot="21319414">
            <a:off x="4105220" y="4956775"/>
            <a:ext cx="2423006" cy="1066807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>
                <a:solidFill>
                  <a:schemeClr val="bg1"/>
                </a:solidFill>
                <a:latin typeface="Berlin Sans FB" pitchFamily="34" charset="0"/>
              </a:rPr>
              <a:t>07.50</a:t>
            </a:r>
            <a:endParaRPr lang="th-TH" sz="7200" dirty="0">
              <a:solidFill>
                <a:schemeClr val="bg1"/>
              </a:solidFill>
              <a:latin typeface="Berlin Sans FB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D378DBB-C14C-4908-9A06-4A7278D02E4F}"/>
              </a:ext>
            </a:extLst>
          </p:cNvPr>
          <p:cNvSpPr/>
          <p:nvPr/>
        </p:nvSpPr>
        <p:spPr>
          <a:xfrm>
            <a:off x="184583" y="1825625"/>
            <a:ext cx="7762365" cy="286232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60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Es </a:t>
            </a:r>
            <a:r>
              <a:rPr lang="en-US" sz="6000" b="1" spc="50" dirty="0" err="1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ist</a:t>
            </a:r>
            <a:r>
              <a:rPr lang="en-US" sz="60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 </a:t>
            </a:r>
          </a:p>
          <a:p>
            <a:r>
              <a:rPr lang="en-US" sz="6000" b="1" spc="50" dirty="0" err="1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fünfundzwanzig</a:t>
            </a:r>
            <a:r>
              <a:rPr lang="en-US" sz="60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 </a:t>
            </a:r>
          </a:p>
          <a:p>
            <a:r>
              <a:rPr lang="en-US" sz="6000" b="1" spc="50" dirty="0" err="1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nach</a:t>
            </a:r>
            <a:r>
              <a:rPr lang="en-US" sz="60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 </a:t>
            </a:r>
            <a:r>
              <a:rPr lang="en-US" sz="6000" b="1" spc="50" dirty="0" err="1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sieben</a:t>
            </a:r>
            <a:r>
              <a:rPr lang="en-US" sz="60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j-lt"/>
                <a:cs typeface="MV Boli" pitchFamily="2" charset="0"/>
              </a:rPr>
              <a:t>.</a:t>
            </a:r>
            <a:endParaRPr lang="en-US" sz="6000" b="1" spc="50" dirty="0">
              <a:ln w="11430"/>
              <a:solidFill>
                <a:sysClr val="windowText" lastClr="0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MV Boli" pitchFamily="2" charset="0"/>
              <a:cs typeface="MV Boli" pitchFamily="2" charset="0"/>
            </a:endParaRPr>
          </a:p>
        </p:txBody>
      </p:sp>
      <p:pic>
        <p:nvPicPr>
          <p:cNvPr id="1026" name="Picture 2" descr="นาฬิกา, เข็ม, บ้านนาฬิกา png - png นาฬิกา, เข็ม, บ้านนาฬิกา icon vector">
            <a:extLst>
              <a:ext uri="{FF2B5EF4-FFF2-40B4-BE49-F238E27FC236}">
                <a16:creationId xmlns:a16="http://schemas.microsoft.com/office/drawing/2014/main" id="{D1855F12-7F44-49D8-9F20-5CEFEDF958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256" b="94884" l="5667" r="95889">
                        <a14:foregroundMark x1="43444" y1="4884" x2="69667" y2="13023"/>
                        <a14:foregroundMark x1="69667" y1="13023" x2="86111" y2="25000"/>
                        <a14:foregroundMark x1="86111" y1="25000" x2="92000" y2="41512"/>
                        <a14:foregroundMark x1="40444" y1="5116" x2="18000" y2="23372"/>
                        <a14:foregroundMark x1="18000" y1="23372" x2="10889" y2="45349"/>
                        <a14:foregroundMark x1="10889" y1="45349" x2="12667" y2="60814"/>
                        <a14:foregroundMark x1="12667" y1="60814" x2="28889" y2="90465"/>
                        <a14:foregroundMark x1="28889" y1="90465" x2="40556" y2="94302"/>
                        <a14:foregroundMark x1="40556" y1="94302" x2="55111" y2="94884"/>
                        <a14:foregroundMark x1="55111" y1="94884" x2="66889" y2="93023"/>
                        <a14:foregroundMark x1="66889" y1="93023" x2="82111" y2="79302"/>
                        <a14:foregroundMark x1="82111" y1="79302" x2="92333" y2="61163"/>
                        <a14:foregroundMark x1="92333" y1="61163" x2="94556" y2="41395"/>
                        <a14:foregroundMark x1="94556" y1="41395" x2="92333" y2="31744"/>
                        <a14:foregroundMark x1="92333" y1="31744" x2="80556" y2="15930"/>
                        <a14:foregroundMark x1="80556" y1="15930" x2="59667" y2="5465"/>
                        <a14:foregroundMark x1="59667" y1="5465" x2="41222" y2="3953"/>
                        <a14:foregroundMark x1="41222" y1="3953" x2="34778" y2="9535"/>
                        <a14:foregroundMark x1="34778" y1="9535" x2="34778" y2="9535"/>
                        <a14:foregroundMark x1="35111" y1="4651" x2="17222" y2="15233"/>
                        <a14:foregroundMark x1="17222" y1="15233" x2="10778" y2="30581"/>
                        <a14:foregroundMark x1="10778" y1="30581" x2="7556" y2="66860"/>
                        <a14:foregroundMark x1="7556" y1="66860" x2="7556" y2="66860"/>
                        <a14:foregroundMark x1="40222" y1="3721" x2="59222" y2="8953"/>
                        <a14:foregroundMark x1="59222" y1="8953" x2="69556" y2="17791"/>
                        <a14:foregroundMark x1="51889" y1="1977" x2="28111" y2="14884"/>
                        <a14:foregroundMark x1="28111" y1="14884" x2="13889" y2="31744"/>
                        <a14:foregroundMark x1="13889" y1="31744" x2="5889" y2="55349"/>
                        <a14:foregroundMark x1="5889" y1="55349" x2="5667" y2="59302"/>
                        <a14:foregroundMark x1="17111" y1="46047" x2="31222" y2="36628"/>
                        <a14:foregroundMark x1="31222" y1="36628" x2="30556" y2="29535"/>
                        <a14:foregroundMark x1="30556" y1="29535" x2="21778" y2="43372"/>
                        <a14:foregroundMark x1="21778" y1="43372" x2="23000" y2="69535"/>
                        <a14:foregroundMark x1="23000" y1="69535" x2="46222" y2="91977"/>
                        <a14:foregroundMark x1="46222" y1="91977" x2="54111" y2="95465"/>
                        <a14:foregroundMark x1="54111" y1="95465" x2="61778" y2="94884"/>
                        <a14:foregroundMark x1="61778" y1="94884" x2="63333" y2="93721"/>
                        <a14:foregroundMark x1="40889" y1="3721" x2="52556" y2="3372"/>
                        <a14:foregroundMark x1="52556" y1="3372" x2="63778" y2="6279"/>
                        <a14:foregroundMark x1="94556" y1="43140" x2="95889" y2="56860"/>
                        <a14:foregroundMark x1="49111" y1="81744" x2="51889" y2="8360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3010" y="308039"/>
            <a:ext cx="6532345" cy="6241922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3CFB5CFC-2FD1-4D29-B54E-95FB1C483A66}"/>
              </a:ext>
            </a:extLst>
          </p:cNvPr>
          <p:cNvSpPr/>
          <p:nvPr/>
        </p:nvSpPr>
        <p:spPr>
          <a:xfrm>
            <a:off x="-1045835" y="156594"/>
            <a:ext cx="6029838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7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Spielzeit</a:t>
            </a:r>
            <a:endParaRPr lang="th-TH" sz="7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2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 Demi" pitchFamily="34" charset="0"/>
            </a:endParaRPr>
          </a:p>
        </p:txBody>
      </p:sp>
      <p:pic>
        <p:nvPicPr>
          <p:cNvPr id="14" name="Picture 2" descr="Isolated basketball ball with a bounce effect Vector Image">
            <a:extLst>
              <a:ext uri="{FF2B5EF4-FFF2-40B4-BE49-F238E27FC236}">
                <a16:creationId xmlns:a16="http://schemas.microsoft.com/office/drawing/2014/main" id="{EF83C9DD-BE33-4F6A-A681-8132CD4654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>
                        <a14:foregroundMark x1="54800" y1="73333" x2="54800" y2="73333"/>
                        <a14:foregroundMark x1="52600" y1="75463" x2="52600" y2="75463"/>
                        <a14:foregroundMark x1="72200" y1="75833" x2="72200" y2="75833"/>
                        <a14:foregroundMark x1="50900" y1="68241" x2="50900" y2="68241"/>
                        <a14:foregroundMark x1="51500" y1="68241" x2="51500" y2="682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27184" flipH="1">
            <a:off x="3213704" y="3518"/>
            <a:ext cx="1704125" cy="1726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CE9A000C-07C0-4C25-8E3D-CA238ECF2F0F}"/>
              </a:ext>
            </a:extLst>
          </p:cNvPr>
          <p:cNvCxnSpPr>
            <a:cxnSpLocks/>
          </p:cNvCxnSpPr>
          <p:nvPr/>
        </p:nvCxnSpPr>
        <p:spPr>
          <a:xfrm>
            <a:off x="8950903" y="3481148"/>
            <a:ext cx="970337" cy="1612200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B8A25DB5-FACD-4BF9-8801-183A6A86ACCD}"/>
              </a:ext>
            </a:extLst>
          </p:cNvPr>
          <p:cNvCxnSpPr>
            <a:cxnSpLocks/>
          </p:cNvCxnSpPr>
          <p:nvPr/>
        </p:nvCxnSpPr>
        <p:spPr>
          <a:xfrm flipH="1">
            <a:off x="7959404" y="3522221"/>
            <a:ext cx="778197" cy="890553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335617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CF4EEE-33D4-47A2-BCA4-45E81B2541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899873-ED74-42C2-81BF-3EF36717ED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413DEFF-09D3-467F-9EF1-A3EB2CA99B37}"/>
              </a:ext>
            </a:extLst>
          </p:cNvPr>
          <p:cNvSpPr/>
          <p:nvPr/>
        </p:nvSpPr>
        <p:spPr>
          <a:xfrm>
            <a:off x="173255" y="115503"/>
            <a:ext cx="11858324" cy="66029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CEC113A-81BA-41DC-B1E7-F2EA3A731776}"/>
              </a:ext>
            </a:extLst>
          </p:cNvPr>
          <p:cNvSpPr/>
          <p:nvPr/>
        </p:nvSpPr>
        <p:spPr>
          <a:xfrm rot="21319414">
            <a:off x="4233460" y="5109144"/>
            <a:ext cx="2423006" cy="1066807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>
                <a:solidFill>
                  <a:schemeClr val="bg1"/>
                </a:solidFill>
                <a:latin typeface="Berlin Sans FB" pitchFamily="34" charset="0"/>
              </a:rPr>
              <a:t>16.55</a:t>
            </a:r>
            <a:endParaRPr lang="th-TH" sz="7200" dirty="0">
              <a:solidFill>
                <a:schemeClr val="bg1"/>
              </a:solidFill>
              <a:latin typeface="Berlin Sans FB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D378DBB-C14C-4908-9A06-4A7278D02E4F}"/>
              </a:ext>
            </a:extLst>
          </p:cNvPr>
          <p:cNvSpPr/>
          <p:nvPr/>
        </p:nvSpPr>
        <p:spPr>
          <a:xfrm>
            <a:off x="753982" y="2236732"/>
            <a:ext cx="6029839" cy="203132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60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Es </a:t>
            </a:r>
            <a:r>
              <a:rPr lang="en-US" sz="6000" b="1" spc="50" dirty="0" err="1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ist</a:t>
            </a:r>
            <a:r>
              <a:rPr lang="en-US" sz="60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 </a:t>
            </a:r>
            <a:r>
              <a:rPr lang="en-US" sz="6000" b="1" spc="50" dirty="0" err="1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fünf</a:t>
            </a:r>
            <a:endParaRPr lang="en-US" sz="6000" b="1" spc="50" dirty="0">
              <a:ln w="11430"/>
              <a:solidFill>
                <a:sysClr val="windowText" lastClr="0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MV Boli" pitchFamily="2" charset="0"/>
              <a:cs typeface="MV Boli" pitchFamily="2" charset="0"/>
            </a:endParaRPr>
          </a:p>
          <a:p>
            <a:r>
              <a:rPr lang="en-US" sz="6000" b="1" spc="50" dirty="0" err="1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vor</a:t>
            </a:r>
            <a:r>
              <a:rPr lang="en-US" sz="6000" b="1" spc="50" dirty="0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 </a:t>
            </a:r>
            <a:r>
              <a:rPr lang="en-US" sz="6000" b="1" spc="50" dirty="0" err="1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fünf</a:t>
            </a:r>
            <a:r>
              <a:rPr lang="en-US" sz="66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j-lt"/>
                <a:cs typeface="MV Boli" pitchFamily="2" charset="0"/>
              </a:rPr>
              <a:t>.</a:t>
            </a:r>
            <a:endParaRPr lang="en-US" sz="6600" b="1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MV Boli" pitchFamily="2" charset="0"/>
              <a:cs typeface="MV Boli" pitchFamily="2" charset="0"/>
            </a:endParaRPr>
          </a:p>
        </p:txBody>
      </p:sp>
      <p:pic>
        <p:nvPicPr>
          <p:cNvPr id="1026" name="Picture 2" descr="นาฬิกา, เข็ม, บ้านนาฬิกา png - png นาฬิกา, เข็ม, บ้านนาฬิกา icon vector">
            <a:extLst>
              <a:ext uri="{FF2B5EF4-FFF2-40B4-BE49-F238E27FC236}">
                <a16:creationId xmlns:a16="http://schemas.microsoft.com/office/drawing/2014/main" id="{D1855F12-7F44-49D8-9F20-5CEFEDF958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256" b="94884" l="5667" r="95889">
                        <a14:foregroundMark x1="43444" y1="4884" x2="69667" y2="13023"/>
                        <a14:foregroundMark x1="69667" y1="13023" x2="86111" y2="25000"/>
                        <a14:foregroundMark x1="86111" y1="25000" x2="92000" y2="41512"/>
                        <a14:foregroundMark x1="40444" y1="5116" x2="18000" y2="23372"/>
                        <a14:foregroundMark x1="18000" y1="23372" x2="10889" y2="45349"/>
                        <a14:foregroundMark x1="10889" y1="45349" x2="12667" y2="60814"/>
                        <a14:foregroundMark x1="12667" y1="60814" x2="28889" y2="90465"/>
                        <a14:foregroundMark x1="28889" y1="90465" x2="40556" y2="94302"/>
                        <a14:foregroundMark x1="40556" y1="94302" x2="55111" y2="94884"/>
                        <a14:foregroundMark x1="55111" y1="94884" x2="66889" y2="93023"/>
                        <a14:foregroundMark x1="66889" y1="93023" x2="82111" y2="79302"/>
                        <a14:foregroundMark x1="82111" y1="79302" x2="92333" y2="61163"/>
                        <a14:foregroundMark x1="92333" y1="61163" x2="94556" y2="41395"/>
                        <a14:foregroundMark x1="94556" y1="41395" x2="92333" y2="31744"/>
                        <a14:foregroundMark x1="92333" y1="31744" x2="80556" y2="15930"/>
                        <a14:foregroundMark x1="80556" y1="15930" x2="59667" y2="5465"/>
                        <a14:foregroundMark x1="59667" y1="5465" x2="41222" y2="3953"/>
                        <a14:foregroundMark x1="41222" y1="3953" x2="34778" y2="9535"/>
                        <a14:foregroundMark x1="34778" y1="9535" x2="34778" y2="9535"/>
                        <a14:foregroundMark x1="35111" y1="4651" x2="17222" y2="15233"/>
                        <a14:foregroundMark x1="17222" y1="15233" x2="10778" y2="30581"/>
                        <a14:foregroundMark x1="10778" y1="30581" x2="7556" y2="66860"/>
                        <a14:foregroundMark x1="7556" y1="66860" x2="7556" y2="66860"/>
                        <a14:foregroundMark x1="40222" y1="3721" x2="59222" y2="8953"/>
                        <a14:foregroundMark x1="59222" y1="8953" x2="69556" y2="17791"/>
                        <a14:foregroundMark x1="51889" y1="1977" x2="28111" y2="14884"/>
                        <a14:foregroundMark x1="28111" y1="14884" x2="13889" y2="31744"/>
                        <a14:foregroundMark x1="13889" y1="31744" x2="5889" y2="55349"/>
                        <a14:foregroundMark x1="5889" y1="55349" x2="5667" y2="59302"/>
                        <a14:foregroundMark x1="17111" y1="46047" x2="31222" y2="36628"/>
                        <a14:foregroundMark x1="31222" y1="36628" x2="30556" y2="29535"/>
                        <a14:foregroundMark x1="30556" y1="29535" x2="21778" y2="43372"/>
                        <a14:foregroundMark x1="21778" y1="43372" x2="23000" y2="69535"/>
                        <a14:foregroundMark x1="23000" y1="69535" x2="46222" y2="91977"/>
                        <a14:foregroundMark x1="46222" y1="91977" x2="54111" y2="95465"/>
                        <a14:foregroundMark x1="54111" y1="95465" x2="61778" y2="94884"/>
                        <a14:foregroundMark x1="61778" y1="94884" x2="63333" y2="93721"/>
                        <a14:foregroundMark x1="40889" y1="3721" x2="52556" y2="3372"/>
                        <a14:foregroundMark x1="52556" y1="3372" x2="63778" y2="6279"/>
                        <a14:foregroundMark x1="94556" y1="43140" x2="95889" y2="56860"/>
                        <a14:foregroundMark x1="49111" y1="81744" x2="51889" y2="8360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3010" y="308039"/>
            <a:ext cx="6532345" cy="6241922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3CFB5CFC-2FD1-4D29-B54E-95FB1C483A66}"/>
              </a:ext>
            </a:extLst>
          </p:cNvPr>
          <p:cNvSpPr/>
          <p:nvPr/>
        </p:nvSpPr>
        <p:spPr>
          <a:xfrm>
            <a:off x="-1045835" y="156594"/>
            <a:ext cx="6029838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7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Spielzeit</a:t>
            </a:r>
            <a:endParaRPr lang="th-TH" sz="7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2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 Demi" pitchFamily="34" charset="0"/>
            </a:endParaRPr>
          </a:p>
        </p:txBody>
      </p:sp>
      <p:pic>
        <p:nvPicPr>
          <p:cNvPr id="14" name="Picture 2" descr="Isolated basketball ball with a bounce effect Vector Image">
            <a:extLst>
              <a:ext uri="{FF2B5EF4-FFF2-40B4-BE49-F238E27FC236}">
                <a16:creationId xmlns:a16="http://schemas.microsoft.com/office/drawing/2014/main" id="{EF83C9DD-BE33-4F6A-A681-8132CD4654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>
                        <a14:foregroundMark x1="54800" y1="73333" x2="54800" y2="73333"/>
                        <a14:foregroundMark x1="52600" y1="75463" x2="52600" y2="75463"/>
                        <a14:foregroundMark x1="72200" y1="75833" x2="72200" y2="75833"/>
                        <a14:foregroundMark x1="50900" y1="68241" x2="50900" y2="68241"/>
                        <a14:foregroundMark x1="51500" y1="68241" x2="51500" y2="682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27184" flipH="1">
            <a:off x="3213704" y="3518"/>
            <a:ext cx="1704125" cy="1726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CE9A000C-07C0-4C25-8E3D-CA238ECF2F0F}"/>
              </a:ext>
            </a:extLst>
          </p:cNvPr>
          <p:cNvCxnSpPr>
            <a:cxnSpLocks/>
          </p:cNvCxnSpPr>
          <p:nvPr/>
        </p:nvCxnSpPr>
        <p:spPr>
          <a:xfrm flipH="1" flipV="1">
            <a:off x="7909560" y="1825625"/>
            <a:ext cx="949622" cy="1508034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B8A25DB5-FACD-4BF9-8801-183A6A86ACCD}"/>
              </a:ext>
            </a:extLst>
          </p:cNvPr>
          <p:cNvCxnSpPr>
            <a:cxnSpLocks/>
          </p:cNvCxnSpPr>
          <p:nvPr/>
        </p:nvCxnSpPr>
        <p:spPr>
          <a:xfrm>
            <a:off x="8859463" y="3294707"/>
            <a:ext cx="894137" cy="1094413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628731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1F91B6-50F5-44D2-9C1D-1679317E1D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E0EA65-EC10-4F05-9AF5-7A57779219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05AF03F-0106-4E22-905D-118AE2EE5A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52631" y="155177"/>
            <a:ext cx="5939369" cy="334089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4BA0849-B323-4024-A411-0301FD0AC9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155177"/>
            <a:ext cx="5939370" cy="334089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D63658C-419C-4942-81F3-B6B99329D2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496073"/>
            <a:ext cx="5939369" cy="334089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C04C5E4-FF0B-4B31-8A93-597193876C8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52628" y="3443605"/>
            <a:ext cx="5939371" cy="334089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613054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797</TotalTime>
  <Words>403</Words>
  <Application>Microsoft Office PowerPoint</Application>
  <PresentationFormat>แบบจอกว้าง</PresentationFormat>
  <Paragraphs>204</Paragraphs>
  <Slides>67</Slides>
  <Notes>0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6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67</vt:i4>
      </vt:variant>
    </vt:vector>
  </HeadingPairs>
  <TitlesOfParts>
    <vt:vector size="74" baseType="lpstr">
      <vt:lpstr>Arial</vt:lpstr>
      <vt:lpstr>Berlin Sans FB</vt:lpstr>
      <vt:lpstr>Berlin Sans FB Demi</vt:lpstr>
      <vt:lpstr>Calibri</vt:lpstr>
      <vt:lpstr>Calibri Light</vt:lpstr>
      <vt:lpstr>MV Boli</vt:lpstr>
      <vt:lpstr>Office Theme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ฉัตราภรณ์ นรสิงห์</dc:creator>
  <cp:lastModifiedBy>พิสุทธา ใจธรรม</cp:lastModifiedBy>
  <cp:revision>17</cp:revision>
  <dcterms:created xsi:type="dcterms:W3CDTF">2022-04-24T03:54:33Z</dcterms:created>
  <dcterms:modified xsi:type="dcterms:W3CDTF">2024-01-25T04:24:16Z</dcterms:modified>
</cp:coreProperties>
</file>