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0" r:id="rId2"/>
    <p:sldId id="368" r:id="rId3"/>
    <p:sldId id="369" r:id="rId4"/>
    <p:sldId id="335" r:id="rId5"/>
    <p:sldId id="370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7" r:id="rId21"/>
    <p:sldId id="36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F85"/>
    <a:srgbClr val="F89AAA"/>
    <a:srgbClr val="BFD8EF"/>
    <a:srgbClr val="FF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7C99B-5378-4131-B8D2-C0CF2B8B2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3B5F5-05E0-4A1E-A5A9-8B104F0F6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4D628-429E-4837-9DAF-6B9AB970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94D5C-E1A5-4D79-A898-E459C87FB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AB768-FF51-4C4B-B378-733FAD60C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7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95E55-28BC-4422-82F6-6D2FE1A0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C6565-4F58-4FCC-A63C-057A81DE2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D2997-B3DA-486B-8BCE-4491938E4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55F71-9171-4744-9A22-96CB62DC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B571D-05ED-4A5C-B55F-DBF4D20F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3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3CAE-004A-4432-AAA3-003D8E58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58900-6CF8-41A6-921D-BCD8E5E07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9FC62-31A0-45D6-94A2-C8880361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E7EA2-7C80-4D66-B037-8DF34F078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DCD3B-4E04-4A9E-9EA4-6366E8FC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1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3516-ED07-4D15-9522-836F0FDB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ED6C6-FD6D-4627-B12F-2BE43488C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E4ED5-C61B-4ED7-92E5-0A0C85F0D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14A90-9931-432F-8891-31E8E52E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89B16-E657-486C-8FE4-6B46BF989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78D1B-BDD0-473F-B9D9-F75E8163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4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A977-7845-46A9-B4A7-0C42B03FB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7F28C-0446-4F6B-8E24-E22E0C34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0702E-8C17-4283-A398-4F9B62851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6D9178-C615-4416-98A8-71F481DDD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A226E-8BE6-4179-9753-1FD27C780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90E64-D139-444A-B81F-A07D53B1B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B69E9-0590-4370-A6DE-76F358DC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DD373-8A37-4D2D-9635-6B828045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7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0A5F-E5CA-41CF-9119-8F7EED95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899C3-F5AE-4906-8381-88087C877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D884A-F462-4CAC-8FDB-A0E094E64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4D65C-A918-49F3-ADCC-CA32124C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497AD-D0EB-4F06-8A31-B44CD2E20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DCA132-7B87-4DD1-8382-D2ECA9FC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27DB7-7879-4814-9F39-E7AE6AA7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7434-105D-4D34-9452-CCEDA79AE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B4767-4586-48BB-B08D-CF8DF9FC7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E83FB-719A-426C-BAE6-7BA176CF9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C85C5-49B3-469A-BB5F-61E7BB7A4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B14F6-F2FD-4E50-AC55-FA98891A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17A55-836D-46B2-B53D-ECA6445B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9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20D1-1E3D-440D-A944-F47A3E45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69A3C9-8F58-4221-98C2-69BA6EE6FD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CF202-A332-4529-A411-2A55908D0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D957D-2527-46B9-A46F-680385A0D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096DA-E788-43F7-A97B-E70B61C2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576C1-B712-40B0-A2EA-5737AF31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5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6B566-16B4-458C-AC06-8B42FC6C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341AA-5F60-4B69-81F2-979317E2B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228EB-6F77-412D-BAA6-CEFB2CCF4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C4422-D959-447E-B155-3E71FA02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397A9-26DC-48B9-BA56-53AC207AD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0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B35B8-6DE2-4964-98A9-A2A8DF4B1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160AB-52F4-4A49-916C-208E288F3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EC4C3-3C3D-49D5-BEB5-F5ECBF73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D6C5F-8BC7-4A67-8F4E-F67B2FA8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075F5-1313-483D-9E31-3C58C644B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1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D7B58-AA33-4DEA-A3DF-2D1166E71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89626-5035-4278-AEA8-B20C17779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069D9-39E9-4CA5-9072-410EC726F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56747-1432-4A24-BD8F-521EF360DC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DA488-B050-4C21-BA00-9C0EFB70F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0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238876" y="1"/>
            <a:ext cx="3357586" cy="6676355"/>
          </a:xfrm>
          <a:prstGeom prst="rect">
            <a:avLst/>
          </a:prstGeom>
          <a:noFill/>
        </p:spPr>
      </p:pic>
      <p:pic>
        <p:nvPicPr>
          <p:cNvPr id="13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952728" y="1"/>
            <a:ext cx="3286148" cy="66763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6381752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7" name="Flowchart: Extract 26"/>
          <p:cNvSpPr/>
          <p:nvPr/>
        </p:nvSpPr>
        <p:spPr>
          <a:xfrm rot="1862725">
            <a:off x="3957388" y="3201885"/>
            <a:ext cx="3159444" cy="2789028"/>
          </a:xfrm>
          <a:prstGeom prst="flowChartExtra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Flowchart: Extract 27"/>
          <p:cNvSpPr/>
          <p:nvPr/>
        </p:nvSpPr>
        <p:spPr>
          <a:xfrm rot="1862725" flipH="1" flipV="1">
            <a:off x="5311807" y="3978218"/>
            <a:ext cx="3193729" cy="2832663"/>
          </a:xfrm>
          <a:prstGeom prst="flowChartExtra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28" y="0"/>
            <a:ext cx="6667556" cy="6667556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4024298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53124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Rectangle 3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rot="16200000" flipV="1">
            <a:off x="5060149" y="2107397"/>
            <a:ext cx="1643074" cy="85725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452794" y="3429000"/>
            <a:ext cx="2714644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702165" y="5036355"/>
            <a:ext cx="3072628" cy="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6381752" y="3500438"/>
            <a:ext cx="2143140" cy="121444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024562" y="6027004"/>
            <a:ext cx="53578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zw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ölf</a:t>
            </a:r>
            <a:endParaRPr lang="en-US" sz="4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rot="5400000">
            <a:off x="5060149" y="4679165"/>
            <a:ext cx="2357454" cy="1588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6200000" flipH="1">
            <a:off x="5845967" y="3964785"/>
            <a:ext cx="2071702" cy="1143008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0800000">
            <a:off x="6238876" y="3357562"/>
            <a:ext cx="2857520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6310314" y="3500438"/>
            <a:ext cx="2214578" cy="121444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6381752" y="3500438"/>
            <a:ext cx="2143140" cy="1214446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-47636" y="382969"/>
            <a:ext cx="6143636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zehn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vor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zw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ölf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D44C85-3CB0-40F1-91E7-20E0BB121BBA}"/>
              </a:ext>
            </a:extLst>
          </p:cNvPr>
          <p:cNvSpPr/>
          <p:nvPr/>
        </p:nvSpPr>
        <p:spPr>
          <a:xfrm rot="21319414">
            <a:off x="9141345" y="4928235"/>
            <a:ext cx="2423006" cy="10668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11.20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6F1FD6D-419D-4C6D-839D-56EEB24DAB2B}"/>
              </a:ext>
            </a:extLst>
          </p:cNvPr>
          <p:cNvSpPr/>
          <p:nvPr/>
        </p:nvSpPr>
        <p:spPr>
          <a:xfrm>
            <a:off x="152124" y="5160096"/>
            <a:ext cx="602983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4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4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elf.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57" grpId="0"/>
      <p:bldP spid="81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238876" y="1"/>
            <a:ext cx="3357586" cy="6676355"/>
          </a:xfrm>
          <a:prstGeom prst="rect">
            <a:avLst/>
          </a:prstGeom>
          <a:noFill/>
        </p:spPr>
      </p:pic>
      <p:pic>
        <p:nvPicPr>
          <p:cNvPr id="13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952728" y="1"/>
            <a:ext cx="3286148" cy="66763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6381752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7" name="Flowchart: Extract 26"/>
          <p:cNvSpPr/>
          <p:nvPr/>
        </p:nvSpPr>
        <p:spPr>
          <a:xfrm rot="1862725">
            <a:off x="3957388" y="3201885"/>
            <a:ext cx="3159444" cy="2789028"/>
          </a:xfrm>
          <a:prstGeom prst="flowChartExtra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Flowchart: Extract 27"/>
          <p:cNvSpPr/>
          <p:nvPr/>
        </p:nvSpPr>
        <p:spPr>
          <a:xfrm rot="1862725" flipH="1" flipV="1">
            <a:off x="5311807" y="3978218"/>
            <a:ext cx="3193729" cy="2832663"/>
          </a:xfrm>
          <a:prstGeom prst="flowChartExtra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28" y="0"/>
            <a:ext cx="6667556" cy="6667556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4024298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53124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Rectangle 3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3452794" y="3429000"/>
            <a:ext cx="2714644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702165" y="5036355"/>
            <a:ext cx="3072628" cy="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024562" y="6027004"/>
            <a:ext cx="53578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sechs</a:t>
            </a:r>
            <a:endParaRPr lang="en-US" sz="4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rot="10800000">
            <a:off x="6238876" y="3357562"/>
            <a:ext cx="2857520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4560083" y="3893347"/>
            <a:ext cx="2143140" cy="121444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H="1">
            <a:off x="5739604" y="3858422"/>
            <a:ext cx="1570842" cy="57071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458" y="627295"/>
            <a:ext cx="6143636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f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ünf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nach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sechs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015EF5-ECB4-4ACF-A205-411C0E08C4AE}"/>
              </a:ext>
            </a:extLst>
          </p:cNvPr>
          <p:cNvSpPr/>
          <p:nvPr/>
        </p:nvSpPr>
        <p:spPr>
          <a:xfrm rot="21319414">
            <a:off x="9141345" y="4928235"/>
            <a:ext cx="2423006" cy="10668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17.35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342CA8-EDF2-424F-8EE2-3D1F77D037B4}"/>
              </a:ext>
            </a:extLst>
          </p:cNvPr>
          <p:cNvSpPr/>
          <p:nvPr/>
        </p:nvSpPr>
        <p:spPr>
          <a:xfrm>
            <a:off x="137599" y="4682445"/>
            <a:ext cx="602983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4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4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57" grpId="0"/>
      <p:bldP spid="44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238876" y="1"/>
            <a:ext cx="3357586" cy="6676355"/>
          </a:xfrm>
          <a:prstGeom prst="rect">
            <a:avLst/>
          </a:prstGeom>
          <a:noFill/>
        </p:spPr>
      </p:pic>
      <p:pic>
        <p:nvPicPr>
          <p:cNvPr id="13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952728" y="1"/>
            <a:ext cx="3286148" cy="66763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6381752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7" name="Flowchart: Extract 26"/>
          <p:cNvSpPr/>
          <p:nvPr/>
        </p:nvSpPr>
        <p:spPr>
          <a:xfrm rot="1862725">
            <a:off x="3957388" y="3201885"/>
            <a:ext cx="3159444" cy="2789028"/>
          </a:xfrm>
          <a:prstGeom prst="flowChartExtra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Flowchart: Extract 27"/>
          <p:cNvSpPr/>
          <p:nvPr/>
        </p:nvSpPr>
        <p:spPr>
          <a:xfrm rot="1862725" flipH="1" flipV="1">
            <a:off x="5311807" y="3978218"/>
            <a:ext cx="3193729" cy="2832663"/>
          </a:xfrm>
          <a:prstGeom prst="flowChartExtra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28" y="0"/>
            <a:ext cx="6667556" cy="6667556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4024298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53124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Rectangle 3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3452794" y="3429000"/>
            <a:ext cx="2714644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702165" y="5036355"/>
            <a:ext cx="3072628" cy="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024562" y="6027004"/>
            <a:ext cx="53578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zwei</a:t>
            </a:r>
            <a:endParaRPr lang="en-US" sz="4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rot="10800000">
            <a:off x="6238876" y="3357562"/>
            <a:ext cx="2857520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4024298" y="3429000"/>
            <a:ext cx="2214578" cy="121444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 flipV="1">
            <a:off x="6239670" y="2143909"/>
            <a:ext cx="1512931" cy="121444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33" y="423239"/>
            <a:ext cx="6023829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zehn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nach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zwei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3CA3A-427C-40B7-8611-72E4CAE8C7B7}"/>
              </a:ext>
            </a:extLst>
          </p:cNvPr>
          <p:cNvSpPr/>
          <p:nvPr/>
        </p:nvSpPr>
        <p:spPr>
          <a:xfrm rot="21319414">
            <a:off x="9141345" y="4928235"/>
            <a:ext cx="2423006" cy="10668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01.40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2A3264-8C29-4351-A3BD-25260C74E1D3}"/>
              </a:ext>
            </a:extLst>
          </p:cNvPr>
          <p:cNvSpPr/>
          <p:nvPr/>
        </p:nvSpPr>
        <p:spPr>
          <a:xfrm>
            <a:off x="256667" y="5286042"/>
            <a:ext cx="602983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4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4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57" grpId="0"/>
      <p:bldP spid="44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238876" y="1"/>
            <a:ext cx="3357586" cy="6676355"/>
          </a:xfrm>
          <a:prstGeom prst="rect">
            <a:avLst/>
          </a:prstGeom>
          <a:noFill/>
        </p:spPr>
      </p:pic>
      <p:pic>
        <p:nvPicPr>
          <p:cNvPr id="13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952728" y="1"/>
            <a:ext cx="3286148" cy="66763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6381752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7" name="Flowchart: Extract 26"/>
          <p:cNvSpPr/>
          <p:nvPr/>
        </p:nvSpPr>
        <p:spPr>
          <a:xfrm rot="1862725">
            <a:off x="3957388" y="3201885"/>
            <a:ext cx="3159444" cy="2789028"/>
          </a:xfrm>
          <a:prstGeom prst="flowChartExtra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Flowchart: Extract 27"/>
          <p:cNvSpPr/>
          <p:nvPr/>
        </p:nvSpPr>
        <p:spPr>
          <a:xfrm rot="1862725" flipH="1" flipV="1">
            <a:off x="5311807" y="3978218"/>
            <a:ext cx="3193729" cy="2832663"/>
          </a:xfrm>
          <a:prstGeom prst="flowChartExtra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28" y="0"/>
            <a:ext cx="6667556" cy="6667556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4024298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53124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Rectangle 3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3452794" y="3429000"/>
            <a:ext cx="2714644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702165" y="5036355"/>
            <a:ext cx="3072628" cy="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024562" y="6027004"/>
            <a:ext cx="53578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drei</a:t>
            </a:r>
            <a:endParaRPr lang="en-US" sz="4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rot="10800000">
            <a:off x="6238876" y="3357562"/>
            <a:ext cx="2857520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4631521" y="3893347"/>
            <a:ext cx="2071702" cy="114300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6239670" y="2857496"/>
            <a:ext cx="1499404" cy="500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B68BC6F-3FBA-4B42-980C-F02C02A598A8}"/>
              </a:ext>
            </a:extLst>
          </p:cNvPr>
          <p:cNvSpPr/>
          <p:nvPr/>
        </p:nvSpPr>
        <p:spPr>
          <a:xfrm rot="21319414">
            <a:off x="9141345" y="4928235"/>
            <a:ext cx="2423006" cy="10668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14.35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2992" y="441556"/>
            <a:ext cx="585788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f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ünf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nach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drei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F17CA5-34D9-4D38-ADAA-7E43C29010AB}"/>
              </a:ext>
            </a:extLst>
          </p:cNvPr>
          <p:cNvSpPr/>
          <p:nvPr/>
        </p:nvSpPr>
        <p:spPr>
          <a:xfrm>
            <a:off x="206290" y="4600134"/>
            <a:ext cx="602983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4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4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drei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57" grpId="0"/>
      <p:bldP spid="44" grpId="0" animBg="1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238876" y="1"/>
            <a:ext cx="3357586" cy="6676355"/>
          </a:xfrm>
          <a:prstGeom prst="rect">
            <a:avLst/>
          </a:prstGeom>
          <a:noFill/>
        </p:spPr>
      </p:pic>
      <p:pic>
        <p:nvPicPr>
          <p:cNvPr id="13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952728" y="1"/>
            <a:ext cx="3286148" cy="66763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6381752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7" name="Flowchart: Extract 26"/>
          <p:cNvSpPr/>
          <p:nvPr/>
        </p:nvSpPr>
        <p:spPr>
          <a:xfrm rot="1862725">
            <a:off x="3957388" y="3201885"/>
            <a:ext cx="3159444" cy="2789028"/>
          </a:xfrm>
          <a:prstGeom prst="flowChartExtra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Flowchart: Extract 27"/>
          <p:cNvSpPr/>
          <p:nvPr/>
        </p:nvSpPr>
        <p:spPr>
          <a:xfrm rot="1862725" flipH="1" flipV="1">
            <a:off x="5311807" y="3978218"/>
            <a:ext cx="3193729" cy="2832663"/>
          </a:xfrm>
          <a:prstGeom prst="flowChartExtra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28" y="0"/>
            <a:ext cx="6667556" cy="6667556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4024298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53124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Rectangle 3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3452794" y="3429000"/>
            <a:ext cx="2714644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702165" y="5036355"/>
            <a:ext cx="3072628" cy="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024562" y="6027004"/>
            <a:ext cx="53578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acht</a:t>
            </a:r>
            <a:endParaRPr lang="en-US" sz="4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rot="10800000">
            <a:off x="6238876" y="3357562"/>
            <a:ext cx="2857520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4095736" y="3429000"/>
            <a:ext cx="2143140" cy="121444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 flipH="1">
            <a:off x="5238347" y="3358356"/>
            <a:ext cx="1001323" cy="122366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3803" y="530681"/>
            <a:ext cx="6286512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zehn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nach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acht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864D27-A11F-4623-A25F-C08F3D698429}"/>
              </a:ext>
            </a:extLst>
          </p:cNvPr>
          <p:cNvSpPr/>
          <p:nvPr/>
        </p:nvSpPr>
        <p:spPr>
          <a:xfrm rot="21319414">
            <a:off x="9141345" y="4928235"/>
            <a:ext cx="2423006" cy="10668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19.40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9DCB14-AF4D-497C-B9A6-AE9360CD9037}"/>
              </a:ext>
            </a:extLst>
          </p:cNvPr>
          <p:cNvSpPr/>
          <p:nvPr/>
        </p:nvSpPr>
        <p:spPr>
          <a:xfrm>
            <a:off x="101086" y="5249710"/>
            <a:ext cx="602983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4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4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sieben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57" grpId="0"/>
      <p:bldP spid="44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238876" y="1"/>
            <a:ext cx="3357586" cy="6676355"/>
          </a:xfrm>
          <a:prstGeom prst="rect">
            <a:avLst/>
          </a:prstGeom>
          <a:noFill/>
        </p:spPr>
      </p:pic>
      <p:pic>
        <p:nvPicPr>
          <p:cNvPr id="13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952728" y="1"/>
            <a:ext cx="3286148" cy="66763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6381752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7" name="Flowchart: Extract 26"/>
          <p:cNvSpPr/>
          <p:nvPr/>
        </p:nvSpPr>
        <p:spPr>
          <a:xfrm rot="1862725">
            <a:off x="3957388" y="3201885"/>
            <a:ext cx="3159444" cy="2789028"/>
          </a:xfrm>
          <a:prstGeom prst="flowChartExtra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Flowchart: Extract 27"/>
          <p:cNvSpPr/>
          <p:nvPr/>
        </p:nvSpPr>
        <p:spPr>
          <a:xfrm rot="1862725" flipH="1" flipV="1">
            <a:off x="5311807" y="3978218"/>
            <a:ext cx="3193729" cy="2832663"/>
          </a:xfrm>
          <a:prstGeom prst="flowChartExtra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28" y="0"/>
            <a:ext cx="6667556" cy="6667556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4024298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53124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Rectangle 3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3452794" y="3429000"/>
            <a:ext cx="2714644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702165" y="5036355"/>
            <a:ext cx="3072628" cy="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024562" y="6027004"/>
            <a:ext cx="53578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eins</a:t>
            </a:r>
            <a:endParaRPr lang="en-US" sz="4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rot="10800000">
            <a:off x="6238876" y="3357562"/>
            <a:ext cx="2857520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/>
          </p:cNvCxnSpPr>
          <p:nvPr/>
        </p:nvCxnSpPr>
        <p:spPr>
          <a:xfrm>
            <a:off x="6238876" y="3429000"/>
            <a:ext cx="1370850" cy="214314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 flipV="1">
            <a:off x="6239670" y="1597870"/>
            <a:ext cx="465930" cy="176048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458" y="627295"/>
            <a:ext cx="5344242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f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ünf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vor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eins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015EF5-ECB4-4ACF-A205-411C0E08C4AE}"/>
              </a:ext>
            </a:extLst>
          </p:cNvPr>
          <p:cNvSpPr/>
          <p:nvPr/>
        </p:nvSpPr>
        <p:spPr>
          <a:xfrm rot="21319414">
            <a:off x="9141345" y="4928235"/>
            <a:ext cx="2423006" cy="10668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12.25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342CA8-EDF2-424F-8EE2-3D1F77D037B4}"/>
              </a:ext>
            </a:extLst>
          </p:cNvPr>
          <p:cNvSpPr/>
          <p:nvPr/>
        </p:nvSpPr>
        <p:spPr>
          <a:xfrm>
            <a:off x="137599" y="4682445"/>
            <a:ext cx="602983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4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4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zwölf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23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57" grpId="0"/>
      <p:bldP spid="44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9750" t="7000" r="6999" b="6999"/>
          <a:stretch>
            <a:fillRect/>
          </a:stretch>
        </p:blipFill>
        <p:spPr bwMode="auto">
          <a:xfrm>
            <a:off x="6238876" y="1"/>
            <a:ext cx="3357586" cy="6676355"/>
          </a:xfrm>
          <a:prstGeom prst="rect">
            <a:avLst/>
          </a:prstGeom>
          <a:noFill/>
        </p:spPr>
      </p:pic>
      <p:pic>
        <p:nvPicPr>
          <p:cNvPr id="13" name="Picture 2" descr="Image result for circl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292" t="7000" r="50373" b="6999"/>
          <a:stretch>
            <a:fillRect/>
          </a:stretch>
        </p:blipFill>
        <p:spPr bwMode="auto">
          <a:xfrm>
            <a:off x="2952728" y="1"/>
            <a:ext cx="3286148" cy="66763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6381752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7" name="Flowchart: Extract 26"/>
          <p:cNvSpPr/>
          <p:nvPr/>
        </p:nvSpPr>
        <p:spPr>
          <a:xfrm rot="1862725">
            <a:off x="3957388" y="3201885"/>
            <a:ext cx="3159444" cy="2789028"/>
          </a:xfrm>
          <a:prstGeom prst="flowChartExtra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Flowchart: Extract 27"/>
          <p:cNvSpPr/>
          <p:nvPr/>
        </p:nvSpPr>
        <p:spPr>
          <a:xfrm rot="1862725" flipH="1" flipV="1">
            <a:off x="5311807" y="3978218"/>
            <a:ext cx="3193729" cy="2832663"/>
          </a:xfrm>
          <a:prstGeom prst="flowChartExtra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28" y="0"/>
            <a:ext cx="6667556" cy="6667556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4024298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53124" y="4429133"/>
            <a:ext cx="24288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81554" y="1285860"/>
            <a:ext cx="1428760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Rectangle 34"/>
          <p:cNvSpPr/>
          <p:nvPr/>
        </p:nvSpPr>
        <p:spPr>
          <a:xfrm>
            <a:off x="3738546" y="2643182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3452794" y="3429000"/>
            <a:ext cx="2714644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702165" y="5036355"/>
            <a:ext cx="3072628" cy="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024562" y="6027004"/>
            <a:ext cx="53578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8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vier</a:t>
            </a:r>
            <a:endParaRPr lang="en-US" sz="4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rot="10800000">
            <a:off x="6238876" y="3357562"/>
            <a:ext cx="2857520" cy="157163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/>
          </p:cNvCxnSpPr>
          <p:nvPr/>
        </p:nvCxnSpPr>
        <p:spPr>
          <a:xfrm flipH="1">
            <a:off x="4024298" y="3429000"/>
            <a:ext cx="2214578" cy="117113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>
            <a:off x="6239670" y="3358356"/>
            <a:ext cx="1710530" cy="41354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B68BC6F-3FBA-4B42-980C-F02C02A598A8}"/>
              </a:ext>
            </a:extLst>
          </p:cNvPr>
          <p:cNvSpPr/>
          <p:nvPr/>
        </p:nvSpPr>
        <p:spPr>
          <a:xfrm rot="21319414">
            <a:off x="9141345" y="4928235"/>
            <a:ext cx="2423006" cy="10668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15.40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2992" y="441556"/>
            <a:ext cx="585788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zehn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nach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vier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F17CA5-34D9-4D38-ADAA-7E43C29010AB}"/>
              </a:ext>
            </a:extLst>
          </p:cNvPr>
          <p:cNvSpPr/>
          <p:nvPr/>
        </p:nvSpPr>
        <p:spPr>
          <a:xfrm>
            <a:off x="136805" y="5375167"/>
            <a:ext cx="602983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4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4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endParaRPr lang="en-US" sz="4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  <a:p>
            <a:r>
              <a:rPr lang="en-US" sz="4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4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45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57" grpId="0"/>
      <p:bldP spid="44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05.40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440276" y="1699524"/>
            <a:ext cx="69446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C950909-56CF-48A0-A1C5-8921E6702A46}"/>
              </a:ext>
            </a:extLst>
          </p:cNvPr>
          <p:cNvSpPr/>
          <p:nvPr/>
        </p:nvSpPr>
        <p:spPr>
          <a:xfrm rot="2192878">
            <a:off x="6926119" y="3481534"/>
            <a:ext cx="2922488" cy="2381416"/>
          </a:xfrm>
          <a:prstGeom prst="triangle">
            <a:avLst>
              <a:gd name="adj" fmla="val 40296"/>
            </a:avLst>
          </a:prstGeom>
          <a:solidFill>
            <a:srgbClr val="F56F8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B89147C-1CE7-4042-9D2E-283BD8793EEA}"/>
              </a:ext>
            </a:extLst>
          </p:cNvPr>
          <p:cNvSpPr/>
          <p:nvPr/>
        </p:nvSpPr>
        <p:spPr>
          <a:xfrm rot="1707582" flipH="1" flipV="1">
            <a:off x="8006264" y="3928514"/>
            <a:ext cx="2845161" cy="2829939"/>
          </a:xfrm>
          <a:prstGeom prst="triangle">
            <a:avLst>
              <a:gd name="adj" fmla="val 46283"/>
            </a:avLst>
          </a:prstGeom>
          <a:solidFill>
            <a:schemeClr val="accent5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161833" y="3534383"/>
            <a:ext cx="1752665" cy="87677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871300" y="3534383"/>
            <a:ext cx="311611" cy="113785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2341" y="2721475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0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08.20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440276" y="1699524"/>
            <a:ext cx="69446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C950909-56CF-48A0-A1C5-8921E6702A46}"/>
              </a:ext>
            </a:extLst>
          </p:cNvPr>
          <p:cNvSpPr/>
          <p:nvPr/>
        </p:nvSpPr>
        <p:spPr>
          <a:xfrm rot="2192878">
            <a:off x="6926119" y="3481534"/>
            <a:ext cx="2922488" cy="2381416"/>
          </a:xfrm>
          <a:prstGeom prst="triangle">
            <a:avLst>
              <a:gd name="adj" fmla="val 40296"/>
            </a:avLst>
          </a:prstGeom>
          <a:solidFill>
            <a:srgbClr val="F56F8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B89147C-1CE7-4042-9D2E-283BD8793EEA}"/>
              </a:ext>
            </a:extLst>
          </p:cNvPr>
          <p:cNvSpPr/>
          <p:nvPr/>
        </p:nvSpPr>
        <p:spPr>
          <a:xfrm rot="1707582" flipH="1" flipV="1">
            <a:off x="8006264" y="3928514"/>
            <a:ext cx="2845161" cy="2829939"/>
          </a:xfrm>
          <a:prstGeom prst="triangle">
            <a:avLst>
              <a:gd name="adj" fmla="val 46283"/>
            </a:avLst>
          </a:prstGeom>
          <a:solidFill>
            <a:schemeClr val="accent5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14498" y="3534383"/>
            <a:ext cx="1813205" cy="9414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579151" y="3534383"/>
            <a:ext cx="1292149" cy="51914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2341" y="2721475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3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07.35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87406" y="1575972"/>
            <a:ext cx="49498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3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C950909-56CF-48A0-A1C5-8921E6702A46}"/>
              </a:ext>
            </a:extLst>
          </p:cNvPr>
          <p:cNvSpPr/>
          <p:nvPr/>
        </p:nvSpPr>
        <p:spPr>
          <a:xfrm rot="2192878">
            <a:off x="6926119" y="3481534"/>
            <a:ext cx="2922488" cy="2381416"/>
          </a:xfrm>
          <a:prstGeom prst="triangle">
            <a:avLst>
              <a:gd name="adj" fmla="val 40296"/>
            </a:avLst>
          </a:prstGeom>
          <a:solidFill>
            <a:srgbClr val="F56F8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B89147C-1CE7-4042-9D2E-283BD8793EEA}"/>
              </a:ext>
            </a:extLst>
          </p:cNvPr>
          <p:cNvSpPr/>
          <p:nvPr/>
        </p:nvSpPr>
        <p:spPr>
          <a:xfrm rot="1707582" flipH="1" flipV="1">
            <a:off x="8006264" y="3928514"/>
            <a:ext cx="2845161" cy="2829939"/>
          </a:xfrm>
          <a:prstGeom prst="triangle">
            <a:avLst>
              <a:gd name="adj" fmla="val 46283"/>
            </a:avLst>
          </a:prstGeom>
          <a:solidFill>
            <a:schemeClr val="accent5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861955" y="3534383"/>
            <a:ext cx="1052543" cy="14429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861955" y="3534383"/>
            <a:ext cx="1009345" cy="9414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0277" y="2995350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92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10.25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87406" y="1575972"/>
            <a:ext cx="49498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3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hord 20">
            <a:extLst>
              <a:ext uri="{FF2B5EF4-FFF2-40B4-BE49-F238E27FC236}">
                <a16:creationId xmlns:a16="http://schemas.microsoft.com/office/drawing/2014/main" id="{F783A414-6784-470B-8F3D-D9A896B2F2B9}"/>
              </a:ext>
            </a:extLst>
          </p:cNvPr>
          <p:cNvSpPr/>
          <p:nvPr/>
        </p:nvSpPr>
        <p:spPr>
          <a:xfrm rot="21322981">
            <a:off x="6142357" y="736671"/>
            <a:ext cx="5862061" cy="5333669"/>
          </a:xfrm>
          <a:prstGeom prst="chord">
            <a:avLst>
              <a:gd name="adj1" fmla="val 5971077"/>
              <a:gd name="adj2" fmla="val 1620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hord 22">
            <a:extLst>
              <a:ext uri="{FF2B5EF4-FFF2-40B4-BE49-F238E27FC236}">
                <a16:creationId xmlns:a16="http://schemas.microsoft.com/office/drawing/2014/main" id="{F3D2353E-A8B5-42BD-A4C9-9EF48312417F}"/>
              </a:ext>
            </a:extLst>
          </p:cNvPr>
          <p:cNvSpPr/>
          <p:nvPr/>
        </p:nvSpPr>
        <p:spPr>
          <a:xfrm rot="10527361">
            <a:off x="5701638" y="658876"/>
            <a:ext cx="5857718" cy="5466285"/>
          </a:xfrm>
          <a:prstGeom prst="chord">
            <a:avLst>
              <a:gd name="adj1" fmla="val 5971077"/>
              <a:gd name="adj2" fmla="val 16199999"/>
            </a:avLst>
          </a:prstGeom>
          <a:solidFill>
            <a:srgbClr val="F89AA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C950909-56CF-48A0-A1C5-8921E6702A46}"/>
              </a:ext>
            </a:extLst>
          </p:cNvPr>
          <p:cNvSpPr/>
          <p:nvPr/>
        </p:nvSpPr>
        <p:spPr>
          <a:xfrm rot="2192878">
            <a:off x="6926119" y="3481534"/>
            <a:ext cx="2922488" cy="2381416"/>
          </a:xfrm>
          <a:prstGeom prst="triangle">
            <a:avLst>
              <a:gd name="adj" fmla="val 40296"/>
            </a:avLst>
          </a:prstGeom>
          <a:solidFill>
            <a:srgbClr val="F56F85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B89147C-1CE7-4042-9D2E-283BD8793EEA}"/>
              </a:ext>
            </a:extLst>
          </p:cNvPr>
          <p:cNvSpPr/>
          <p:nvPr/>
        </p:nvSpPr>
        <p:spPr>
          <a:xfrm rot="1707582" flipH="1" flipV="1">
            <a:off x="8006264" y="3928514"/>
            <a:ext cx="2845161" cy="2829939"/>
          </a:xfrm>
          <a:prstGeom prst="triangle">
            <a:avLst>
              <a:gd name="adj" fmla="val 46283"/>
            </a:avLst>
          </a:prstGeom>
          <a:solidFill>
            <a:schemeClr val="accent5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859182" y="3416968"/>
            <a:ext cx="1032918" cy="14849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  <a:stCxn id="18" idx="4"/>
          </p:cNvCxnSpPr>
          <p:nvPr/>
        </p:nvCxnSpPr>
        <p:spPr>
          <a:xfrm flipH="1" flipV="1">
            <a:off x="8097625" y="2564091"/>
            <a:ext cx="754845" cy="85750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0277" y="2995350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63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13.20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440276" y="1699524"/>
            <a:ext cx="69446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eins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14498" y="3534383"/>
            <a:ext cx="1813205" cy="9414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V="1">
            <a:off x="8871300" y="2345855"/>
            <a:ext cx="838308" cy="118852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2341" y="2721475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41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15.40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440276" y="1699524"/>
            <a:ext cx="69446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161833" y="3429000"/>
            <a:ext cx="1709467" cy="98215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871300" y="3429000"/>
            <a:ext cx="1611306" cy="44541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2341" y="2721475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52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23.25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87406" y="1575972"/>
            <a:ext cx="49498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3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859182" y="3416968"/>
            <a:ext cx="1032918" cy="14849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 flipV="1">
            <a:off x="8465270" y="2281287"/>
            <a:ext cx="387200" cy="114030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0277" y="2995350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zwölf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6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17.35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87406" y="1575972"/>
            <a:ext cx="49498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3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861955" y="3534383"/>
            <a:ext cx="1052543" cy="14429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>
            <a:off x="8871300" y="3534383"/>
            <a:ext cx="216139" cy="114277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0277" y="2995350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4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13.35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87406" y="1575972"/>
            <a:ext cx="49498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3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777113" y="3534383"/>
            <a:ext cx="1137385" cy="153723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V="1">
            <a:off x="8871300" y="2337847"/>
            <a:ext cx="951430" cy="119653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0277" y="2995350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45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20.40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440276" y="1699524"/>
            <a:ext cx="69446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 flipH="1">
            <a:off x="7161833" y="3429000"/>
            <a:ext cx="1709467" cy="98215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569724" y="3429000"/>
            <a:ext cx="1301576" cy="25688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2341" y="2721475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1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18.25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387406" y="1575972"/>
            <a:ext cx="49498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fünfund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r>
              <a:rPr lang="en-US" sz="3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859182" y="3416968"/>
            <a:ext cx="1032918" cy="14849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8625526" y="3421592"/>
            <a:ext cx="226944" cy="116926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696553" y="2993041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fünf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sieben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92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4EEE-33D4-47A2-BCA4-45E81B25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99873-ED74-42C2-81BF-3EF3671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3DEFF-09D3-467F-9EF1-A3EB2CA99B3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C113A-81BA-41DC-B1E7-F2EA3A731776}"/>
              </a:ext>
            </a:extLst>
          </p:cNvPr>
          <p:cNvSpPr/>
          <p:nvPr/>
        </p:nvSpPr>
        <p:spPr>
          <a:xfrm rot="21319414">
            <a:off x="3968623" y="4774151"/>
            <a:ext cx="2423006" cy="10668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Berlin Sans FB" pitchFamily="34" charset="0"/>
              </a:rPr>
              <a:t>19.20</a:t>
            </a:r>
            <a:endParaRPr lang="th-TH" sz="72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78DBB-C14C-4908-9A06-4A7278D02E4F}"/>
              </a:ext>
            </a:extLst>
          </p:cNvPr>
          <p:cNvSpPr/>
          <p:nvPr/>
        </p:nvSpPr>
        <p:spPr>
          <a:xfrm>
            <a:off x="-327154" y="1627219"/>
            <a:ext cx="69446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zwanzig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nach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sieben</a:t>
            </a:r>
            <a:r>
              <a:rPr lang="en-US" sz="36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36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026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D1855F12-7F44-49D8-9F20-5CEFEDF9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10" y="308039"/>
            <a:ext cx="6532345" cy="62419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FB5CFC-2FD1-4D29-B54E-95FB1C483A6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4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EF83C9DD-BE33-4F6A-A681-8132CD46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9A000C-07C0-4C25-8E3D-CA238ECF2F0F}"/>
              </a:ext>
            </a:extLst>
          </p:cNvPr>
          <p:cNvCxnSpPr>
            <a:cxnSpLocks/>
          </p:cNvCxnSpPr>
          <p:nvPr/>
        </p:nvCxnSpPr>
        <p:spPr>
          <a:xfrm>
            <a:off x="8914498" y="3534383"/>
            <a:ext cx="1813205" cy="9414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A25DB5-FACD-4BF9-8801-183A6A86ACCD}"/>
              </a:ext>
            </a:extLst>
          </p:cNvPr>
          <p:cNvCxnSpPr>
            <a:cxnSpLocks/>
          </p:cNvCxnSpPr>
          <p:nvPr/>
        </p:nvCxnSpPr>
        <p:spPr>
          <a:xfrm flipH="1">
            <a:off x="7927942" y="3534383"/>
            <a:ext cx="943358" cy="9414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B3794-412A-4A33-909F-64BE90C1200B}"/>
              </a:ext>
            </a:extLst>
          </p:cNvPr>
          <p:cNvSpPr/>
          <p:nvPr/>
        </p:nvSpPr>
        <p:spPr>
          <a:xfrm>
            <a:off x="-442341" y="2721475"/>
            <a:ext cx="69446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vor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54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37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366BC-665D-4508-8EC2-C1A47EB2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F95AA5-F1E6-427D-BE86-B7A4AB637174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7E0329-2C24-4624-9C44-0AAAAB0D30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51" t="34502" r="12939" b="12852"/>
          <a:stretch/>
        </p:blipFill>
        <p:spPr>
          <a:xfrm>
            <a:off x="65989" y="292230"/>
            <a:ext cx="12056882" cy="4798244"/>
          </a:xfrm>
          <a:prstGeom prst="rect">
            <a:avLst/>
          </a:prstGeom>
        </p:spPr>
      </p:pic>
      <p:pic>
        <p:nvPicPr>
          <p:cNvPr id="8" name="154A984F">
            <a:hlinkClick r:id="" action="ppaction://media"/>
            <a:extLst>
              <a:ext uri="{FF2B5EF4-FFF2-40B4-BE49-F238E27FC236}">
                <a16:creationId xmlns:a16="http://schemas.microsoft.com/office/drawing/2014/main" id="{19E885B5-1EBD-4162-98F3-49C22F81F91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2946" y="5053946"/>
            <a:ext cx="850507" cy="850507"/>
          </a:xfrm>
        </p:spPr>
      </p:pic>
    </p:spTree>
    <p:extLst>
      <p:ext uri="{BB962C8B-B14F-4D97-AF65-F5344CB8AC3E}">
        <p14:creationId xmlns:p14="http://schemas.microsoft.com/office/powerpoint/2010/main" val="40923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366BC-665D-4508-8EC2-C1A47EB2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C78D9-25AE-4C6E-81C5-D79143A3F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F95AA5-F1E6-427D-BE86-B7A4AB637174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5B92D-BEA1-4EC4-85CD-9689ADDDC7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5" t="23505" r="11701" b="23986"/>
          <a:stretch/>
        </p:blipFill>
        <p:spPr>
          <a:xfrm>
            <a:off x="0" y="266257"/>
            <a:ext cx="12192000" cy="535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40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306</Words>
  <Application>Microsoft Office PowerPoint</Application>
  <PresentationFormat>แบบจอกว้าง</PresentationFormat>
  <Paragraphs>139</Paragraphs>
  <Slides>21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29" baseType="lpstr">
      <vt:lpstr>Arial</vt:lpstr>
      <vt:lpstr>Berlin Sans FB</vt:lpstr>
      <vt:lpstr>Berlin Sans FB Demi</vt:lpstr>
      <vt:lpstr>Calibri</vt:lpstr>
      <vt:lpstr>Calibri Light</vt:lpstr>
      <vt:lpstr>Cooper Black</vt:lpstr>
      <vt:lpstr>MV Boli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17</cp:revision>
  <dcterms:created xsi:type="dcterms:W3CDTF">2022-04-24T03:54:33Z</dcterms:created>
  <dcterms:modified xsi:type="dcterms:W3CDTF">2024-01-25T04:25:37Z</dcterms:modified>
</cp:coreProperties>
</file>