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47" r:id="rId2"/>
    <p:sldId id="448" r:id="rId3"/>
    <p:sldId id="452" r:id="rId4"/>
    <p:sldId id="450" r:id="rId5"/>
    <p:sldId id="455" r:id="rId6"/>
    <p:sldId id="456" r:id="rId7"/>
    <p:sldId id="449" r:id="rId8"/>
    <p:sldId id="451" r:id="rId9"/>
    <p:sldId id="453" r:id="rId10"/>
    <p:sldId id="458" r:id="rId11"/>
    <p:sldId id="459" r:id="rId12"/>
    <p:sldId id="460" r:id="rId13"/>
    <p:sldId id="461" r:id="rId14"/>
    <p:sldId id="462" r:id="rId15"/>
    <p:sldId id="463" r:id="rId16"/>
    <p:sldId id="464" r:id="rId17"/>
    <p:sldId id="465" r:id="rId18"/>
    <p:sldId id="45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D5B6"/>
    <a:srgbClr val="FF7979"/>
    <a:srgbClr val="D1B2E8"/>
    <a:srgbClr val="FF9BBC"/>
    <a:srgbClr val="DFC5B3"/>
    <a:srgbClr val="B889DB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4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A7B2E-1C1B-4C0E-AFB5-1AF77A3330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FCF08A-3A3F-4CD8-8335-FB0A57084C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BD545-1256-4CF4-BA2F-1FE32E4BD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DF745B-C9A9-42D1-9B60-077D57D86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62846-9283-496A-A372-5BACEC85D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61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449B7-2C24-4878-959E-266C9B950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2C110-F338-4739-B914-DA4A6E1BC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3138E-6E50-4973-B270-7EFCF04E3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7F05D-F679-4E3E-BB6D-1FD61ED8E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3011D-EF0E-4281-9D0E-1CDD6A2F0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782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A8BC3-A1EE-41DC-8FBD-AA7EFE6D6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1AF11-774D-48DB-B50F-26D0CA40D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01063D-E7C5-4468-8C3B-1C0709FAF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FA187-CE5A-4C86-9663-690E8FCCE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448C2-5A1C-4571-98D0-836F519B5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103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4CC0B-9222-41F9-A4A6-72A412180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E5D8A-5844-46E3-8ABE-B1ADE8E3AA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75A62E-6ACE-4921-8151-53100D296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E517E-5EF5-4184-A363-91FBCAF7A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C4037-723F-4240-81E0-92B4EF787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FC432D-A0B2-4C4B-953B-BDCC89C63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223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452C0-5439-47A7-B720-F06A4DAD8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5B3EF4-3028-461C-AE80-6358072FF8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495AC0-86C0-43B4-885A-6D3339739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3F1C66-C7EB-4443-8766-69224460F7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5DD4D8-E57B-4C2B-8DCD-0AF2B6505F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E1CCAE-3767-41A3-B737-C2257F22C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056D8F-D41D-46D1-A8DD-6270F7C40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C9F97-125E-44D5-BDB1-CA992F60F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243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459D1-C766-42A4-8E1A-F0FF6CA35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6839F9-B1EE-4C8F-848E-F87E360B7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809C04-2459-4696-9B44-A87785E03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CE00F1-8144-43B1-AF8D-B4F81673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79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1907E2-A540-410A-BF5D-132AB9A9F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7460C5-4AD3-46A4-9D81-A12BE147A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EA9159-9F5E-4C31-9571-373BFAEC7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373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428D5-D89A-4FBB-A254-8765B90D1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05131-E941-48D6-B296-DEB5AB939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923784-D1F5-4F97-9AE6-AF274BFF3F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D4DFD9-2FB4-49BF-9473-594B4B316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A2017A-75F5-4BC7-A3A0-13DDA513D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EA1C95-348B-42F7-BA7A-19DC60274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139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4C22A-D8B0-4DF8-A0BF-12810F545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036BF8-EBDD-4081-AF2E-8D5BBBD38C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5595C9-AECE-4849-BE66-48F6AD2E49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D5EB65-581A-4067-BEB9-945FA1C87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3D26C1-1FF7-4156-AD8E-1C634BBAE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7C48DB-12E7-442E-A9A1-5151BC9BA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730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6E6B7-58ED-41C5-8301-16AF531EE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947BD5-8DD4-45B8-ABC1-467F6BB627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92A8A-D640-42A8-9FF0-7E8D82047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0569A-AE2F-4020-BBEF-83F1B5B8B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9CB58-B886-451B-A5FB-DFFC74A7E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996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73E9C6-8F4E-42A9-96D6-EFB6E6DC5A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DAA2CA-152E-4C52-B285-635E5343B3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A37E7-16B4-4B4A-8CAB-17EA275F8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A66EEF-CAD6-4404-AE47-2BF9827D7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26023-9ED6-48D0-8C09-D7EA3A681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801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F1BD1C-9D44-4BC9-AB11-0E2BF99F6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E7557-F335-444B-9628-2F3E3A6A5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9EB19-A244-4A8C-844F-92C723C76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54420-876E-46A2-B43F-2AA5BC871E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59430-F001-44AC-98F2-AD74C94E3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320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th/resource/763930/niemieckim/wochentage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18791846/wochentag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E50AF-AD7A-409D-9BF5-DE0124AB6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92E09-E3B8-42DF-A0B6-3A1C5321A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FF9CCA-3525-4C0F-96F8-7E78BE39DDF4}"/>
              </a:ext>
            </a:extLst>
          </p:cNvPr>
          <p:cNvSpPr/>
          <p:nvPr/>
        </p:nvSpPr>
        <p:spPr>
          <a:xfrm>
            <a:off x="166838" y="125219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artoon Children Jumping Rubber Band Playing Png, 61 Childrens Day, Six  One, Cartoon Kids PNG Transparent Clipart Image and PSD File for Free  Download">
            <a:extLst>
              <a:ext uri="{FF2B5EF4-FFF2-40B4-BE49-F238E27FC236}">
                <a16:creationId xmlns:a16="http://schemas.microsoft.com/office/drawing/2014/main" id="{9FF5602D-D8FB-466A-A6AF-6B3A7831C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691" y="1262059"/>
            <a:ext cx="7429885" cy="7429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5F26CD6-C2E8-43E3-8863-256494671579}"/>
              </a:ext>
            </a:extLst>
          </p:cNvPr>
          <p:cNvCxnSpPr>
            <a:cxnSpLocks/>
          </p:cNvCxnSpPr>
          <p:nvPr/>
        </p:nvCxnSpPr>
        <p:spPr>
          <a:xfrm>
            <a:off x="2059807" y="1653189"/>
            <a:ext cx="0" cy="319558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89BCFC1-730C-4ABF-AA9B-C551DC1DBDE1}"/>
              </a:ext>
            </a:extLst>
          </p:cNvPr>
          <p:cNvCxnSpPr>
            <a:cxnSpLocks/>
          </p:cNvCxnSpPr>
          <p:nvPr/>
        </p:nvCxnSpPr>
        <p:spPr>
          <a:xfrm>
            <a:off x="2982228" y="1653189"/>
            <a:ext cx="0" cy="319558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Person Free Icon - Icon-Icons.com">
            <a:extLst>
              <a:ext uri="{FF2B5EF4-FFF2-40B4-BE49-F238E27FC236}">
                <a16:creationId xmlns:a16="http://schemas.microsoft.com/office/drawing/2014/main" id="{62C9A056-D38F-4EDC-A870-52DB5EA1A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899" y="732278"/>
            <a:ext cx="964710" cy="96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erson Free Icon - Icon-Icons.com">
            <a:extLst>
              <a:ext uri="{FF2B5EF4-FFF2-40B4-BE49-F238E27FC236}">
                <a16:creationId xmlns:a16="http://schemas.microsoft.com/office/drawing/2014/main" id="{B62F923D-100A-456E-8F4E-83964A717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523" y="4427370"/>
            <a:ext cx="1100086" cy="1100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erson Free Icon - Icon-Icons.com">
            <a:extLst>
              <a:ext uri="{FF2B5EF4-FFF2-40B4-BE49-F238E27FC236}">
                <a16:creationId xmlns:a16="http://schemas.microsoft.com/office/drawing/2014/main" id="{69AABFE0-CB5E-4EF5-8C2C-C18DA0972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006" y="2673557"/>
            <a:ext cx="753128" cy="75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rrow: Curved Up 11">
            <a:extLst>
              <a:ext uri="{FF2B5EF4-FFF2-40B4-BE49-F238E27FC236}">
                <a16:creationId xmlns:a16="http://schemas.microsoft.com/office/drawing/2014/main" id="{1DD44285-6A1C-483C-B21A-99A76C5C658A}"/>
              </a:ext>
            </a:extLst>
          </p:cNvPr>
          <p:cNvSpPr/>
          <p:nvPr/>
        </p:nvSpPr>
        <p:spPr>
          <a:xfrm>
            <a:off x="1801457" y="3426685"/>
            <a:ext cx="1625130" cy="32874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DC0C98-118C-479D-9820-CAD566806E8A}"/>
              </a:ext>
            </a:extLst>
          </p:cNvPr>
          <p:cNvSpPr txBox="1"/>
          <p:nvPr/>
        </p:nvSpPr>
        <p:spPr>
          <a:xfrm>
            <a:off x="6633275" y="60193"/>
            <a:ext cx="52261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err="1">
                <a:latin typeface="Berlin Sans FB Demi" pitchFamily="34" charset="0"/>
              </a:rPr>
              <a:t>Gummitwist</a:t>
            </a:r>
            <a:endParaRPr lang="th-TH" sz="7200" dirty="0">
              <a:latin typeface="Berlin Sans FB Demi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9D48509-B6D5-4048-ACAF-8F3F1B745F95}"/>
              </a:ext>
            </a:extLst>
          </p:cNvPr>
          <p:cNvSpPr txBox="1"/>
          <p:nvPr/>
        </p:nvSpPr>
        <p:spPr>
          <a:xfrm>
            <a:off x="3426587" y="2226045"/>
            <a:ext cx="1508746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erlin Sans FB Demi" pitchFamily="34" charset="0"/>
              </a:rPr>
              <a:t>am Montag</a:t>
            </a:r>
            <a:endParaRPr lang="th-TH" sz="2000" dirty="0">
              <a:latin typeface="Berlin Sans FB Demi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0B3FD6A-135A-4A03-9CF8-74268B7A415B}"/>
              </a:ext>
            </a:extLst>
          </p:cNvPr>
          <p:cNvSpPr txBox="1"/>
          <p:nvPr/>
        </p:nvSpPr>
        <p:spPr>
          <a:xfrm>
            <a:off x="306793" y="2114694"/>
            <a:ext cx="1635384" cy="400110"/>
          </a:xfrm>
          <a:prstGeom prst="rect">
            <a:avLst/>
          </a:prstGeom>
          <a:solidFill>
            <a:srgbClr val="FF9BBC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erlin Sans FB Demi" pitchFamily="34" charset="0"/>
              </a:rPr>
              <a:t>am </a:t>
            </a:r>
            <a:r>
              <a:rPr lang="en-US" sz="2000" dirty="0" err="1">
                <a:latin typeface="Berlin Sans FB Demi" pitchFamily="34" charset="0"/>
              </a:rPr>
              <a:t>Dienstag</a:t>
            </a:r>
            <a:endParaRPr lang="th-TH" sz="2000" dirty="0">
              <a:latin typeface="Berlin Sans FB Demi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06856D5-6A43-432D-814C-883BB202208D}"/>
              </a:ext>
            </a:extLst>
          </p:cNvPr>
          <p:cNvSpPr txBox="1"/>
          <p:nvPr/>
        </p:nvSpPr>
        <p:spPr>
          <a:xfrm>
            <a:off x="3426587" y="2267814"/>
            <a:ext cx="1680268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erlin Sans FB Demi" pitchFamily="34" charset="0"/>
              </a:rPr>
              <a:t>am </a:t>
            </a:r>
            <a:r>
              <a:rPr lang="en-US" sz="2000" dirty="0" err="1">
                <a:latin typeface="Berlin Sans FB Demi" pitchFamily="34" charset="0"/>
              </a:rPr>
              <a:t>Mittwoch</a:t>
            </a:r>
            <a:endParaRPr lang="th-TH" sz="2000" dirty="0">
              <a:latin typeface="Berlin Sans FB Demi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C06F06-4D44-40DF-8EBF-A79673CAE29B}"/>
              </a:ext>
            </a:extLst>
          </p:cNvPr>
          <p:cNvSpPr txBox="1"/>
          <p:nvPr/>
        </p:nvSpPr>
        <p:spPr>
          <a:xfrm>
            <a:off x="56247" y="2073237"/>
            <a:ext cx="1944763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erlin Sans FB Demi" pitchFamily="34" charset="0"/>
              </a:rPr>
              <a:t>am </a:t>
            </a:r>
            <a:r>
              <a:rPr lang="en-US" sz="2000" dirty="0" err="1">
                <a:latin typeface="Berlin Sans FB Demi" pitchFamily="34" charset="0"/>
              </a:rPr>
              <a:t>Donnerstag</a:t>
            </a:r>
            <a:endParaRPr lang="th-TH" sz="2000" dirty="0">
              <a:latin typeface="Berlin Sans FB Demi" pitchFamily="34" charset="0"/>
            </a:endParaRPr>
          </a:p>
        </p:txBody>
      </p:sp>
      <p:sp>
        <p:nvSpPr>
          <p:cNvPr id="24" name="Arrow: Curved Up 23">
            <a:extLst>
              <a:ext uri="{FF2B5EF4-FFF2-40B4-BE49-F238E27FC236}">
                <a16:creationId xmlns:a16="http://schemas.microsoft.com/office/drawing/2014/main" id="{BD29BFF6-4DB5-4513-9614-385C5891427F}"/>
              </a:ext>
            </a:extLst>
          </p:cNvPr>
          <p:cNvSpPr/>
          <p:nvPr/>
        </p:nvSpPr>
        <p:spPr>
          <a:xfrm flipH="1" flipV="1">
            <a:off x="1793791" y="2667924"/>
            <a:ext cx="1625130" cy="36956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BA7542-F393-4ED7-A9C5-1DF7E99D74BE}"/>
              </a:ext>
            </a:extLst>
          </p:cNvPr>
          <p:cNvSpPr txBox="1"/>
          <p:nvPr/>
        </p:nvSpPr>
        <p:spPr>
          <a:xfrm>
            <a:off x="3431218" y="2249948"/>
            <a:ext cx="1457450" cy="400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erlin Sans FB Demi" pitchFamily="34" charset="0"/>
              </a:rPr>
              <a:t>am Freitag</a:t>
            </a:r>
            <a:endParaRPr lang="th-TH" sz="2000" dirty="0">
              <a:latin typeface="Berlin Sans FB Demi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259D98-96B0-4D44-A2B6-F8671995305F}"/>
              </a:ext>
            </a:extLst>
          </p:cNvPr>
          <p:cNvSpPr txBox="1"/>
          <p:nvPr/>
        </p:nvSpPr>
        <p:spPr>
          <a:xfrm>
            <a:off x="337902" y="2044285"/>
            <a:ext cx="1588897" cy="400110"/>
          </a:xfrm>
          <a:prstGeom prst="rect">
            <a:avLst/>
          </a:prstGeom>
          <a:solidFill>
            <a:srgbClr val="B889DB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erlin Sans FB Demi" pitchFamily="34" charset="0"/>
              </a:rPr>
              <a:t>am </a:t>
            </a:r>
            <a:r>
              <a:rPr lang="en-US" sz="2000" dirty="0" err="1">
                <a:latin typeface="Berlin Sans FB Demi" pitchFamily="34" charset="0"/>
              </a:rPr>
              <a:t>Samstag</a:t>
            </a:r>
            <a:endParaRPr lang="th-TH" sz="2000" dirty="0">
              <a:latin typeface="Berlin Sans FB Demi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D5D468A-9FD3-4F45-AC54-4F927B18BBBE}"/>
              </a:ext>
            </a:extLst>
          </p:cNvPr>
          <p:cNvSpPr txBox="1"/>
          <p:nvPr/>
        </p:nvSpPr>
        <p:spPr>
          <a:xfrm>
            <a:off x="4058892" y="2132877"/>
            <a:ext cx="1550424" cy="400110"/>
          </a:xfrm>
          <a:prstGeom prst="rect">
            <a:avLst/>
          </a:prstGeom>
          <a:solidFill>
            <a:srgbClr val="FF7979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erlin Sans FB Demi" pitchFamily="34" charset="0"/>
              </a:rPr>
              <a:t>am Sonntag</a:t>
            </a:r>
            <a:endParaRPr lang="th-TH" sz="2000" dirty="0">
              <a:latin typeface="Berlin Sans FB Demi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48B4EB7-A6BE-4AAC-8B24-2F457B84000B}"/>
              </a:ext>
            </a:extLst>
          </p:cNvPr>
          <p:cNvSpPr txBox="1"/>
          <p:nvPr/>
        </p:nvSpPr>
        <p:spPr>
          <a:xfrm>
            <a:off x="5231543" y="1438569"/>
            <a:ext cx="2039341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Berlin Sans FB Demi" pitchFamily="34" charset="0"/>
              </a:rPr>
              <a:t>am Montag</a:t>
            </a:r>
            <a:endParaRPr lang="th-TH" sz="2800" dirty="0">
              <a:latin typeface="Berlin Sans FB Demi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93E83C6-EE3E-422C-A1FE-82E25EC9B6AA}"/>
              </a:ext>
            </a:extLst>
          </p:cNvPr>
          <p:cNvSpPr txBox="1"/>
          <p:nvPr/>
        </p:nvSpPr>
        <p:spPr>
          <a:xfrm>
            <a:off x="7373263" y="1438569"/>
            <a:ext cx="2220480" cy="523220"/>
          </a:xfrm>
          <a:prstGeom prst="rect">
            <a:avLst/>
          </a:prstGeom>
          <a:solidFill>
            <a:srgbClr val="FF9BBC"/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Berlin Sans FB Demi" pitchFamily="34" charset="0"/>
              </a:rPr>
              <a:t>am </a:t>
            </a:r>
            <a:r>
              <a:rPr lang="en-US" sz="2800" dirty="0" err="1">
                <a:latin typeface="Berlin Sans FB Demi" pitchFamily="34" charset="0"/>
              </a:rPr>
              <a:t>Dienstag</a:t>
            </a:r>
            <a:endParaRPr lang="th-TH" sz="2800" dirty="0">
              <a:latin typeface="Berlin Sans FB Demi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194B951-6CD3-48FB-8330-B8236F69DB35}"/>
              </a:ext>
            </a:extLst>
          </p:cNvPr>
          <p:cNvSpPr txBox="1"/>
          <p:nvPr/>
        </p:nvSpPr>
        <p:spPr>
          <a:xfrm>
            <a:off x="9776857" y="1429813"/>
            <a:ext cx="2279791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Berlin Sans FB Demi" pitchFamily="34" charset="0"/>
              </a:rPr>
              <a:t>am </a:t>
            </a:r>
            <a:r>
              <a:rPr lang="en-US" sz="2800" dirty="0" err="1">
                <a:latin typeface="Berlin Sans FB Demi" pitchFamily="34" charset="0"/>
              </a:rPr>
              <a:t>Mittwoch</a:t>
            </a:r>
            <a:endParaRPr lang="th-TH" sz="2800" dirty="0">
              <a:latin typeface="Berlin Sans FB Demi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0D63AAB-03AA-4184-9985-F1CB148D7CD0}"/>
              </a:ext>
            </a:extLst>
          </p:cNvPr>
          <p:cNvSpPr txBox="1"/>
          <p:nvPr/>
        </p:nvSpPr>
        <p:spPr>
          <a:xfrm>
            <a:off x="6198322" y="2042598"/>
            <a:ext cx="2650084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Berlin Sans FB Demi" pitchFamily="34" charset="0"/>
              </a:rPr>
              <a:t>am </a:t>
            </a:r>
            <a:r>
              <a:rPr lang="en-US" sz="2800" dirty="0" err="1">
                <a:latin typeface="Berlin Sans FB Demi" pitchFamily="34" charset="0"/>
              </a:rPr>
              <a:t>Donnerstag</a:t>
            </a:r>
            <a:endParaRPr lang="th-TH" sz="2800" dirty="0">
              <a:latin typeface="Berlin Sans FB Demi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84754C2-E3BC-46E7-A4F1-0D8289171812}"/>
              </a:ext>
            </a:extLst>
          </p:cNvPr>
          <p:cNvSpPr txBox="1"/>
          <p:nvPr/>
        </p:nvSpPr>
        <p:spPr>
          <a:xfrm>
            <a:off x="8945103" y="2050755"/>
            <a:ext cx="1970411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Berlin Sans FB Demi" pitchFamily="34" charset="0"/>
              </a:rPr>
              <a:t>am Freitag</a:t>
            </a:r>
            <a:endParaRPr lang="th-TH" sz="2800" dirty="0">
              <a:latin typeface="Berlin Sans FB Demi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D56FA2B-D666-4DCD-9D76-E13C921313EC}"/>
              </a:ext>
            </a:extLst>
          </p:cNvPr>
          <p:cNvSpPr txBox="1"/>
          <p:nvPr/>
        </p:nvSpPr>
        <p:spPr>
          <a:xfrm>
            <a:off x="7000823" y="2640088"/>
            <a:ext cx="2156360" cy="523220"/>
          </a:xfrm>
          <a:prstGeom prst="rect">
            <a:avLst/>
          </a:prstGeom>
          <a:solidFill>
            <a:srgbClr val="B889DB"/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Berlin Sans FB Demi" pitchFamily="34" charset="0"/>
              </a:rPr>
              <a:t>am </a:t>
            </a:r>
            <a:r>
              <a:rPr lang="en-US" sz="2800" dirty="0" err="1">
                <a:latin typeface="Berlin Sans FB Demi" pitchFamily="34" charset="0"/>
              </a:rPr>
              <a:t>Samstag</a:t>
            </a:r>
            <a:endParaRPr lang="th-TH" sz="2800" dirty="0">
              <a:latin typeface="Berlin Sans FB Demi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F335E7E-CCCB-4CE1-9A6F-980E3ADCA25C}"/>
              </a:ext>
            </a:extLst>
          </p:cNvPr>
          <p:cNvSpPr txBox="1"/>
          <p:nvPr/>
        </p:nvSpPr>
        <p:spPr>
          <a:xfrm>
            <a:off x="9255149" y="2626155"/>
            <a:ext cx="2098651" cy="523220"/>
          </a:xfrm>
          <a:prstGeom prst="rect">
            <a:avLst/>
          </a:prstGeom>
          <a:solidFill>
            <a:srgbClr val="FF7979"/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Berlin Sans FB Demi" pitchFamily="34" charset="0"/>
              </a:rPr>
              <a:t>am Sonntag</a:t>
            </a:r>
            <a:endParaRPr lang="th-TH" sz="2800" dirty="0">
              <a:latin typeface="Berlin Sans FB Demi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00E7B07-D0C1-4344-96FD-D97C90E29C13}"/>
              </a:ext>
            </a:extLst>
          </p:cNvPr>
          <p:cNvSpPr txBox="1"/>
          <p:nvPr/>
        </p:nvSpPr>
        <p:spPr>
          <a:xfrm>
            <a:off x="7024506" y="198692"/>
            <a:ext cx="4031873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en-US" sz="5400" dirty="0" err="1">
                <a:latin typeface="Berlin Sans FB Demi" pitchFamily="34" charset="0"/>
              </a:rPr>
              <a:t>Wochentage</a:t>
            </a:r>
            <a:endParaRPr lang="th-TH" sz="5400" dirty="0">
              <a:latin typeface="Berlin Sans FB Demi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FC1C42E-A958-4C81-B2DC-5F54FAA933B4}"/>
              </a:ext>
            </a:extLst>
          </p:cNvPr>
          <p:cNvSpPr/>
          <p:nvPr/>
        </p:nvSpPr>
        <p:spPr>
          <a:xfrm>
            <a:off x="3308404" y="4179862"/>
            <a:ext cx="2467312" cy="235325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5</a:t>
            </a:r>
            <a:r>
              <a:rPr lang="en-US" sz="3200" b="1" dirty="0"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</a:p>
          <a:p>
            <a:pPr algn="ctr"/>
            <a:r>
              <a:rPr lang="en-US" sz="3200" b="1" dirty="0" err="1"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Minuten</a:t>
            </a:r>
            <a:endParaRPr lang="en-US" sz="3200" b="1" dirty="0"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259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11111E-6 L 0.04049 0.02292 C 0.04895 0.02824 0.06171 0.03125 0.07513 0.03125 C 0.09023 0.03125 0.10247 0.02824 0.11093 0.02292 L 0.15169 -1.11111E-6 " pathEditMode="relative" rAng="0" ptsTypes="AAAAA">
                                      <p:cBhvr>
                                        <p:cTn id="37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78" y="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17 7.40741E-7 L 0.10951 -0.04745 C 0.10079 -0.05833 0.08764 -0.06389 0.07383 -0.06389 C 0.05808 -0.06389 0.04545 -0.05833 0.03672 -0.04745 L -0.00546 7.40741E-7 " pathEditMode="relative" rAng="0" ptsTypes="AAAAA">
                                      <p:cBhvr>
                                        <p:cTn id="58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65" y="-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46 4.81481E-6 L 0.0336 0.04236 C 0.0418 0.05185 0.05404 0.05717 0.06693 0.05717 C 0.08152 0.05717 0.09323 0.05185 0.10144 0.04236 L 0.14063 4.81481E-6 " pathEditMode="relative" rAng="0" ptsTypes="AAAAA">
                                      <p:cBhvr>
                                        <p:cTn id="74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05" y="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9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0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169 -1.85185E-6 L 0.11211 -0.05579 C 0.1039 -0.06852 0.09166 -0.07546 0.07864 -0.07546 C 0.06393 -0.07546 0.05221 -0.06852 0.04401 -0.05579 L 0.00468 -1.85185E-6 " pathEditMode="relative" rAng="0" ptsTypes="AAAAA">
                                      <p:cBhvr>
                                        <p:cTn id="90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57" y="-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5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6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46 -4.44444E-6 L 0.03347 0.03542 C 0.04167 0.04352 0.05378 0.04792 0.06667 0.04792 C 0.08125 0.04792 0.09284 0.04352 0.10105 0.03542 L 0.14011 -4.44444E-6 " pathEditMode="relative" rAng="0" ptsTypes="AAAAA">
                                      <p:cBhvr>
                                        <p:cTn id="106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1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2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169 4.07407E-6 L 0.11276 -0.05024 C 0.10469 -0.06158 0.09245 -0.06783 0.07969 -0.06783 C 0.06523 -0.06783 0.05351 -0.06158 0.04544 -0.05024 L 0.00664 4.07407E-6 " pathEditMode="relative" rAng="0" ptsTypes="AAAAA">
                                      <p:cBhvr>
                                        <p:cTn id="122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53" y="-3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7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8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46 -4.44444E-6 L 0.0543 0.03542 C 0.06667 0.04352 0.08542 0.04792 0.10508 0.04792 C 0.12735 0.04792 0.14532 0.04352 0.15769 0.03542 L 0.21758 -4.44444E-6 " pathEditMode="relative" rAng="0" ptsTypes="AAAAA">
                                      <p:cBhvr>
                                        <p:cTn id="138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46" y="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3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4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5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6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2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3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9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0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6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7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3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4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5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0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1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7" dur="8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8" dur="80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80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9" dur="8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0" dur="8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8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/>
      <p:bldP spid="18" grpId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3" grpId="0" animBg="1"/>
      <p:bldP spid="23" grpId="1" animBg="1"/>
      <p:bldP spid="24" grpId="0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BE568-5661-488B-9B24-FB20455A2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Das Wochentagelied __ Kinderlieder zum Lernen">
            <a:hlinkClick r:id="" action="ppaction://media"/>
            <a:extLst>
              <a:ext uri="{FF2B5EF4-FFF2-40B4-BE49-F238E27FC236}">
                <a16:creationId xmlns:a16="http://schemas.microsoft.com/office/drawing/2014/main" id="{B22AC55E-954D-402E-A1BC-C007F71FDAB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</p:spTree>
    <p:extLst>
      <p:ext uri="{BB962C8B-B14F-4D97-AF65-F5344CB8AC3E}">
        <p14:creationId xmlns:p14="http://schemas.microsoft.com/office/powerpoint/2010/main" val="350586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9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1E064-C0B3-4738-A72C-C3E519481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9EC3A-DE4F-42BA-9729-DE1AF8EFA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281A29-F0FB-4C50-BF35-A2EA0C9A8AD9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A7A570-1EB1-42D5-97E2-8708601B96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5" t="32963" r="2737" b="33518"/>
          <a:stretch/>
        </p:blipFill>
        <p:spPr>
          <a:xfrm>
            <a:off x="160421" y="608806"/>
            <a:ext cx="12031579" cy="236426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C4F4740-C315-4A96-A52A-922451973CBB}"/>
              </a:ext>
            </a:extLst>
          </p:cNvPr>
          <p:cNvSpPr txBox="1"/>
          <p:nvPr/>
        </p:nvSpPr>
        <p:spPr>
          <a:xfrm>
            <a:off x="173255" y="3374689"/>
            <a:ext cx="1184549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hlinkClick r:id="rId3"/>
              </a:rPr>
              <a:t>https://wordwall.net/th/resource/763930/niemieckim/wochentage</a:t>
            </a:r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91896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D357A-1C24-4D3F-8520-9A3A08A51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0922F1-E65B-4F9B-9A73-A0F2DCD1345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E6BFA-F9C3-4284-B375-76ED59E60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40FA07-B424-4A7B-8991-0D7FEF5F2F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78" t="24652" r="30527" b="18597"/>
          <a:stretch/>
        </p:blipFill>
        <p:spPr>
          <a:xfrm>
            <a:off x="1" y="249236"/>
            <a:ext cx="11201400" cy="59243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1459E91-EF4E-4F73-B262-DDD9C538C4FE}"/>
              </a:ext>
            </a:extLst>
          </p:cNvPr>
          <p:cNvSpPr/>
          <p:nvPr/>
        </p:nvSpPr>
        <p:spPr>
          <a:xfrm>
            <a:off x="6227680" y="1027907"/>
            <a:ext cx="5803899" cy="56905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24C0A8-3084-416E-81C9-8BEB5BBB33ED}"/>
              </a:ext>
            </a:extLst>
          </p:cNvPr>
          <p:cNvSpPr/>
          <p:nvPr/>
        </p:nvSpPr>
        <p:spPr>
          <a:xfrm>
            <a:off x="10325100" y="249236"/>
            <a:ext cx="1367589" cy="60072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952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BCB4F-5AAE-4EB4-A5BD-60D00E2C2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https://wordwall.net/th/resource/18791846/wochentage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E99EC-3AFE-4003-AF52-FED2CDB1A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048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780A0-DD46-4BEB-919B-B21E97748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E7D46-DC1D-4834-889D-7C59DFD951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41AFD8-D120-4079-965C-3B212871D768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F588E9-E990-4C06-BDB9-D4460626D5ED}"/>
              </a:ext>
            </a:extLst>
          </p:cNvPr>
          <p:cNvSpPr txBox="1"/>
          <p:nvPr/>
        </p:nvSpPr>
        <p:spPr>
          <a:xfrm>
            <a:off x="5012612" y="2835622"/>
            <a:ext cx="2781531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dirty="0" err="1">
                <a:ln w="9525">
                  <a:solidFill>
                    <a:schemeClr val="bg1"/>
                  </a:solidFill>
                </a:ln>
                <a:latin typeface="Berlin Sans FB Demi" pitchFamily="34" charset="0"/>
              </a:rPr>
              <a:t>heute</a:t>
            </a:r>
            <a:endParaRPr lang="th-TH" sz="8000" dirty="0">
              <a:ln w="9525">
                <a:solidFill>
                  <a:schemeClr val="bg1"/>
                </a:solidFill>
              </a:ln>
              <a:latin typeface="Berlin Sans FB Demi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83B105-5131-4EA4-A46D-F69F6C808DAD}"/>
              </a:ext>
            </a:extLst>
          </p:cNvPr>
          <p:cNvSpPr txBox="1"/>
          <p:nvPr/>
        </p:nvSpPr>
        <p:spPr>
          <a:xfrm>
            <a:off x="4412551" y="3973944"/>
            <a:ext cx="3695242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dirty="0">
                <a:ln w="9525">
                  <a:solidFill>
                    <a:schemeClr val="bg1"/>
                  </a:solidFill>
                </a:ln>
                <a:latin typeface="Berlin Sans FB Demi" pitchFamily="34" charset="0"/>
              </a:rPr>
              <a:t>morgen</a:t>
            </a:r>
            <a:endParaRPr lang="th-TH" sz="8000" dirty="0">
              <a:ln w="9525">
                <a:solidFill>
                  <a:schemeClr val="bg1"/>
                </a:solidFill>
              </a:ln>
              <a:latin typeface="Berlin Sans FB Demi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C53276-5523-4CF2-98C0-B143A5A64384}"/>
              </a:ext>
            </a:extLst>
          </p:cNvPr>
          <p:cNvSpPr txBox="1"/>
          <p:nvPr/>
        </p:nvSpPr>
        <p:spPr>
          <a:xfrm>
            <a:off x="4388884" y="1633760"/>
            <a:ext cx="3525324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dirty="0" err="1">
                <a:ln w="9525">
                  <a:solidFill>
                    <a:schemeClr val="bg1"/>
                  </a:solidFill>
                </a:ln>
                <a:latin typeface="Berlin Sans FB Demi" pitchFamily="34" charset="0"/>
              </a:rPr>
              <a:t>gestern</a:t>
            </a:r>
            <a:endParaRPr lang="th-TH" sz="8000" dirty="0">
              <a:ln w="9525">
                <a:solidFill>
                  <a:schemeClr val="bg1"/>
                </a:solidFill>
              </a:ln>
              <a:latin typeface="Berlin Sans FB Demi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133AE5-B250-4025-8490-665681AE7D51}"/>
              </a:ext>
            </a:extLst>
          </p:cNvPr>
          <p:cNvSpPr txBox="1"/>
          <p:nvPr/>
        </p:nvSpPr>
        <p:spPr>
          <a:xfrm>
            <a:off x="3414316" y="5169436"/>
            <a:ext cx="5803192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dirty="0" err="1">
                <a:ln w="9525">
                  <a:solidFill>
                    <a:schemeClr val="bg1"/>
                  </a:solidFill>
                </a:ln>
                <a:latin typeface="Berlin Sans FB Demi" pitchFamily="34" charset="0"/>
              </a:rPr>
              <a:t>übermorgen</a:t>
            </a:r>
            <a:endParaRPr lang="th-TH" sz="8000" dirty="0">
              <a:ln w="9525">
                <a:solidFill>
                  <a:schemeClr val="bg1"/>
                </a:solidFill>
              </a:ln>
              <a:latin typeface="Berlin Sans FB Demi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D35007-E9F9-4A74-BDC9-6D1DAAB5573D}"/>
              </a:ext>
            </a:extLst>
          </p:cNvPr>
          <p:cNvSpPr txBox="1"/>
          <p:nvPr/>
        </p:nvSpPr>
        <p:spPr>
          <a:xfrm>
            <a:off x="3899326" y="360614"/>
            <a:ext cx="5008102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dirty="0" err="1">
                <a:ln w="9525">
                  <a:solidFill>
                    <a:schemeClr val="bg1"/>
                  </a:solidFill>
                </a:ln>
                <a:latin typeface="Berlin Sans FB Demi" pitchFamily="34" charset="0"/>
              </a:rPr>
              <a:t>vorgestern</a:t>
            </a:r>
            <a:endParaRPr lang="th-TH" sz="8000" dirty="0">
              <a:ln w="9525">
                <a:solidFill>
                  <a:schemeClr val="bg1"/>
                </a:solidFill>
              </a:ln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FB19B-827C-4DEF-B7F0-89E2670B1772}"/>
              </a:ext>
            </a:extLst>
          </p:cNvPr>
          <p:cNvSpPr/>
          <p:nvPr/>
        </p:nvSpPr>
        <p:spPr>
          <a:xfrm>
            <a:off x="3414315" y="115503"/>
            <a:ext cx="5949153" cy="6602931"/>
          </a:xfrm>
          <a:prstGeom prst="rect">
            <a:avLst/>
          </a:prstGeom>
          <a:noFill/>
          <a:ln w="7620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EFB5B02-B11C-4BE2-814F-1E55642EE5A3}"/>
              </a:ext>
            </a:extLst>
          </p:cNvPr>
          <p:cNvCxnSpPr>
            <a:cxnSpLocks/>
          </p:cNvCxnSpPr>
          <p:nvPr/>
        </p:nvCxnSpPr>
        <p:spPr>
          <a:xfrm flipV="1">
            <a:off x="3443285" y="1586572"/>
            <a:ext cx="5920184" cy="26987"/>
          </a:xfrm>
          <a:prstGeom prst="line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BF0E2C3-42A6-49F9-A5EF-EFE4278DB146}"/>
              </a:ext>
            </a:extLst>
          </p:cNvPr>
          <p:cNvCxnSpPr>
            <a:cxnSpLocks/>
          </p:cNvCxnSpPr>
          <p:nvPr/>
        </p:nvCxnSpPr>
        <p:spPr>
          <a:xfrm flipV="1">
            <a:off x="3460713" y="2866051"/>
            <a:ext cx="5920184" cy="26987"/>
          </a:xfrm>
          <a:prstGeom prst="line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4612202-0AD5-4352-BE0B-ED82535D90B1}"/>
              </a:ext>
            </a:extLst>
          </p:cNvPr>
          <p:cNvCxnSpPr>
            <a:cxnSpLocks/>
          </p:cNvCxnSpPr>
          <p:nvPr/>
        </p:nvCxnSpPr>
        <p:spPr>
          <a:xfrm flipV="1">
            <a:off x="3460713" y="4038105"/>
            <a:ext cx="5920184" cy="26987"/>
          </a:xfrm>
          <a:prstGeom prst="line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89516FF-9ACD-45D6-8D1C-347CA75562DF}"/>
              </a:ext>
            </a:extLst>
          </p:cNvPr>
          <p:cNvCxnSpPr>
            <a:cxnSpLocks/>
          </p:cNvCxnSpPr>
          <p:nvPr/>
        </p:nvCxnSpPr>
        <p:spPr>
          <a:xfrm flipV="1">
            <a:off x="3414316" y="5196665"/>
            <a:ext cx="5920184" cy="26987"/>
          </a:xfrm>
          <a:prstGeom prst="line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1A4A04D-EDFF-4397-AE99-3D32952DCAB0}"/>
              </a:ext>
            </a:extLst>
          </p:cNvPr>
          <p:cNvCxnSpPr>
            <a:cxnSpLocks/>
          </p:cNvCxnSpPr>
          <p:nvPr/>
        </p:nvCxnSpPr>
        <p:spPr>
          <a:xfrm>
            <a:off x="7914208" y="3523409"/>
            <a:ext cx="1303300" cy="0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22C6438-364C-4EB4-9AC9-35C11342D385}"/>
              </a:ext>
            </a:extLst>
          </p:cNvPr>
          <p:cNvSpPr txBox="1"/>
          <p:nvPr/>
        </p:nvSpPr>
        <p:spPr>
          <a:xfrm>
            <a:off x="9392440" y="3200243"/>
            <a:ext cx="322421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9525">
                  <a:solidFill>
                    <a:schemeClr val="bg1"/>
                  </a:solidFill>
                </a:ln>
                <a:solidFill>
                  <a:schemeClr val="accent1"/>
                </a:solidFill>
                <a:latin typeface="Berlin Sans FB Demi" pitchFamily="34" charset="0"/>
              </a:rPr>
              <a:t>Startpunkt</a:t>
            </a:r>
            <a:endParaRPr lang="th-TH" sz="3600" dirty="0">
              <a:ln w="9525">
                <a:solidFill>
                  <a:schemeClr val="bg1"/>
                </a:solidFill>
              </a:ln>
              <a:solidFill>
                <a:schemeClr val="accent1"/>
              </a:solidFill>
              <a:latin typeface="Berlin Sans FB Demi" pitchFamily="34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8F08D27-810F-4704-ABFD-004E625F951E}"/>
              </a:ext>
            </a:extLst>
          </p:cNvPr>
          <p:cNvCxnSpPr>
            <a:cxnSpLocks/>
          </p:cNvCxnSpPr>
          <p:nvPr/>
        </p:nvCxnSpPr>
        <p:spPr>
          <a:xfrm>
            <a:off x="8581531" y="3671023"/>
            <a:ext cx="0" cy="989877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00F3BC7-DC5F-49E5-963F-370A8B38A051}"/>
              </a:ext>
            </a:extLst>
          </p:cNvPr>
          <p:cNvSpPr txBox="1"/>
          <p:nvPr/>
        </p:nvSpPr>
        <p:spPr>
          <a:xfrm>
            <a:off x="8637081" y="4135945"/>
            <a:ext cx="3224214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n w="9525">
                  <a:solidFill>
                    <a:schemeClr val="bg1"/>
                  </a:solidFill>
                </a:ln>
                <a:latin typeface="Berlin Sans FB Demi" pitchFamily="34" charset="0"/>
              </a:rPr>
              <a:t>Ein Schritt </a:t>
            </a:r>
            <a:r>
              <a:rPr lang="en-US" sz="3200" dirty="0" err="1">
                <a:ln w="9525">
                  <a:solidFill>
                    <a:schemeClr val="bg1"/>
                  </a:solidFill>
                </a:ln>
                <a:latin typeface="Berlin Sans FB Demi" pitchFamily="34" charset="0"/>
              </a:rPr>
              <a:t>vorwärts</a:t>
            </a:r>
            <a:endParaRPr lang="th-TH" sz="3200" dirty="0">
              <a:ln w="9525">
                <a:solidFill>
                  <a:schemeClr val="bg1"/>
                </a:solidFill>
              </a:ln>
              <a:latin typeface="Berlin Sans FB Demi" pitchFamily="34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997D38C-E4A4-4C33-B342-830533C26DD2}"/>
              </a:ext>
            </a:extLst>
          </p:cNvPr>
          <p:cNvCxnSpPr>
            <a:cxnSpLocks/>
          </p:cNvCxnSpPr>
          <p:nvPr/>
        </p:nvCxnSpPr>
        <p:spPr>
          <a:xfrm flipH="1" flipV="1">
            <a:off x="8830823" y="2287973"/>
            <a:ext cx="19270" cy="1128995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FBEBC3F-3DC2-4BC3-841A-C9E3D3CAE40D}"/>
              </a:ext>
            </a:extLst>
          </p:cNvPr>
          <p:cNvSpPr txBox="1"/>
          <p:nvPr/>
        </p:nvSpPr>
        <p:spPr>
          <a:xfrm>
            <a:off x="8981835" y="1646237"/>
            <a:ext cx="3224214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n w="9525">
                  <a:solidFill>
                    <a:schemeClr val="bg1"/>
                  </a:solidFill>
                </a:ln>
                <a:latin typeface="Berlin Sans FB Demi" pitchFamily="34" charset="0"/>
              </a:rPr>
              <a:t>Ein Schritt </a:t>
            </a:r>
            <a:r>
              <a:rPr lang="en-US" sz="3200" dirty="0" err="1">
                <a:ln w="9525">
                  <a:solidFill>
                    <a:schemeClr val="bg1"/>
                  </a:solidFill>
                </a:ln>
                <a:latin typeface="Berlin Sans FB Demi" pitchFamily="34" charset="0"/>
              </a:rPr>
              <a:t>zurück</a:t>
            </a:r>
            <a:endParaRPr lang="th-TH" sz="3200" dirty="0">
              <a:ln w="9525">
                <a:solidFill>
                  <a:schemeClr val="bg1"/>
                </a:solidFill>
              </a:ln>
              <a:latin typeface="Berlin Sans FB Demi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400A9A0-8877-4078-8AC0-A61C07E9CAC0}"/>
              </a:ext>
            </a:extLst>
          </p:cNvPr>
          <p:cNvSpPr/>
          <p:nvPr/>
        </p:nvSpPr>
        <p:spPr>
          <a:xfrm>
            <a:off x="2907477" y="3000522"/>
            <a:ext cx="877695" cy="889375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C262506-F0A6-4CD4-9D31-B414A7E33AC4}"/>
              </a:ext>
            </a:extLst>
          </p:cNvPr>
          <p:cNvSpPr/>
          <p:nvPr/>
        </p:nvSpPr>
        <p:spPr>
          <a:xfrm>
            <a:off x="2857077" y="4233559"/>
            <a:ext cx="877695" cy="88937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EAF4949-45A8-400B-80DE-2165DF4DE958}"/>
              </a:ext>
            </a:extLst>
          </p:cNvPr>
          <p:cNvSpPr/>
          <p:nvPr/>
        </p:nvSpPr>
        <p:spPr>
          <a:xfrm>
            <a:off x="2908137" y="1746949"/>
            <a:ext cx="877695" cy="88937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0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9ED9168-7EAE-4D5A-B7B1-5E79EEA8E0F5}"/>
              </a:ext>
            </a:extLst>
          </p:cNvPr>
          <p:cNvCxnSpPr>
            <a:cxnSpLocks/>
          </p:cNvCxnSpPr>
          <p:nvPr/>
        </p:nvCxnSpPr>
        <p:spPr>
          <a:xfrm>
            <a:off x="9686431" y="5122934"/>
            <a:ext cx="0" cy="579366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ECFE75A4-25F5-46CD-A23B-C48DD941B30A}"/>
              </a:ext>
            </a:extLst>
          </p:cNvPr>
          <p:cNvSpPr txBox="1"/>
          <p:nvPr/>
        </p:nvSpPr>
        <p:spPr>
          <a:xfrm>
            <a:off x="9463642" y="5630724"/>
            <a:ext cx="3224214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n w="9525">
                  <a:solidFill>
                    <a:schemeClr val="bg1"/>
                  </a:solidFill>
                </a:ln>
                <a:latin typeface="Berlin Sans FB Demi" pitchFamily="34" charset="0"/>
              </a:rPr>
              <a:t>Zwei </a:t>
            </a:r>
            <a:r>
              <a:rPr lang="en-US" sz="3200" dirty="0" err="1">
                <a:ln w="9525">
                  <a:solidFill>
                    <a:schemeClr val="bg1"/>
                  </a:solidFill>
                </a:ln>
                <a:latin typeface="Berlin Sans FB Demi" pitchFamily="34" charset="0"/>
              </a:rPr>
              <a:t>Schritte</a:t>
            </a:r>
            <a:r>
              <a:rPr lang="en-US" sz="3200" dirty="0">
                <a:ln w="9525">
                  <a:solidFill>
                    <a:schemeClr val="bg1"/>
                  </a:solidFill>
                </a:ln>
                <a:latin typeface="Berlin Sans FB Demi" pitchFamily="34" charset="0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</a:ln>
                <a:latin typeface="Berlin Sans FB Demi" pitchFamily="34" charset="0"/>
              </a:rPr>
              <a:t>vorwärts</a:t>
            </a:r>
            <a:endParaRPr lang="th-TH" sz="3200" dirty="0">
              <a:ln w="9525">
                <a:solidFill>
                  <a:schemeClr val="bg1"/>
                </a:solidFill>
              </a:ln>
              <a:latin typeface="Berlin Sans FB Demi" pitchFamily="34" charset="0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31B9DC1-31BB-46F8-BA44-913B96C3FC0F}"/>
              </a:ext>
            </a:extLst>
          </p:cNvPr>
          <p:cNvCxnSpPr>
            <a:cxnSpLocks/>
          </p:cNvCxnSpPr>
          <p:nvPr/>
        </p:nvCxnSpPr>
        <p:spPr>
          <a:xfrm flipV="1">
            <a:off x="10249188" y="1154321"/>
            <a:ext cx="0" cy="571971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90CAA99-21A5-4584-AAF6-32415D33561F}"/>
              </a:ext>
            </a:extLst>
          </p:cNvPr>
          <p:cNvSpPr txBox="1"/>
          <p:nvPr/>
        </p:nvSpPr>
        <p:spPr>
          <a:xfrm>
            <a:off x="9662380" y="185767"/>
            <a:ext cx="3224214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n w="9525">
                  <a:solidFill>
                    <a:schemeClr val="bg1"/>
                  </a:solidFill>
                </a:ln>
                <a:latin typeface="Berlin Sans FB Demi" pitchFamily="34" charset="0"/>
              </a:rPr>
              <a:t>Zwei </a:t>
            </a:r>
            <a:r>
              <a:rPr lang="en-US" sz="3200" dirty="0" err="1">
                <a:ln w="9525">
                  <a:solidFill>
                    <a:schemeClr val="bg1"/>
                  </a:solidFill>
                </a:ln>
                <a:latin typeface="Berlin Sans FB Demi" pitchFamily="34" charset="0"/>
              </a:rPr>
              <a:t>Schritte</a:t>
            </a:r>
            <a:r>
              <a:rPr lang="en-US" sz="3200" dirty="0">
                <a:ln w="9525">
                  <a:solidFill>
                    <a:schemeClr val="bg1"/>
                  </a:solidFill>
                </a:ln>
                <a:latin typeface="Berlin Sans FB Demi" pitchFamily="34" charset="0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</a:ln>
                <a:latin typeface="Berlin Sans FB Demi" pitchFamily="34" charset="0"/>
              </a:rPr>
              <a:t>zurück</a:t>
            </a:r>
            <a:endParaRPr lang="th-TH" sz="3200" dirty="0">
              <a:ln w="9525">
                <a:solidFill>
                  <a:schemeClr val="bg1"/>
                </a:solidFill>
              </a:ln>
              <a:latin typeface="Berlin Sans FB Demi" pitchFamily="34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54E57FC-E9A6-445D-8B82-C3C14B6013AE}"/>
              </a:ext>
            </a:extLst>
          </p:cNvPr>
          <p:cNvSpPr/>
          <p:nvPr/>
        </p:nvSpPr>
        <p:spPr>
          <a:xfrm>
            <a:off x="2505568" y="5566471"/>
            <a:ext cx="1130165" cy="88937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22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DE2EB5DB-FCF6-4FFD-9FEE-5BFD987BDC99}"/>
              </a:ext>
            </a:extLst>
          </p:cNvPr>
          <p:cNvSpPr/>
          <p:nvPr/>
        </p:nvSpPr>
        <p:spPr>
          <a:xfrm>
            <a:off x="2736537" y="550941"/>
            <a:ext cx="1062616" cy="88937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401463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  <p:bldP spid="21" grpId="0" animBg="1"/>
      <p:bldP spid="25" grpId="0"/>
      <p:bldP spid="28" grpId="0"/>
      <p:bldP spid="30" grpId="0" animBg="1"/>
      <p:bldP spid="31" grpId="0" animBg="1"/>
      <p:bldP spid="32" grpId="0" animBg="1"/>
      <p:bldP spid="36" grpId="0"/>
      <p:bldP spid="39" grpId="0"/>
      <p:bldP spid="40" grpId="0" animBg="1"/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55C1F-1532-4DDC-B6E9-B573AD34F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B5B82-2059-463C-8E29-9E26FB2F2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E3EF60-B2AC-4501-9C92-CA3EF8F3CD9A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C19A9E2-AD95-4D7E-B826-A7053664135F}"/>
              </a:ext>
            </a:extLst>
          </p:cNvPr>
          <p:cNvCxnSpPr>
            <a:cxnSpLocks/>
          </p:cNvCxnSpPr>
          <p:nvPr/>
        </p:nvCxnSpPr>
        <p:spPr>
          <a:xfrm flipV="1">
            <a:off x="838200" y="980485"/>
            <a:ext cx="1836625" cy="780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16E4931-AE0B-4CA2-AA45-C6D196AF2C99}"/>
              </a:ext>
            </a:extLst>
          </p:cNvPr>
          <p:cNvCxnSpPr>
            <a:cxnSpLocks/>
          </p:cNvCxnSpPr>
          <p:nvPr/>
        </p:nvCxnSpPr>
        <p:spPr>
          <a:xfrm flipV="1">
            <a:off x="2701045" y="973148"/>
            <a:ext cx="1662969" cy="1514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2B1DC70-FD4D-45B6-A9CF-9B0572BA4E2D}"/>
              </a:ext>
            </a:extLst>
          </p:cNvPr>
          <p:cNvCxnSpPr>
            <a:cxnSpLocks/>
          </p:cNvCxnSpPr>
          <p:nvPr/>
        </p:nvCxnSpPr>
        <p:spPr>
          <a:xfrm>
            <a:off x="4404530" y="973148"/>
            <a:ext cx="1717070" cy="397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378640C-BCD2-42E9-AB55-4EDA637DEAEA}"/>
              </a:ext>
            </a:extLst>
          </p:cNvPr>
          <p:cNvCxnSpPr>
            <a:cxnSpLocks/>
          </p:cNvCxnSpPr>
          <p:nvPr/>
        </p:nvCxnSpPr>
        <p:spPr>
          <a:xfrm flipV="1">
            <a:off x="6147200" y="977123"/>
            <a:ext cx="1491675" cy="1118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7F116B0-458E-43BD-BF3C-E84B826F5EFD}"/>
              </a:ext>
            </a:extLst>
          </p:cNvPr>
          <p:cNvCxnSpPr>
            <a:cxnSpLocks/>
          </p:cNvCxnSpPr>
          <p:nvPr/>
        </p:nvCxnSpPr>
        <p:spPr>
          <a:xfrm>
            <a:off x="7601536" y="988293"/>
            <a:ext cx="1637737" cy="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F565A4C-B60A-4251-803F-F14C1D38C8A9}"/>
              </a:ext>
            </a:extLst>
          </p:cNvPr>
          <p:cNvCxnSpPr>
            <a:cxnSpLocks/>
          </p:cNvCxnSpPr>
          <p:nvPr/>
        </p:nvCxnSpPr>
        <p:spPr>
          <a:xfrm flipV="1">
            <a:off x="9239273" y="975135"/>
            <a:ext cx="1962127" cy="10701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B22C63E-B1E9-4A03-BCC7-7CDFB0149984}"/>
              </a:ext>
            </a:extLst>
          </p:cNvPr>
          <p:cNvCxnSpPr/>
          <p:nvPr/>
        </p:nvCxnSpPr>
        <p:spPr>
          <a:xfrm rot="5400000">
            <a:off x="2207376" y="1380323"/>
            <a:ext cx="642942" cy="1588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FB35DF4-F7A3-487C-9F93-B398954773DD}"/>
              </a:ext>
            </a:extLst>
          </p:cNvPr>
          <p:cNvCxnSpPr>
            <a:cxnSpLocks/>
          </p:cNvCxnSpPr>
          <p:nvPr/>
        </p:nvCxnSpPr>
        <p:spPr>
          <a:xfrm>
            <a:off x="4364014" y="1035402"/>
            <a:ext cx="0" cy="2226922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47B9970-57AA-4034-86F4-83097BC9C72C}"/>
              </a:ext>
            </a:extLst>
          </p:cNvPr>
          <p:cNvCxnSpPr>
            <a:cxnSpLocks/>
          </p:cNvCxnSpPr>
          <p:nvPr/>
        </p:nvCxnSpPr>
        <p:spPr>
          <a:xfrm flipH="1">
            <a:off x="879438" y="946302"/>
            <a:ext cx="9962" cy="2625574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B3D8BD0-E452-4B37-AF5C-CBF195B13827}"/>
              </a:ext>
            </a:extLst>
          </p:cNvPr>
          <p:cNvCxnSpPr/>
          <p:nvPr/>
        </p:nvCxnSpPr>
        <p:spPr>
          <a:xfrm rot="5400000">
            <a:off x="5798541" y="1354324"/>
            <a:ext cx="642942" cy="1588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73C6D3C-58EE-4933-A497-7E650EAAA51C}"/>
              </a:ext>
            </a:extLst>
          </p:cNvPr>
          <p:cNvCxnSpPr/>
          <p:nvPr/>
        </p:nvCxnSpPr>
        <p:spPr>
          <a:xfrm rot="5400000">
            <a:off x="6618454" y="1980312"/>
            <a:ext cx="1928826" cy="14598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9106870-7A5F-4E62-8993-9286DA5BB7BC}"/>
              </a:ext>
            </a:extLst>
          </p:cNvPr>
          <p:cNvCxnSpPr/>
          <p:nvPr/>
        </p:nvCxnSpPr>
        <p:spPr>
          <a:xfrm rot="5400000">
            <a:off x="8918596" y="1396193"/>
            <a:ext cx="642942" cy="1588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643B575-55E5-4ED5-995D-F9BA834A5950}"/>
              </a:ext>
            </a:extLst>
          </p:cNvPr>
          <p:cNvCxnSpPr/>
          <p:nvPr/>
        </p:nvCxnSpPr>
        <p:spPr>
          <a:xfrm rot="5400000">
            <a:off x="10271912" y="2003416"/>
            <a:ext cx="1857388" cy="1588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89CB3A7-8E3B-4922-BA5A-829A612AD868}"/>
              </a:ext>
            </a:extLst>
          </p:cNvPr>
          <p:cNvSpPr txBox="1"/>
          <p:nvPr/>
        </p:nvSpPr>
        <p:spPr>
          <a:xfrm>
            <a:off x="1639076" y="1690688"/>
            <a:ext cx="2347117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5400" dirty="0">
                <a:ln w="9525">
                  <a:solidFill>
                    <a:schemeClr val="tx1"/>
                  </a:solidFill>
                </a:ln>
                <a:solidFill>
                  <a:srgbClr val="FF7C80"/>
                </a:solidFill>
                <a:latin typeface="Berlin Sans FB Demi" pitchFamily="34" charset="0"/>
              </a:rPr>
              <a:t>Minute</a:t>
            </a:r>
            <a:endParaRPr lang="th-TH" sz="5400" dirty="0">
              <a:ln w="9525">
                <a:solidFill>
                  <a:schemeClr val="tx1"/>
                </a:solidFill>
              </a:ln>
              <a:solidFill>
                <a:srgbClr val="FF7C80"/>
              </a:solidFill>
              <a:latin typeface="Berlin Sans FB Demi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86B3CE9-3514-414D-B345-D6C39E0C104F}"/>
              </a:ext>
            </a:extLst>
          </p:cNvPr>
          <p:cNvSpPr txBox="1"/>
          <p:nvPr/>
        </p:nvSpPr>
        <p:spPr>
          <a:xfrm>
            <a:off x="3337110" y="3046214"/>
            <a:ext cx="2284600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5400" dirty="0" err="1">
                <a:ln w="9525">
                  <a:solidFill>
                    <a:schemeClr val="tx1"/>
                  </a:solidFill>
                </a:ln>
                <a:solidFill>
                  <a:srgbClr val="FF7C80"/>
                </a:solidFill>
                <a:latin typeface="Berlin Sans FB Demi" pitchFamily="34" charset="0"/>
              </a:rPr>
              <a:t>Stunde</a:t>
            </a:r>
            <a:endParaRPr lang="th-TH" sz="5400" dirty="0">
              <a:ln w="9525">
                <a:solidFill>
                  <a:schemeClr val="tx1"/>
                </a:solidFill>
              </a:ln>
              <a:solidFill>
                <a:srgbClr val="FF7C80"/>
              </a:solidFill>
              <a:latin typeface="Berlin Sans FB Demi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8B6EAB-BB68-4BB3-B8F9-3AB691A1827C}"/>
              </a:ext>
            </a:extLst>
          </p:cNvPr>
          <p:cNvSpPr txBox="1"/>
          <p:nvPr/>
        </p:nvSpPr>
        <p:spPr>
          <a:xfrm>
            <a:off x="6145467" y="2890244"/>
            <a:ext cx="2228495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5400" dirty="0" err="1">
                <a:ln w="9525">
                  <a:solidFill>
                    <a:schemeClr val="tx1"/>
                  </a:solidFill>
                </a:ln>
                <a:solidFill>
                  <a:srgbClr val="FF7C80"/>
                </a:solidFill>
                <a:latin typeface="Berlin Sans FB Demi" pitchFamily="34" charset="0"/>
              </a:rPr>
              <a:t>Woche</a:t>
            </a:r>
            <a:endParaRPr lang="th-TH" sz="5400" dirty="0">
              <a:ln w="9525">
                <a:solidFill>
                  <a:schemeClr val="tx1"/>
                </a:solidFill>
              </a:ln>
              <a:solidFill>
                <a:srgbClr val="FF7C80"/>
              </a:solidFill>
              <a:latin typeface="Berlin Sans FB Demi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B0A59A-3FF8-4C51-8A5F-324AAD4430C1}"/>
              </a:ext>
            </a:extLst>
          </p:cNvPr>
          <p:cNvSpPr txBox="1"/>
          <p:nvPr/>
        </p:nvSpPr>
        <p:spPr>
          <a:xfrm>
            <a:off x="225902" y="3549357"/>
            <a:ext cx="2786340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5400" dirty="0" err="1">
                <a:ln w="9525">
                  <a:solidFill>
                    <a:schemeClr val="tx1"/>
                  </a:solidFill>
                </a:ln>
                <a:solidFill>
                  <a:srgbClr val="FF7C80"/>
                </a:solidFill>
                <a:latin typeface="Berlin Sans FB Demi" pitchFamily="34" charset="0"/>
              </a:rPr>
              <a:t>Sekunde</a:t>
            </a:r>
            <a:endParaRPr lang="th-TH" sz="5400" dirty="0">
              <a:ln w="9525">
                <a:solidFill>
                  <a:schemeClr val="tx1"/>
                </a:solidFill>
              </a:ln>
              <a:solidFill>
                <a:srgbClr val="FF7C80"/>
              </a:solidFill>
              <a:latin typeface="Berlin Sans FB Demi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C360BC-44E5-44CC-BED2-7A9A3655F490}"/>
              </a:ext>
            </a:extLst>
          </p:cNvPr>
          <p:cNvSpPr txBox="1"/>
          <p:nvPr/>
        </p:nvSpPr>
        <p:spPr>
          <a:xfrm>
            <a:off x="5202263" y="1605152"/>
            <a:ext cx="1353256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5400" dirty="0">
                <a:ln w="9525">
                  <a:solidFill>
                    <a:schemeClr val="tx1"/>
                  </a:solidFill>
                </a:ln>
                <a:solidFill>
                  <a:schemeClr val="accent5"/>
                </a:solidFill>
                <a:latin typeface="Berlin Sans FB Demi" pitchFamily="34" charset="0"/>
              </a:rPr>
              <a:t>Tag</a:t>
            </a:r>
            <a:endParaRPr lang="th-TH" sz="5400" dirty="0">
              <a:ln w="9525">
                <a:solidFill>
                  <a:schemeClr val="tx1"/>
                </a:solidFill>
              </a:ln>
              <a:solidFill>
                <a:schemeClr val="accent5"/>
              </a:solidFill>
              <a:latin typeface="Berlin Sans FB Demi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A668C7D-D436-451C-818C-D6110747BCB4}"/>
              </a:ext>
            </a:extLst>
          </p:cNvPr>
          <p:cNvSpPr txBox="1"/>
          <p:nvPr/>
        </p:nvSpPr>
        <p:spPr>
          <a:xfrm>
            <a:off x="7876009" y="1485400"/>
            <a:ext cx="2178802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5400" dirty="0" err="1">
                <a:ln w="9525">
                  <a:solidFill>
                    <a:schemeClr val="tx1"/>
                  </a:solidFill>
                </a:ln>
                <a:solidFill>
                  <a:schemeClr val="accent5"/>
                </a:solidFill>
                <a:latin typeface="Berlin Sans FB Demi" pitchFamily="34" charset="0"/>
              </a:rPr>
              <a:t>Monat</a:t>
            </a:r>
            <a:endParaRPr lang="th-TH" sz="5400" dirty="0">
              <a:ln w="9525">
                <a:solidFill>
                  <a:schemeClr val="tx1"/>
                </a:solidFill>
              </a:ln>
              <a:solidFill>
                <a:schemeClr val="accent5"/>
              </a:solidFill>
              <a:latin typeface="Berlin Sans FB Demi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3E839BE-D7CE-4F12-A937-8138DB7F53DB}"/>
              </a:ext>
            </a:extLst>
          </p:cNvPr>
          <p:cNvSpPr txBox="1"/>
          <p:nvPr/>
        </p:nvSpPr>
        <p:spPr>
          <a:xfrm>
            <a:off x="10127526" y="2857496"/>
            <a:ext cx="1483098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5400" dirty="0" err="1">
                <a:ln w="9525">
                  <a:solidFill>
                    <a:schemeClr val="tx1"/>
                  </a:solidFill>
                </a:ln>
                <a:solidFill>
                  <a:srgbClr val="92D050"/>
                </a:solidFill>
                <a:latin typeface="Berlin Sans FB Demi" pitchFamily="34" charset="0"/>
              </a:rPr>
              <a:t>Jahr</a:t>
            </a:r>
            <a:endParaRPr lang="th-TH" sz="5400" dirty="0">
              <a:ln w="9525">
                <a:solidFill>
                  <a:schemeClr val="tx1"/>
                </a:solidFill>
              </a:ln>
              <a:solidFill>
                <a:srgbClr val="92D050"/>
              </a:solidFill>
              <a:latin typeface="Berlin Sans FB Demi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80C73D1-C5CE-48B4-BA0E-92270E2B5792}"/>
              </a:ext>
            </a:extLst>
          </p:cNvPr>
          <p:cNvSpPr txBox="1"/>
          <p:nvPr/>
        </p:nvSpPr>
        <p:spPr>
          <a:xfrm>
            <a:off x="225902" y="4171300"/>
            <a:ext cx="3179075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5400" dirty="0" err="1">
                <a:ln w="9525">
                  <a:solidFill>
                    <a:schemeClr val="tx1"/>
                  </a:solidFill>
                </a:ln>
                <a:solidFill>
                  <a:srgbClr val="FFC000"/>
                </a:solidFill>
                <a:latin typeface="Berlin Sans FB Demi" pitchFamily="34" charset="0"/>
              </a:rPr>
              <a:t>Sekunden</a:t>
            </a:r>
            <a:endParaRPr lang="th-TH" sz="5400" dirty="0">
              <a:ln w="9525">
                <a:solidFill>
                  <a:schemeClr val="tx1"/>
                </a:solidFill>
              </a:ln>
              <a:solidFill>
                <a:srgbClr val="FFC000"/>
              </a:solidFill>
              <a:latin typeface="Berlin Sans FB Demi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F4E60DA-1F9F-4D90-9969-C9BF8468FB65}"/>
              </a:ext>
            </a:extLst>
          </p:cNvPr>
          <p:cNvSpPr txBox="1"/>
          <p:nvPr/>
        </p:nvSpPr>
        <p:spPr>
          <a:xfrm>
            <a:off x="1639077" y="2119316"/>
            <a:ext cx="2739853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5400" dirty="0" err="1">
                <a:ln w="9525">
                  <a:solidFill>
                    <a:schemeClr val="tx1"/>
                  </a:solidFill>
                </a:ln>
                <a:solidFill>
                  <a:srgbClr val="FFC000"/>
                </a:solidFill>
                <a:latin typeface="Berlin Sans FB Demi" pitchFamily="34" charset="0"/>
              </a:rPr>
              <a:t>Minuten</a:t>
            </a:r>
            <a:endParaRPr lang="th-TH" sz="5400" dirty="0">
              <a:ln w="9525">
                <a:solidFill>
                  <a:schemeClr val="tx1"/>
                </a:solidFill>
              </a:ln>
              <a:solidFill>
                <a:srgbClr val="FFC000"/>
              </a:solidFill>
              <a:latin typeface="Berlin Sans FB Demi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616DD91-AC2E-420F-966A-B3E2A6828D8D}"/>
              </a:ext>
            </a:extLst>
          </p:cNvPr>
          <p:cNvSpPr txBox="1"/>
          <p:nvPr/>
        </p:nvSpPr>
        <p:spPr>
          <a:xfrm>
            <a:off x="3337111" y="3546280"/>
            <a:ext cx="2677336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5400" dirty="0" err="1">
                <a:ln w="9525">
                  <a:solidFill>
                    <a:schemeClr val="tx1"/>
                  </a:solidFill>
                </a:ln>
                <a:solidFill>
                  <a:srgbClr val="FFC000"/>
                </a:solidFill>
                <a:latin typeface="Berlin Sans FB Demi" pitchFamily="34" charset="0"/>
              </a:rPr>
              <a:t>Stunden</a:t>
            </a:r>
            <a:endParaRPr lang="th-TH" sz="5400" dirty="0">
              <a:ln w="9525">
                <a:solidFill>
                  <a:schemeClr val="tx1"/>
                </a:solidFill>
              </a:ln>
              <a:solidFill>
                <a:srgbClr val="FFC000"/>
              </a:solidFill>
              <a:latin typeface="Berlin Sans FB Demi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D2C3D1-8313-415D-82FE-36365ABF70AF}"/>
              </a:ext>
            </a:extLst>
          </p:cNvPr>
          <p:cNvSpPr txBox="1"/>
          <p:nvPr/>
        </p:nvSpPr>
        <p:spPr>
          <a:xfrm>
            <a:off x="5202263" y="2033780"/>
            <a:ext cx="169950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5400" dirty="0" err="1">
                <a:ln w="9525">
                  <a:solidFill>
                    <a:schemeClr val="tx1"/>
                  </a:solidFill>
                </a:ln>
                <a:solidFill>
                  <a:srgbClr val="FFC000"/>
                </a:solidFill>
                <a:latin typeface="Berlin Sans FB Demi" pitchFamily="34" charset="0"/>
              </a:rPr>
              <a:t>Tage</a:t>
            </a:r>
            <a:endParaRPr lang="th-TH" sz="5400" dirty="0">
              <a:ln w="9525">
                <a:solidFill>
                  <a:schemeClr val="tx1"/>
                </a:solidFill>
              </a:ln>
              <a:solidFill>
                <a:srgbClr val="FFC000"/>
              </a:solidFill>
              <a:latin typeface="Berlin Sans FB Demi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B518590-47A3-4F4F-A519-6497603FD4D0}"/>
              </a:ext>
            </a:extLst>
          </p:cNvPr>
          <p:cNvSpPr txBox="1"/>
          <p:nvPr/>
        </p:nvSpPr>
        <p:spPr>
          <a:xfrm>
            <a:off x="6145468" y="3390310"/>
            <a:ext cx="2621230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5400" dirty="0" err="1">
                <a:ln w="9525">
                  <a:solidFill>
                    <a:schemeClr val="tx1"/>
                  </a:solidFill>
                </a:ln>
                <a:solidFill>
                  <a:srgbClr val="FFC000"/>
                </a:solidFill>
                <a:latin typeface="Berlin Sans FB Demi" pitchFamily="34" charset="0"/>
              </a:rPr>
              <a:t>Wochen</a:t>
            </a:r>
            <a:endParaRPr lang="th-TH" sz="5400" dirty="0">
              <a:ln w="9525">
                <a:solidFill>
                  <a:schemeClr val="tx1"/>
                </a:solidFill>
              </a:ln>
              <a:solidFill>
                <a:srgbClr val="FFC000"/>
              </a:solidFill>
              <a:latin typeface="Berlin Sans FB Demi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A75A88C-A4AE-4E92-8058-5C7B0C8710C8}"/>
              </a:ext>
            </a:extLst>
          </p:cNvPr>
          <p:cNvSpPr txBox="1"/>
          <p:nvPr/>
        </p:nvSpPr>
        <p:spPr>
          <a:xfrm>
            <a:off x="7876009" y="2010864"/>
            <a:ext cx="2525050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5400" dirty="0" err="1">
                <a:ln w="9525">
                  <a:solidFill>
                    <a:schemeClr val="tx1"/>
                  </a:solidFill>
                </a:ln>
                <a:solidFill>
                  <a:srgbClr val="FFC000"/>
                </a:solidFill>
                <a:latin typeface="Berlin Sans FB Demi" pitchFamily="34" charset="0"/>
              </a:rPr>
              <a:t>Monate</a:t>
            </a:r>
            <a:endParaRPr lang="th-TH" sz="5400" dirty="0">
              <a:ln w="9525">
                <a:solidFill>
                  <a:schemeClr val="tx1"/>
                </a:solidFill>
              </a:ln>
              <a:solidFill>
                <a:srgbClr val="FFC000"/>
              </a:solidFill>
              <a:latin typeface="Berlin Sans FB Demi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7DC91CB-63A4-4034-9A3B-74D18BD02254}"/>
              </a:ext>
            </a:extLst>
          </p:cNvPr>
          <p:cNvSpPr txBox="1"/>
          <p:nvPr/>
        </p:nvSpPr>
        <p:spPr>
          <a:xfrm>
            <a:off x="10127526" y="3429000"/>
            <a:ext cx="1829347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5400" dirty="0" err="1">
                <a:ln w="9525">
                  <a:solidFill>
                    <a:schemeClr val="tx1"/>
                  </a:solidFill>
                </a:ln>
                <a:solidFill>
                  <a:srgbClr val="FFC000"/>
                </a:solidFill>
                <a:latin typeface="Berlin Sans FB Demi" pitchFamily="34" charset="0"/>
              </a:rPr>
              <a:t>Jahre</a:t>
            </a:r>
            <a:endParaRPr lang="th-TH" sz="5400" dirty="0">
              <a:ln w="9525">
                <a:solidFill>
                  <a:schemeClr val="tx1"/>
                </a:solidFill>
              </a:ln>
              <a:solidFill>
                <a:srgbClr val="FFC000"/>
              </a:solidFill>
              <a:latin typeface="Berlin Sans FB Demi" pitchFamily="34" charset="0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D1C74F7-D982-48F9-90C0-FB6ED1E15F6A}"/>
              </a:ext>
            </a:extLst>
          </p:cNvPr>
          <p:cNvSpPr/>
          <p:nvPr/>
        </p:nvSpPr>
        <p:spPr>
          <a:xfrm>
            <a:off x="720425" y="793681"/>
            <a:ext cx="374844" cy="35455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6597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ACEE7-E6A5-4C33-BB85-BF7F7A223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0ABA3-9607-43F9-92F3-A9C48C580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9C8586-97AA-4C21-9636-0469BFBB1928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F08207-A54C-4E17-A90B-096483B60812}"/>
              </a:ext>
            </a:extLst>
          </p:cNvPr>
          <p:cNvSpPr txBox="1"/>
          <p:nvPr/>
        </p:nvSpPr>
        <p:spPr>
          <a:xfrm>
            <a:off x="4738678" y="0"/>
            <a:ext cx="6143636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6600" dirty="0">
                <a:ln w="9525">
                  <a:solidFill>
                    <a:schemeClr val="bg1"/>
                  </a:solidFill>
                </a:ln>
                <a:solidFill>
                  <a:srgbClr val="7030A0"/>
                </a:solidFill>
                <a:latin typeface="Berlin Sans FB Demi" pitchFamily="34" charset="0"/>
              </a:rPr>
              <a:t>hat  12 </a:t>
            </a:r>
            <a:r>
              <a:rPr lang="en-US" sz="6600" dirty="0" err="1">
                <a:ln w="9525">
                  <a:solidFill>
                    <a:schemeClr val="bg1"/>
                  </a:solidFill>
                </a:ln>
                <a:solidFill>
                  <a:srgbClr val="7030A0"/>
                </a:solidFill>
                <a:latin typeface="Berlin Sans FB Demi" pitchFamily="34" charset="0"/>
              </a:rPr>
              <a:t>Monate</a:t>
            </a:r>
            <a:r>
              <a:rPr lang="en-US" sz="6600" dirty="0">
                <a:ln w="9525">
                  <a:solidFill>
                    <a:schemeClr val="bg1"/>
                  </a:solidFill>
                </a:ln>
                <a:solidFill>
                  <a:srgbClr val="7030A0"/>
                </a:solidFill>
                <a:latin typeface="Berlin Sans FB Demi" pitchFamily="34" charset="0"/>
              </a:rPr>
              <a:t>.</a:t>
            </a:r>
            <a:endParaRPr lang="th-TH" sz="6600" dirty="0">
              <a:ln w="9525">
                <a:solidFill>
                  <a:schemeClr val="bg1"/>
                </a:solidFill>
              </a:ln>
              <a:solidFill>
                <a:srgbClr val="7030A0"/>
              </a:solidFill>
              <a:latin typeface="Berlin Sans FB Demi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4598415-BF96-4FF6-9DEE-DCB65C9CE5BF}"/>
              </a:ext>
            </a:extLst>
          </p:cNvPr>
          <p:cNvCxnSpPr/>
          <p:nvPr/>
        </p:nvCxnSpPr>
        <p:spPr>
          <a:xfrm>
            <a:off x="1809720" y="714356"/>
            <a:ext cx="857256" cy="1588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3C8F43E-5761-415C-8B50-A2CCF0DC51E5}"/>
              </a:ext>
            </a:extLst>
          </p:cNvPr>
          <p:cNvCxnSpPr/>
          <p:nvPr/>
        </p:nvCxnSpPr>
        <p:spPr>
          <a:xfrm>
            <a:off x="2809852" y="714356"/>
            <a:ext cx="1857388" cy="1588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EF7205D-843F-4025-85EB-33B990DA1061}"/>
              </a:ext>
            </a:extLst>
          </p:cNvPr>
          <p:cNvSpPr txBox="1"/>
          <p:nvPr/>
        </p:nvSpPr>
        <p:spPr>
          <a:xfrm>
            <a:off x="4738678" y="1142985"/>
            <a:ext cx="614363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800" dirty="0">
                <a:ln w="9525">
                  <a:solidFill>
                    <a:schemeClr val="bg1"/>
                  </a:solidFill>
                </a:ln>
                <a:solidFill>
                  <a:schemeClr val="accent1"/>
                </a:solidFill>
                <a:latin typeface="Berlin Sans FB Demi" pitchFamily="34" charset="0"/>
              </a:rPr>
              <a:t>hat  30 </a:t>
            </a:r>
            <a:r>
              <a:rPr lang="en-US" sz="4800" dirty="0" err="1">
                <a:ln w="9525">
                  <a:solidFill>
                    <a:schemeClr val="bg1"/>
                  </a:solidFill>
                </a:ln>
                <a:solidFill>
                  <a:schemeClr val="accent1"/>
                </a:solidFill>
                <a:latin typeface="Berlin Sans FB Demi" pitchFamily="34" charset="0"/>
              </a:rPr>
              <a:t>oder</a:t>
            </a:r>
            <a:r>
              <a:rPr lang="en-US" sz="4800" dirty="0">
                <a:ln w="9525">
                  <a:solidFill>
                    <a:schemeClr val="bg1"/>
                  </a:solidFill>
                </a:ln>
                <a:solidFill>
                  <a:schemeClr val="accent1"/>
                </a:solidFill>
                <a:latin typeface="Berlin Sans FB Demi" pitchFamily="34" charset="0"/>
              </a:rPr>
              <a:t> 31 </a:t>
            </a:r>
            <a:r>
              <a:rPr lang="en-US" sz="4800" dirty="0" err="1">
                <a:ln w="9525">
                  <a:solidFill>
                    <a:schemeClr val="bg1"/>
                  </a:solidFill>
                </a:ln>
                <a:solidFill>
                  <a:schemeClr val="accent1"/>
                </a:solidFill>
                <a:latin typeface="Berlin Sans FB Demi" pitchFamily="34" charset="0"/>
              </a:rPr>
              <a:t>Tage</a:t>
            </a:r>
            <a:r>
              <a:rPr lang="en-US" sz="4800" dirty="0">
                <a:ln w="9525">
                  <a:solidFill>
                    <a:schemeClr val="bg1"/>
                  </a:solidFill>
                </a:ln>
                <a:solidFill>
                  <a:schemeClr val="accent1"/>
                </a:solidFill>
                <a:latin typeface="Berlin Sans FB Demi" pitchFamily="34" charset="0"/>
              </a:rPr>
              <a:t>.</a:t>
            </a:r>
            <a:endParaRPr lang="th-TH" sz="4800" dirty="0">
              <a:ln w="9525">
                <a:solidFill>
                  <a:schemeClr val="bg1"/>
                </a:solidFill>
              </a:ln>
              <a:solidFill>
                <a:schemeClr val="accent1"/>
              </a:solidFill>
              <a:latin typeface="Berlin Sans FB Demi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ADB77A8-AC6F-4645-B709-57A200C39DE8}"/>
              </a:ext>
            </a:extLst>
          </p:cNvPr>
          <p:cNvCxnSpPr/>
          <p:nvPr/>
        </p:nvCxnSpPr>
        <p:spPr>
          <a:xfrm>
            <a:off x="1738282" y="1643026"/>
            <a:ext cx="857256" cy="1588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AF2996-9FC1-4C65-8A6C-0F2B2527640C}"/>
              </a:ext>
            </a:extLst>
          </p:cNvPr>
          <p:cNvCxnSpPr/>
          <p:nvPr/>
        </p:nvCxnSpPr>
        <p:spPr>
          <a:xfrm>
            <a:off x="2738414" y="1643026"/>
            <a:ext cx="1857388" cy="1588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21364F4-FC69-4690-B255-A4DC353853CB}"/>
              </a:ext>
            </a:extLst>
          </p:cNvPr>
          <p:cNvSpPr txBox="1"/>
          <p:nvPr/>
        </p:nvSpPr>
        <p:spPr>
          <a:xfrm>
            <a:off x="4738678" y="2000265"/>
            <a:ext cx="61436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n w="9525">
                  <a:solidFill>
                    <a:schemeClr val="bg1"/>
                  </a:solidFill>
                </a:ln>
                <a:solidFill>
                  <a:schemeClr val="accent5"/>
                </a:solidFill>
                <a:latin typeface="Berlin Sans FB Demi" pitchFamily="34" charset="0"/>
              </a:rPr>
              <a:t>hat  52 </a:t>
            </a:r>
            <a:r>
              <a:rPr lang="en-US" sz="6000" dirty="0" err="1">
                <a:ln w="9525">
                  <a:solidFill>
                    <a:schemeClr val="bg1"/>
                  </a:solidFill>
                </a:ln>
                <a:solidFill>
                  <a:schemeClr val="accent5"/>
                </a:solidFill>
                <a:latin typeface="Berlin Sans FB Demi" pitchFamily="34" charset="0"/>
              </a:rPr>
              <a:t>Wochen</a:t>
            </a:r>
            <a:r>
              <a:rPr lang="en-US" sz="6000" dirty="0">
                <a:ln w="9525">
                  <a:solidFill>
                    <a:schemeClr val="bg1"/>
                  </a:solidFill>
                </a:ln>
                <a:solidFill>
                  <a:schemeClr val="accent5"/>
                </a:solidFill>
                <a:latin typeface="Berlin Sans FB Demi" pitchFamily="34" charset="0"/>
              </a:rPr>
              <a:t>.</a:t>
            </a:r>
            <a:endParaRPr lang="th-TH" sz="6000" dirty="0">
              <a:ln w="9525">
                <a:solidFill>
                  <a:schemeClr val="bg1"/>
                </a:solidFill>
              </a:ln>
              <a:solidFill>
                <a:schemeClr val="accent5"/>
              </a:solidFill>
              <a:latin typeface="Berlin Sans FB Demi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D950BE-2D2B-420B-922A-E1FA50E4A589}"/>
              </a:ext>
            </a:extLst>
          </p:cNvPr>
          <p:cNvCxnSpPr/>
          <p:nvPr/>
        </p:nvCxnSpPr>
        <p:spPr>
          <a:xfrm>
            <a:off x="1809720" y="2643182"/>
            <a:ext cx="857256" cy="1588"/>
          </a:xfrm>
          <a:prstGeom prst="line">
            <a:avLst/>
          </a:prstGeom>
          <a:ln w="76200">
            <a:solidFill>
              <a:schemeClr val="accent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AF5CFFC-5551-4310-8991-2DF83B25FAC7}"/>
              </a:ext>
            </a:extLst>
          </p:cNvPr>
          <p:cNvCxnSpPr/>
          <p:nvPr/>
        </p:nvCxnSpPr>
        <p:spPr>
          <a:xfrm>
            <a:off x="2809852" y="2643182"/>
            <a:ext cx="1857388" cy="1588"/>
          </a:xfrm>
          <a:prstGeom prst="line">
            <a:avLst/>
          </a:prstGeom>
          <a:ln w="76200">
            <a:solidFill>
              <a:schemeClr val="accent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23BED21-9389-4429-A55F-F266049BA71E}"/>
              </a:ext>
            </a:extLst>
          </p:cNvPr>
          <p:cNvSpPr txBox="1"/>
          <p:nvPr/>
        </p:nvSpPr>
        <p:spPr>
          <a:xfrm>
            <a:off x="4810116" y="3000372"/>
            <a:ext cx="61436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n w="9525">
                  <a:solidFill>
                    <a:schemeClr val="bg1"/>
                  </a:solidFill>
                </a:ln>
                <a:solidFill>
                  <a:srgbClr val="92D050"/>
                </a:solidFill>
                <a:latin typeface="Berlin Sans FB Demi" pitchFamily="34" charset="0"/>
              </a:rPr>
              <a:t>hat  7 </a:t>
            </a:r>
            <a:r>
              <a:rPr lang="en-US" sz="6600" dirty="0" err="1">
                <a:ln w="9525">
                  <a:solidFill>
                    <a:schemeClr val="bg1"/>
                  </a:solidFill>
                </a:ln>
                <a:solidFill>
                  <a:srgbClr val="92D050"/>
                </a:solidFill>
                <a:latin typeface="Berlin Sans FB Demi" pitchFamily="34" charset="0"/>
              </a:rPr>
              <a:t>Tage</a:t>
            </a:r>
            <a:r>
              <a:rPr lang="en-US" sz="6600" dirty="0">
                <a:ln w="9525">
                  <a:solidFill>
                    <a:schemeClr val="bg1"/>
                  </a:solidFill>
                </a:ln>
                <a:solidFill>
                  <a:srgbClr val="92D050"/>
                </a:solidFill>
                <a:latin typeface="Berlin Sans FB Demi" pitchFamily="34" charset="0"/>
              </a:rPr>
              <a:t>.</a:t>
            </a:r>
            <a:endParaRPr lang="th-TH" sz="6600" dirty="0">
              <a:ln w="9525">
                <a:solidFill>
                  <a:schemeClr val="bg1"/>
                </a:solidFill>
              </a:ln>
              <a:solidFill>
                <a:srgbClr val="92D050"/>
              </a:solidFill>
              <a:latin typeface="Berlin Sans FB Demi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7CD2849-D9FE-419E-9482-342F435CFE68}"/>
              </a:ext>
            </a:extLst>
          </p:cNvPr>
          <p:cNvCxnSpPr/>
          <p:nvPr/>
        </p:nvCxnSpPr>
        <p:spPr>
          <a:xfrm>
            <a:off x="1809720" y="3643290"/>
            <a:ext cx="857256" cy="1588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9E5F845-11E0-4D77-9724-0406567BFDE6}"/>
              </a:ext>
            </a:extLst>
          </p:cNvPr>
          <p:cNvCxnSpPr/>
          <p:nvPr/>
        </p:nvCxnSpPr>
        <p:spPr>
          <a:xfrm>
            <a:off x="2809852" y="3643290"/>
            <a:ext cx="1857388" cy="1588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D9523B9-D304-49E1-B0F0-DFD965485E7E}"/>
              </a:ext>
            </a:extLst>
          </p:cNvPr>
          <p:cNvSpPr txBox="1"/>
          <p:nvPr/>
        </p:nvSpPr>
        <p:spPr>
          <a:xfrm>
            <a:off x="4810116" y="4000505"/>
            <a:ext cx="61436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n w="9525">
                  <a:solidFill>
                    <a:schemeClr val="bg1"/>
                  </a:solidFill>
                </a:ln>
                <a:solidFill>
                  <a:srgbClr val="FFC000"/>
                </a:solidFill>
                <a:latin typeface="Berlin Sans FB Demi" pitchFamily="34" charset="0"/>
              </a:rPr>
              <a:t>hat  24 </a:t>
            </a:r>
            <a:r>
              <a:rPr lang="en-US" sz="6000" dirty="0" err="1">
                <a:ln w="9525">
                  <a:solidFill>
                    <a:schemeClr val="bg1"/>
                  </a:solidFill>
                </a:ln>
                <a:solidFill>
                  <a:srgbClr val="FFC000"/>
                </a:solidFill>
                <a:latin typeface="Berlin Sans FB Demi" pitchFamily="34" charset="0"/>
              </a:rPr>
              <a:t>Stunden</a:t>
            </a:r>
            <a:r>
              <a:rPr lang="en-US" sz="6000" dirty="0">
                <a:ln w="9525">
                  <a:solidFill>
                    <a:schemeClr val="bg1"/>
                  </a:solidFill>
                </a:ln>
                <a:solidFill>
                  <a:srgbClr val="FFC000"/>
                </a:solidFill>
                <a:latin typeface="Berlin Sans FB Demi" pitchFamily="34" charset="0"/>
              </a:rPr>
              <a:t>.</a:t>
            </a:r>
            <a:endParaRPr lang="th-TH" sz="6000" dirty="0">
              <a:ln w="9525">
                <a:solidFill>
                  <a:schemeClr val="bg1"/>
                </a:solidFill>
              </a:ln>
              <a:solidFill>
                <a:srgbClr val="FFC000"/>
              </a:solidFill>
              <a:latin typeface="Berlin Sans FB Demi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2E53ED3-F3B3-46CD-85B2-D6DCDC8550FD}"/>
              </a:ext>
            </a:extLst>
          </p:cNvPr>
          <p:cNvCxnSpPr/>
          <p:nvPr/>
        </p:nvCxnSpPr>
        <p:spPr>
          <a:xfrm>
            <a:off x="1809720" y="4643422"/>
            <a:ext cx="857256" cy="1588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2045B42-F8F8-4338-B1E9-68838527CFE1}"/>
              </a:ext>
            </a:extLst>
          </p:cNvPr>
          <p:cNvCxnSpPr/>
          <p:nvPr/>
        </p:nvCxnSpPr>
        <p:spPr>
          <a:xfrm>
            <a:off x="2809852" y="4643422"/>
            <a:ext cx="1857388" cy="1588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18259EC-C11C-40F1-B2AA-C6CBF90E90FD}"/>
              </a:ext>
            </a:extLst>
          </p:cNvPr>
          <p:cNvSpPr txBox="1"/>
          <p:nvPr/>
        </p:nvSpPr>
        <p:spPr>
          <a:xfrm>
            <a:off x="4810116" y="4857761"/>
            <a:ext cx="6143636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6000" dirty="0">
                <a:ln w="9525">
                  <a:solidFill>
                    <a:schemeClr val="bg1"/>
                  </a:solidFill>
                </a:ln>
                <a:solidFill>
                  <a:schemeClr val="accent2"/>
                </a:solidFill>
                <a:latin typeface="Berlin Sans FB Demi" pitchFamily="34" charset="0"/>
              </a:rPr>
              <a:t>hat 60 </a:t>
            </a:r>
            <a:r>
              <a:rPr lang="en-US" sz="6000" dirty="0" err="1">
                <a:ln w="9525">
                  <a:solidFill>
                    <a:schemeClr val="bg1"/>
                  </a:solidFill>
                </a:ln>
                <a:solidFill>
                  <a:schemeClr val="accent2"/>
                </a:solidFill>
                <a:latin typeface="Berlin Sans FB Demi" pitchFamily="34" charset="0"/>
              </a:rPr>
              <a:t>Minuten</a:t>
            </a:r>
            <a:r>
              <a:rPr lang="en-US" sz="6000" dirty="0">
                <a:ln w="9525">
                  <a:solidFill>
                    <a:schemeClr val="bg1"/>
                  </a:solidFill>
                </a:ln>
                <a:solidFill>
                  <a:schemeClr val="accent2"/>
                </a:solidFill>
                <a:latin typeface="Berlin Sans FB Demi" pitchFamily="34" charset="0"/>
              </a:rPr>
              <a:t>.</a:t>
            </a:r>
            <a:endParaRPr lang="th-TH" sz="6000" dirty="0">
              <a:ln w="9525">
                <a:solidFill>
                  <a:schemeClr val="bg1"/>
                </a:solidFill>
              </a:ln>
              <a:solidFill>
                <a:schemeClr val="accent2"/>
              </a:solidFill>
              <a:latin typeface="Berlin Sans FB Demi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4406E7A-9451-4A6B-9C65-656A74082DD5}"/>
              </a:ext>
            </a:extLst>
          </p:cNvPr>
          <p:cNvCxnSpPr/>
          <p:nvPr/>
        </p:nvCxnSpPr>
        <p:spPr>
          <a:xfrm>
            <a:off x="1809720" y="5429240"/>
            <a:ext cx="857256" cy="1588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4DEFC17-88E9-462E-8BE8-16B89B3AB030}"/>
              </a:ext>
            </a:extLst>
          </p:cNvPr>
          <p:cNvCxnSpPr/>
          <p:nvPr/>
        </p:nvCxnSpPr>
        <p:spPr>
          <a:xfrm>
            <a:off x="2809852" y="5429240"/>
            <a:ext cx="1857388" cy="1588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AC30D5C-2A55-40EF-B827-DCE5341B9A9E}"/>
              </a:ext>
            </a:extLst>
          </p:cNvPr>
          <p:cNvSpPr txBox="1"/>
          <p:nvPr/>
        </p:nvSpPr>
        <p:spPr>
          <a:xfrm>
            <a:off x="4810116" y="5842338"/>
            <a:ext cx="61436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hat 60 </a:t>
            </a:r>
            <a:r>
              <a:rPr lang="en-US" sz="6000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Sekunden.</a:t>
            </a:r>
            <a:endParaRPr lang="th-TH" sz="6000" dirty="0">
              <a:ln w="9525">
                <a:solidFill>
                  <a:schemeClr val="bg1"/>
                </a:solidFill>
              </a:ln>
              <a:solidFill>
                <a:srgbClr val="FF0000"/>
              </a:solidFill>
              <a:latin typeface="Berlin Sans FB Demi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5C59B71-67FE-4788-9A4C-987DEDF959AC}"/>
              </a:ext>
            </a:extLst>
          </p:cNvPr>
          <p:cNvCxnSpPr/>
          <p:nvPr/>
        </p:nvCxnSpPr>
        <p:spPr>
          <a:xfrm>
            <a:off x="1809720" y="6413841"/>
            <a:ext cx="857256" cy="158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746F7F8-0E1B-4C6B-A2C1-2F43FAB7B826}"/>
              </a:ext>
            </a:extLst>
          </p:cNvPr>
          <p:cNvCxnSpPr/>
          <p:nvPr/>
        </p:nvCxnSpPr>
        <p:spPr>
          <a:xfrm>
            <a:off x="2809852" y="6413841"/>
            <a:ext cx="1857388" cy="158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228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1" grpId="0"/>
      <p:bldP spid="14" grpId="0"/>
      <p:bldP spid="17" grpId="0"/>
      <p:bldP spid="20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6A05D-47F9-469D-8EC6-98EAF6CF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87F92-1EF5-4877-914D-22C3A5656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6A7114-DCD1-444B-B371-B58013A6E0E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493F4-5778-4CC6-901A-1B868329D8D8}"/>
              </a:ext>
            </a:extLst>
          </p:cNvPr>
          <p:cNvSpPr txBox="1"/>
          <p:nvPr/>
        </p:nvSpPr>
        <p:spPr>
          <a:xfrm>
            <a:off x="3853523" y="5169436"/>
            <a:ext cx="8473795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dirty="0" err="1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Antwort</a:t>
            </a:r>
            <a:r>
              <a:rPr lang="en-US" sz="8000" dirty="0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 = 7 </a:t>
            </a:r>
            <a:r>
              <a:rPr lang="en-US" sz="8000" dirty="0" err="1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Tage</a:t>
            </a:r>
            <a:r>
              <a:rPr lang="en-US" sz="8000" dirty="0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  </a:t>
            </a:r>
            <a:endParaRPr lang="th-TH" sz="8000" dirty="0">
              <a:ln w="9525">
                <a:solidFill>
                  <a:schemeClr val="bg1"/>
                </a:solidFill>
              </a:ln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B1CA21-42D1-4C85-B2A2-6FB59209C002}"/>
              </a:ext>
            </a:extLst>
          </p:cNvPr>
          <p:cNvSpPr txBox="1"/>
          <p:nvPr/>
        </p:nvSpPr>
        <p:spPr>
          <a:xfrm>
            <a:off x="79839" y="2891360"/>
            <a:ext cx="12442820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80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8000" dirty="0" err="1">
                <a:solidFill>
                  <a:schemeClr val="accent4"/>
                </a:solidFill>
                <a:latin typeface="Franklin Gothic Demi Cond" panose="020B0706030402020204" pitchFamily="34" charset="0"/>
                <a:cs typeface="Aharoni" pitchFamily="2" charset="-79"/>
              </a:rPr>
              <a:t>Tage</a:t>
            </a:r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 hat </a:t>
            </a:r>
            <a:r>
              <a:rPr lang="en-US" sz="8000" dirty="0" err="1">
                <a:solidFill>
                  <a:srgbClr val="FF6699"/>
                </a:solidFill>
                <a:latin typeface="Franklin Gothic Demi Cond" panose="020B0706030402020204" pitchFamily="34" charset="0"/>
                <a:cs typeface="Aharoni" pitchFamily="2" charset="-79"/>
              </a:rPr>
              <a:t>eine</a:t>
            </a:r>
            <a:r>
              <a:rPr lang="en-US" sz="8000" dirty="0">
                <a:solidFill>
                  <a:srgbClr val="FF6699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8000" dirty="0" err="1">
                <a:solidFill>
                  <a:srgbClr val="FF6699"/>
                </a:solidFill>
                <a:latin typeface="Franklin Gothic Demi Cond" panose="020B0706030402020204" pitchFamily="34" charset="0"/>
                <a:cs typeface="Aharoni" pitchFamily="2" charset="-79"/>
              </a:rPr>
              <a:t>Woche</a:t>
            </a:r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  <a:endParaRPr lang="th-TH" sz="6600" dirty="0">
              <a:latin typeface="Franklin Gothic Demi Cond" panose="020B07060304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B9426C-18CF-4D8E-8C59-36B70867A601}"/>
              </a:ext>
            </a:extLst>
          </p:cNvPr>
          <p:cNvGrpSpPr/>
          <p:nvPr/>
        </p:nvGrpSpPr>
        <p:grpSpPr>
          <a:xfrm>
            <a:off x="0" y="-1299834"/>
            <a:ext cx="10464800" cy="5302776"/>
            <a:chOff x="0" y="-1299834"/>
            <a:chExt cx="10464800" cy="5302776"/>
          </a:xfrm>
        </p:grpSpPr>
        <p:pic>
          <p:nvPicPr>
            <p:cNvPr id="2050" name="Picture 2" descr="Red banner Ribbon vector PNG - Similar PNG">
              <a:extLst>
                <a:ext uri="{FF2B5EF4-FFF2-40B4-BE49-F238E27FC236}">
                  <a16:creationId xmlns:a16="http://schemas.microsoft.com/office/drawing/2014/main" id="{37C5BEEA-C6D7-413B-8E95-E3D7F582AF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500" r="92833">
                          <a14:foregroundMark x1="6000" y1="52889" x2="11833" y2="41333"/>
                          <a14:foregroundMark x1="1500" y1="46444" x2="7333" y2="53556"/>
                          <a14:foregroundMark x1="89167" y1="34222" x2="92833" y2="34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299834"/>
              <a:ext cx="7070368" cy="5302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2481EB-517E-4083-8DD8-89815AB198E3}"/>
                </a:ext>
              </a:extLst>
            </p:cNvPr>
            <p:cNvSpPr txBox="1"/>
            <p:nvPr/>
          </p:nvSpPr>
          <p:spPr>
            <a:xfrm>
              <a:off x="368969" y="566724"/>
              <a:ext cx="1009583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Wie </a:t>
              </a:r>
              <a:r>
                <a:rPr lang="en-US" sz="9600" dirty="0" err="1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viele</a:t>
              </a:r>
              <a:r>
                <a:rPr lang="en-US" sz="960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?</a:t>
              </a:r>
              <a:endParaRPr lang="th-TH" sz="8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433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6A05D-47F9-469D-8EC6-98EAF6CF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87F92-1EF5-4877-914D-22C3A5656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6A7114-DCD1-444B-B371-B58013A6E0E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493F4-5778-4CC6-901A-1B868329D8D8}"/>
              </a:ext>
            </a:extLst>
          </p:cNvPr>
          <p:cNvSpPr txBox="1"/>
          <p:nvPr/>
        </p:nvSpPr>
        <p:spPr>
          <a:xfrm>
            <a:off x="2432028" y="5260018"/>
            <a:ext cx="10068782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dirty="0" err="1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Antwort</a:t>
            </a:r>
            <a:r>
              <a:rPr lang="en-US" sz="8000" dirty="0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 = 12 </a:t>
            </a:r>
            <a:r>
              <a:rPr lang="en-US" sz="8000" dirty="0" err="1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Monate</a:t>
            </a:r>
            <a:r>
              <a:rPr lang="en-US" sz="8000" dirty="0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  </a:t>
            </a:r>
            <a:endParaRPr lang="th-TH" sz="8000" dirty="0">
              <a:ln w="9525">
                <a:solidFill>
                  <a:schemeClr val="bg1"/>
                </a:solidFill>
              </a:ln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B1CA21-42D1-4C85-B2A2-6FB59209C002}"/>
              </a:ext>
            </a:extLst>
          </p:cNvPr>
          <p:cNvSpPr txBox="1"/>
          <p:nvPr/>
        </p:nvSpPr>
        <p:spPr>
          <a:xfrm>
            <a:off x="50322" y="2779186"/>
            <a:ext cx="12935911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80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8000" dirty="0" err="1">
                <a:solidFill>
                  <a:schemeClr val="accent4"/>
                </a:solidFill>
                <a:latin typeface="Franklin Gothic Demi Cond" panose="020B0706030402020204" pitchFamily="34" charset="0"/>
                <a:cs typeface="Aharoni" pitchFamily="2" charset="-79"/>
              </a:rPr>
              <a:t>Monate</a:t>
            </a:r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 hat </a:t>
            </a:r>
            <a:r>
              <a:rPr lang="en-US" sz="8000" dirty="0" err="1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ein</a:t>
            </a:r>
            <a:r>
              <a:rPr lang="en-US" sz="8000" dirty="0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8000" dirty="0" err="1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Jahr</a:t>
            </a:r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  <a:endParaRPr lang="th-TH" sz="6600" dirty="0">
              <a:latin typeface="Franklin Gothic Demi Cond" panose="020B07060304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B9426C-18CF-4D8E-8C59-36B70867A601}"/>
              </a:ext>
            </a:extLst>
          </p:cNvPr>
          <p:cNvGrpSpPr/>
          <p:nvPr/>
        </p:nvGrpSpPr>
        <p:grpSpPr>
          <a:xfrm>
            <a:off x="50322" y="-1387319"/>
            <a:ext cx="10218764" cy="5302776"/>
            <a:chOff x="50322" y="-1387319"/>
            <a:chExt cx="10218764" cy="5302776"/>
          </a:xfrm>
        </p:grpSpPr>
        <p:pic>
          <p:nvPicPr>
            <p:cNvPr id="2050" name="Picture 2" descr="Red banner Ribbon vector PNG - Similar PNG">
              <a:extLst>
                <a:ext uri="{FF2B5EF4-FFF2-40B4-BE49-F238E27FC236}">
                  <a16:creationId xmlns:a16="http://schemas.microsoft.com/office/drawing/2014/main" id="{37C5BEEA-C6D7-413B-8E95-E3D7F582AF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500" r="92833">
                          <a14:foregroundMark x1="6000" y1="52889" x2="11833" y2="41333"/>
                          <a14:foregroundMark x1="1500" y1="46444" x2="7333" y2="53556"/>
                          <a14:foregroundMark x1="89167" y1="34222" x2="92833" y2="34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2" y="-1387319"/>
              <a:ext cx="7070368" cy="5302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2481EB-517E-4083-8DD8-89815AB198E3}"/>
                </a:ext>
              </a:extLst>
            </p:cNvPr>
            <p:cNvSpPr txBox="1"/>
            <p:nvPr/>
          </p:nvSpPr>
          <p:spPr>
            <a:xfrm>
              <a:off x="173255" y="313098"/>
              <a:ext cx="1009583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Wie </a:t>
              </a:r>
              <a:r>
                <a:rPr lang="en-US" sz="9600" dirty="0" err="1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viele</a:t>
              </a:r>
              <a:r>
                <a:rPr lang="en-US" sz="960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?</a:t>
              </a:r>
              <a:endParaRPr lang="th-TH" sz="8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559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6A05D-47F9-469D-8EC6-98EAF6CF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87F92-1EF5-4877-914D-22C3A5656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6A7114-DCD1-444B-B371-B58013A6E0E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493F4-5778-4CC6-901A-1B868329D8D8}"/>
              </a:ext>
            </a:extLst>
          </p:cNvPr>
          <p:cNvSpPr txBox="1"/>
          <p:nvPr/>
        </p:nvSpPr>
        <p:spPr>
          <a:xfrm>
            <a:off x="1791265" y="5499709"/>
            <a:ext cx="10227480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dirty="0" err="1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Antwort</a:t>
            </a:r>
            <a:r>
              <a:rPr lang="en-US" sz="8000" dirty="0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 = 60 </a:t>
            </a:r>
            <a:r>
              <a:rPr lang="en-US" sz="8000" dirty="0" err="1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Minuten</a:t>
            </a:r>
            <a:endParaRPr lang="th-TH" sz="8000" dirty="0">
              <a:ln w="9525">
                <a:solidFill>
                  <a:schemeClr val="bg1"/>
                </a:solidFill>
              </a:ln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B1CA21-42D1-4C85-B2A2-6FB59209C002}"/>
              </a:ext>
            </a:extLst>
          </p:cNvPr>
          <p:cNvSpPr txBox="1"/>
          <p:nvPr/>
        </p:nvSpPr>
        <p:spPr>
          <a:xfrm>
            <a:off x="50322" y="2800965"/>
            <a:ext cx="12935911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72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72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72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7200" dirty="0" err="1">
                <a:solidFill>
                  <a:schemeClr val="accent4"/>
                </a:solidFill>
                <a:latin typeface="Franklin Gothic Demi Cond" panose="020B0706030402020204" pitchFamily="34" charset="0"/>
                <a:cs typeface="Aharoni" pitchFamily="2" charset="-79"/>
              </a:rPr>
              <a:t>Minuten</a:t>
            </a:r>
            <a:r>
              <a:rPr lang="en-US" sz="7200" dirty="0">
                <a:latin typeface="Franklin Gothic Demi Cond" panose="020B0706030402020204" pitchFamily="34" charset="0"/>
                <a:cs typeface="Aharoni" pitchFamily="2" charset="-79"/>
              </a:rPr>
              <a:t> hat </a:t>
            </a:r>
            <a:r>
              <a:rPr lang="en-US" sz="7200" dirty="0" err="1">
                <a:solidFill>
                  <a:srgbClr val="FF6699"/>
                </a:solidFill>
                <a:latin typeface="Franklin Gothic Demi Cond" panose="020B0706030402020204" pitchFamily="34" charset="0"/>
                <a:cs typeface="Aharoni" pitchFamily="2" charset="-79"/>
              </a:rPr>
              <a:t>eine</a:t>
            </a:r>
            <a:r>
              <a:rPr lang="en-US" sz="7200" dirty="0">
                <a:solidFill>
                  <a:srgbClr val="FF6699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7200" dirty="0" err="1">
                <a:solidFill>
                  <a:srgbClr val="FF6699"/>
                </a:solidFill>
                <a:latin typeface="Franklin Gothic Demi Cond" panose="020B0706030402020204" pitchFamily="34" charset="0"/>
                <a:cs typeface="Aharoni" pitchFamily="2" charset="-79"/>
              </a:rPr>
              <a:t>Stunde</a:t>
            </a:r>
            <a:r>
              <a:rPr lang="en-US" sz="72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  <a:endParaRPr lang="th-TH" sz="6000" dirty="0">
              <a:latin typeface="Franklin Gothic Demi Cond" panose="020B07060304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B9426C-18CF-4D8E-8C59-36B70867A601}"/>
              </a:ext>
            </a:extLst>
          </p:cNvPr>
          <p:cNvGrpSpPr/>
          <p:nvPr/>
        </p:nvGrpSpPr>
        <p:grpSpPr>
          <a:xfrm>
            <a:off x="50322" y="-1367234"/>
            <a:ext cx="10218764" cy="5302776"/>
            <a:chOff x="50322" y="-1387319"/>
            <a:chExt cx="10218764" cy="5302776"/>
          </a:xfrm>
        </p:grpSpPr>
        <p:pic>
          <p:nvPicPr>
            <p:cNvPr id="2050" name="Picture 2" descr="Red banner Ribbon vector PNG - Similar PNG">
              <a:extLst>
                <a:ext uri="{FF2B5EF4-FFF2-40B4-BE49-F238E27FC236}">
                  <a16:creationId xmlns:a16="http://schemas.microsoft.com/office/drawing/2014/main" id="{37C5BEEA-C6D7-413B-8E95-E3D7F582AF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500" r="92833">
                          <a14:foregroundMark x1="6000" y1="52889" x2="11833" y2="41333"/>
                          <a14:foregroundMark x1="1500" y1="46444" x2="7333" y2="53556"/>
                          <a14:foregroundMark x1="89167" y1="34222" x2="92833" y2="34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2" y="-1387319"/>
              <a:ext cx="7070368" cy="5302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2481EB-517E-4083-8DD8-89815AB198E3}"/>
                </a:ext>
              </a:extLst>
            </p:cNvPr>
            <p:cNvSpPr txBox="1"/>
            <p:nvPr/>
          </p:nvSpPr>
          <p:spPr>
            <a:xfrm>
              <a:off x="173255" y="313098"/>
              <a:ext cx="1009583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Wie </a:t>
              </a:r>
              <a:r>
                <a:rPr lang="en-US" sz="9600" dirty="0" err="1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viele</a:t>
              </a:r>
              <a:r>
                <a:rPr lang="en-US" sz="960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?</a:t>
              </a:r>
              <a:endParaRPr lang="th-TH" sz="8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155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6A05D-47F9-469D-8EC6-98EAF6CF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87F92-1EF5-4877-914D-22C3A5656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6A7114-DCD1-444B-B371-B58013A6E0E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493F4-5778-4CC6-901A-1B868329D8D8}"/>
              </a:ext>
            </a:extLst>
          </p:cNvPr>
          <p:cNvSpPr txBox="1"/>
          <p:nvPr/>
        </p:nvSpPr>
        <p:spPr>
          <a:xfrm>
            <a:off x="2629646" y="5475163"/>
            <a:ext cx="9401933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dirty="0" err="1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Antwort</a:t>
            </a:r>
            <a:r>
              <a:rPr lang="en-US" sz="8000" dirty="0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 = 4 </a:t>
            </a:r>
            <a:r>
              <a:rPr lang="en-US" sz="8000" dirty="0" err="1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Wochen</a:t>
            </a:r>
            <a:endParaRPr lang="th-TH" sz="8000" dirty="0">
              <a:ln w="9525">
                <a:solidFill>
                  <a:schemeClr val="bg1"/>
                </a:solidFill>
              </a:ln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B1CA21-42D1-4C85-B2A2-6FB59209C002}"/>
              </a:ext>
            </a:extLst>
          </p:cNvPr>
          <p:cNvSpPr txBox="1"/>
          <p:nvPr/>
        </p:nvSpPr>
        <p:spPr>
          <a:xfrm>
            <a:off x="50322" y="2888598"/>
            <a:ext cx="13301445" cy="12464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75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75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75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7500" dirty="0" err="1">
                <a:solidFill>
                  <a:schemeClr val="accent4"/>
                </a:solidFill>
                <a:latin typeface="Franklin Gothic Demi Cond" panose="020B0706030402020204" pitchFamily="34" charset="0"/>
                <a:cs typeface="Aharoni" pitchFamily="2" charset="-79"/>
              </a:rPr>
              <a:t>Wochen</a:t>
            </a:r>
            <a:r>
              <a:rPr lang="en-US" sz="7500" dirty="0">
                <a:latin typeface="Franklin Gothic Demi Cond" panose="020B0706030402020204" pitchFamily="34" charset="0"/>
                <a:cs typeface="Aharoni" pitchFamily="2" charset="-79"/>
              </a:rPr>
              <a:t> hat </a:t>
            </a:r>
            <a:r>
              <a:rPr lang="en-US" sz="7500" dirty="0" err="1">
                <a:solidFill>
                  <a:schemeClr val="accent1"/>
                </a:solidFill>
                <a:latin typeface="Franklin Gothic Demi Cond" panose="020B0706030402020204" pitchFamily="34" charset="0"/>
                <a:cs typeface="Aharoni" pitchFamily="2" charset="-79"/>
              </a:rPr>
              <a:t>ein</a:t>
            </a:r>
            <a:r>
              <a:rPr lang="en-US" sz="7500" dirty="0">
                <a:solidFill>
                  <a:schemeClr val="accent1"/>
                </a:solidFill>
                <a:latin typeface="Franklin Gothic Demi Cond" panose="020B0706030402020204" pitchFamily="34" charset="0"/>
                <a:cs typeface="Aharoni" pitchFamily="2" charset="-79"/>
              </a:rPr>
              <a:t> Monat</a:t>
            </a:r>
            <a:r>
              <a:rPr lang="en-US" sz="75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  <a:endParaRPr lang="th-TH" sz="7500" dirty="0">
              <a:latin typeface="Franklin Gothic Demi Cond" panose="020B07060304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B9426C-18CF-4D8E-8C59-36B70867A601}"/>
              </a:ext>
            </a:extLst>
          </p:cNvPr>
          <p:cNvGrpSpPr/>
          <p:nvPr/>
        </p:nvGrpSpPr>
        <p:grpSpPr>
          <a:xfrm>
            <a:off x="50322" y="-1367234"/>
            <a:ext cx="10218764" cy="5302776"/>
            <a:chOff x="50322" y="-1387319"/>
            <a:chExt cx="10218764" cy="5302776"/>
          </a:xfrm>
        </p:grpSpPr>
        <p:pic>
          <p:nvPicPr>
            <p:cNvPr id="2050" name="Picture 2" descr="Red banner Ribbon vector PNG - Similar PNG">
              <a:extLst>
                <a:ext uri="{FF2B5EF4-FFF2-40B4-BE49-F238E27FC236}">
                  <a16:creationId xmlns:a16="http://schemas.microsoft.com/office/drawing/2014/main" id="{37C5BEEA-C6D7-413B-8E95-E3D7F582AF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500" r="92833">
                          <a14:foregroundMark x1="6000" y1="52889" x2="11833" y2="41333"/>
                          <a14:foregroundMark x1="1500" y1="46444" x2="7333" y2="53556"/>
                          <a14:foregroundMark x1="89167" y1="34222" x2="92833" y2="34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2" y="-1387319"/>
              <a:ext cx="7070368" cy="5302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2481EB-517E-4083-8DD8-89815AB198E3}"/>
                </a:ext>
              </a:extLst>
            </p:cNvPr>
            <p:cNvSpPr txBox="1"/>
            <p:nvPr/>
          </p:nvSpPr>
          <p:spPr>
            <a:xfrm>
              <a:off x="173255" y="313098"/>
              <a:ext cx="1009583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Wie </a:t>
              </a:r>
              <a:r>
                <a:rPr lang="en-US" sz="9600" dirty="0" err="1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viele</a:t>
              </a:r>
              <a:r>
                <a:rPr lang="en-US" sz="960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?</a:t>
              </a:r>
              <a:endParaRPr lang="th-TH" sz="8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316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6A05D-47F9-469D-8EC6-98EAF6CF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87F92-1EF5-4877-914D-22C3A5656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6A7114-DCD1-444B-B371-B58013A6E0E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493F4-5778-4CC6-901A-1B868329D8D8}"/>
              </a:ext>
            </a:extLst>
          </p:cNvPr>
          <p:cNvSpPr txBox="1"/>
          <p:nvPr/>
        </p:nvSpPr>
        <p:spPr>
          <a:xfrm>
            <a:off x="1274611" y="5534561"/>
            <a:ext cx="10879901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dirty="0" err="1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Antwort</a:t>
            </a:r>
            <a:r>
              <a:rPr lang="en-US" sz="8000" dirty="0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 = 60 </a:t>
            </a:r>
            <a:r>
              <a:rPr lang="en-US" sz="8000" dirty="0" err="1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Sekunden</a:t>
            </a:r>
            <a:endParaRPr lang="th-TH" sz="8000" dirty="0">
              <a:ln w="9525">
                <a:solidFill>
                  <a:schemeClr val="bg1"/>
                </a:solidFill>
              </a:ln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B1CA21-42D1-4C85-B2A2-6FB59209C002}"/>
              </a:ext>
            </a:extLst>
          </p:cNvPr>
          <p:cNvSpPr txBox="1"/>
          <p:nvPr/>
        </p:nvSpPr>
        <p:spPr>
          <a:xfrm>
            <a:off x="246605" y="2859488"/>
            <a:ext cx="12935911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 err="1">
                <a:solidFill>
                  <a:schemeClr val="accent4"/>
                </a:solidFill>
                <a:latin typeface="Franklin Gothic Demi Cond" panose="020B0706030402020204" pitchFamily="34" charset="0"/>
                <a:cs typeface="Aharoni" pitchFamily="2" charset="-79"/>
              </a:rPr>
              <a:t>Sekunden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hat </a:t>
            </a:r>
            <a:r>
              <a:rPr lang="en-US" sz="6600" dirty="0" err="1">
                <a:solidFill>
                  <a:srgbClr val="FF6699"/>
                </a:solidFill>
                <a:latin typeface="Franklin Gothic Demi Cond" panose="020B0706030402020204" pitchFamily="34" charset="0"/>
                <a:cs typeface="Aharoni" pitchFamily="2" charset="-79"/>
              </a:rPr>
              <a:t>eine</a:t>
            </a:r>
            <a:r>
              <a:rPr lang="en-US" sz="6600" dirty="0">
                <a:solidFill>
                  <a:srgbClr val="FF6699"/>
                </a:solidFill>
                <a:latin typeface="Franklin Gothic Demi Cond" panose="020B0706030402020204" pitchFamily="34" charset="0"/>
                <a:cs typeface="Aharoni" pitchFamily="2" charset="-79"/>
              </a:rPr>
              <a:t> Minute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B9426C-18CF-4D8E-8C59-36B70867A601}"/>
              </a:ext>
            </a:extLst>
          </p:cNvPr>
          <p:cNvGrpSpPr/>
          <p:nvPr/>
        </p:nvGrpSpPr>
        <p:grpSpPr>
          <a:xfrm>
            <a:off x="50322" y="-1367234"/>
            <a:ext cx="10218764" cy="5302776"/>
            <a:chOff x="50322" y="-1387319"/>
            <a:chExt cx="10218764" cy="5302776"/>
          </a:xfrm>
        </p:grpSpPr>
        <p:pic>
          <p:nvPicPr>
            <p:cNvPr id="2050" name="Picture 2" descr="Red banner Ribbon vector PNG - Similar PNG">
              <a:extLst>
                <a:ext uri="{FF2B5EF4-FFF2-40B4-BE49-F238E27FC236}">
                  <a16:creationId xmlns:a16="http://schemas.microsoft.com/office/drawing/2014/main" id="{37C5BEEA-C6D7-413B-8E95-E3D7F582AF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500" r="92833">
                          <a14:foregroundMark x1="6000" y1="52889" x2="11833" y2="41333"/>
                          <a14:foregroundMark x1="1500" y1="46444" x2="7333" y2="53556"/>
                          <a14:foregroundMark x1="89167" y1="34222" x2="92833" y2="34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2" y="-1387319"/>
              <a:ext cx="7070368" cy="5302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2481EB-517E-4083-8DD8-89815AB198E3}"/>
                </a:ext>
              </a:extLst>
            </p:cNvPr>
            <p:cNvSpPr txBox="1"/>
            <p:nvPr/>
          </p:nvSpPr>
          <p:spPr>
            <a:xfrm>
              <a:off x="173255" y="313098"/>
              <a:ext cx="1009583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Wie </a:t>
              </a:r>
              <a:r>
                <a:rPr lang="en-US" sz="9600" dirty="0" err="1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viele</a:t>
              </a:r>
              <a:r>
                <a:rPr lang="en-US" sz="960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?</a:t>
              </a:r>
              <a:endParaRPr lang="th-TH" sz="8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014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6A05D-47F9-469D-8EC6-98EAF6CF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87F92-1EF5-4877-914D-22C3A5656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6A7114-DCD1-444B-B371-B58013A6E0E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493F4-5778-4CC6-901A-1B868329D8D8}"/>
              </a:ext>
            </a:extLst>
          </p:cNvPr>
          <p:cNvSpPr txBox="1"/>
          <p:nvPr/>
        </p:nvSpPr>
        <p:spPr>
          <a:xfrm>
            <a:off x="1975611" y="5462463"/>
            <a:ext cx="10043134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dirty="0" err="1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Antwort</a:t>
            </a:r>
            <a:r>
              <a:rPr lang="en-US" sz="8000" dirty="0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 = 30/ 31 </a:t>
            </a:r>
            <a:r>
              <a:rPr lang="en-US" sz="8000" dirty="0" err="1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Tage</a:t>
            </a:r>
            <a:endParaRPr lang="th-TH" sz="8000" dirty="0">
              <a:ln w="9525">
                <a:solidFill>
                  <a:schemeClr val="bg1"/>
                </a:solidFill>
              </a:ln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B1CA21-42D1-4C85-B2A2-6FB59209C002}"/>
              </a:ext>
            </a:extLst>
          </p:cNvPr>
          <p:cNvSpPr txBox="1"/>
          <p:nvPr/>
        </p:nvSpPr>
        <p:spPr>
          <a:xfrm>
            <a:off x="529222" y="2914856"/>
            <a:ext cx="12935911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80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8000" dirty="0" err="1">
                <a:solidFill>
                  <a:schemeClr val="accent4"/>
                </a:solidFill>
                <a:latin typeface="Franklin Gothic Demi Cond" panose="020B0706030402020204" pitchFamily="34" charset="0"/>
                <a:cs typeface="Aharoni" pitchFamily="2" charset="-79"/>
              </a:rPr>
              <a:t>Tage</a:t>
            </a:r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 hat </a:t>
            </a:r>
            <a:r>
              <a:rPr lang="en-US" sz="8000" dirty="0" err="1">
                <a:solidFill>
                  <a:schemeClr val="accent1"/>
                </a:solidFill>
                <a:latin typeface="Franklin Gothic Demi Cond" panose="020B0706030402020204" pitchFamily="34" charset="0"/>
                <a:cs typeface="Aharoni" pitchFamily="2" charset="-79"/>
              </a:rPr>
              <a:t>ein</a:t>
            </a:r>
            <a:r>
              <a:rPr lang="en-US" sz="8000" dirty="0">
                <a:solidFill>
                  <a:schemeClr val="accent1"/>
                </a:solidFill>
                <a:latin typeface="Franklin Gothic Demi Cond" panose="020B0706030402020204" pitchFamily="34" charset="0"/>
                <a:cs typeface="Aharoni" pitchFamily="2" charset="-79"/>
              </a:rPr>
              <a:t> Monat</a:t>
            </a:r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  <a:endParaRPr lang="th-TH" sz="6600" dirty="0">
              <a:latin typeface="Franklin Gothic Demi Cond" panose="020B07060304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B9426C-18CF-4D8E-8C59-36B70867A601}"/>
              </a:ext>
            </a:extLst>
          </p:cNvPr>
          <p:cNvGrpSpPr/>
          <p:nvPr/>
        </p:nvGrpSpPr>
        <p:grpSpPr>
          <a:xfrm>
            <a:off x="50322" y="-1367234"/>
            <a:ext cx="10218764" cy="5302776"/>
            <a:chOff x="50322" y="-1387319"/>
            <a:chExt cx="10218764" cy="5302776"/>
          </a:xfrm>
        </p:grpSpPr>
        <p:pic>
          <p:nvPicPr>
            <p:cNvPr id="2050" name="Picture 2" descr="Red banner Ribbon vector PNG - Similar PNG">
              <a:extLst>
                <a:ext uri="{FF2B5EF4-FFF2-40B4-BE49-F238E27FC236}">
                  <a16:creationId xmlns:a16="http://schemas.microsoft.com/office/drawing/2014/main" id="{37C5BEEA-C6D7-413B-8E95-E3D7F582AF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500" r="92833">
                          <a14:foregroundMark x1="6000" y1="52889" x2="11833" y2="41333"/>
                          <a14:foregroundMark x1="1500" y1="46444" x2="7333" y2="53556"/>
                          <a14:foregroundMark x1="89167" y1="34222" x2="92833" y2="34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2" y="-1387319"/>
              <a:ext cx="7070368" cy="5302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2481EB-517E-4083-8DD8-89815AB198E3}"/>
                </a:ext>
              </a:extLst>
            </p:cNvPr>
            <p:cNvSpPr txBox="1"/>
            <p:nvPr/>
          </p:nvSpPr>
          <p:spPr>
            <a:xfrm>
              <a:off x="173255" y="313098"/>
              <a:ext cx="1009583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Wie </a:t>
              </a:r>
              <a:r>
                <a:rPr lang="en-US" sz="9600" dirty="0" err="1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viele</a:t>
              </a:r>
              <a:r>
                <a:rPr lang="en-US" sz="960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?</a:t>
              </a:r>
              <a:endParaRPr lang="th-TH" sz="8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4098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6A05D-47F9-469D-8EC6-98EAF6CF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87F92-1EF5-4877-914D-22C3A5656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6A7114-DCD1-444B-B371-B58013A6E0E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493F4-5778-4CC6-901A-1B868329D8D8}"/>
              </a:ext>
            </a:extLst>
          </p:cNvPr>
          <p:cNvSpPr txBox="1"/>
          <p:nvPr/>
        </p:nvSpPr>
        <p:spPr>
          <a:xfrm>
            <a:off x="2795990" y="5462463"/>
            <a:ext cx="9057288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dirty="0" err="1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Antwort</a:t>
            </a:r>
            <a:r>
              <a:rPr lang="en-US" sz="8000" dirty="0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 = 365 </a:t>
            </a:r>
            <a:r>
              <a:rPr lang="en-US" sz="8000" dirty="0" err="1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Tage</a:t>
            </a:r>
            <a:endParaRPr lang="th-TH" sz="8000" dirty="0">
              <a:ln w="9525">
                <a:solidFill>
                  <a:schemeClr val="bg1"/>
                </a:solidFill>
              </a:ln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B1CA21-42D1-4C85-B2A2-6FB59209C002}"/>
              </a:ext>
            </a:extLst>
          </p:cNvPr>
          <p:cNvSpPr txBox="1"/>
          <p:nvPr/>
        </p:nvSpPr>
        <p:spPr>
          <a:xfrm>
            <a:off x="652734" y="2982325"/>
            <a:ext cx="12935911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80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8000" dirty="0" err="1">
                <a:solidFill>
                  <a:schemeClr val="accent4"/>
                </a:solidFill>
                <a:latin typeface="Franklin Gothic Demi Cond" panose="020B0706030402020204" pitchFamily="34" charset="0"/>
                <a:cs typeface="Aharoni" pitchFamily="2" charset="-79"/>
              </a:rPr>
              <a:t>Tage</a:t>
            </a:r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 hat </a:t>
            </a:r>
            <a:r>
              <a:rPr lang="en-US" sz="8000" dirty="0" err="1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ein</a:t>
            </a:r>
            <a:r>
              <a:rPr lang="en-US" sz="8000" dirty="0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8000" dirty="0" err="1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Jahr</a:t>
            </a:r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  <a:endParaRPr lang="th-TH" sz="6600" dirty="0">
              <a:latin typeface="Franklin Gothic Demi Cond" panose="020B07060304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B9426C-18CF-4D8E-8C59-36B70867A601}"/>
              </a:ext>
            </a:extLst>
          </p:cNvPr>
          <p:cNvGrpSpPr/>
          <p:nvPr/>
        </p:nvGrpSpPr>
        <p:grpSpPr>
          <a:xfrm>
            <a:off x="50322" y="-1367234"/>
            <a:ext cx="10218764" cy="5302776"/>
            <a:chOff x="50322" y="-1387319"/>
            <a:chExt cx="10218764" cy="5302776"/>
          </a:xfrm>
        </p:grpSpPr>
        <p:pic>
          <p:nvPicPr>
            <p:cNvPr id="2050" name="Picture 2" descr="Red banner Ribbon vector PNG - Similar PNG">
              <a:extLst>
                <a:ext uri="{FF2B5EF4-FFF2-40B4-BE49-F238E27FC236}">
                  <a16:creationId xmlns:a16="http://schemas.microsoft.com/office/drawing/2014/main" id="{37C5BEEA-C6D7-413B-8E95-E3D7F582AF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500" r="92833">
                          <a14:foregroundMark x1="6000" y1="52889" x2="11833" y2="41333"/>
                          <a14:foregroundMark x1="1500" y1="46444" x2="7333" y2="53556"/>
                          <a14:foregroundMark x1="89167" y1="34222" x2="92833" y2="34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2" y="-1387319"/>
              <a:ext cx="7070368" cy="5302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2481EB-517E-4083-8DD8-89815AB198E3}"/>
                </a:ext>
              </a:extLst>
            </p:cNvPr>
            <p:cNvSpPr txBox="1"/>
            <p:nvPr/>
          </p:nvSpPr>
          <p:spPr>
            <a:xfrm>
              <a:off x="173255" y="313098"/>
              <a:ext cx="1009583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Wie </a:t>
              </a:r>
              <a:r>
                <a:rPr lang="en-US" sz="9600" dirty="0" err="1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viele</a:t>
              </a:r>
              <a:r>
                <a:rPr lang="en-US" sz="960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?</a:t>
              </a:r>
              <a:endParaRPr lang="th-TH" sz="8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945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6A05D-47F9-469D-8EC6-98EAF6CF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87F92-1EF5-4877-914D-22C3A5656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6A7114-DCD1-444B-B371-B58013A6E0E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493F4-5778-4CC6-901A-1B868329D8D8}"/>
              </a:ext>
            </a:extLst>
          </p:cNvPr>
          <p:cNvSpPr txBox="1"/>
          <p:nvPr/>
        </p:nvSpPr>
        <p:spPr>
          <a:xfrm>
            <a:off x="1975611" y="5462463"/>
            <a:ext cx="9884437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dirty="0" err="1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Antwort</a:t>
            </a:r>
            <a:r>
              <a:rPr lang="en-US" sz="8000" dirty="0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 = 52 </a:t>
            </a:r>
            <a:r>
              <a:rPr lang="en-US" sz="8000" dirty="0" err="1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Wochen</a:t>
            </a:r>
            <a:endParaRPr lang="th-TH" sz="8000" dirty="0">
              <a:ln w="9525">
                <a:solidFill>
                  <a:schemeClr val="bg1"/>
                </a:solidFill>
              </a:ln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B1CA21-42D1-4C85-B2A2-6FB59209C002}"/>
              </a:ext>
            </a:extLst>
          </p:cNvPr>
          <p:cNvSpPr txBox="1"/>
          <p:nvPr/>
        </p:nvSpPr>
        <p:spPr>
          <a:xfrm>
            <a:off x="173255" y="2960897"/>
            <a:ext cx="12935911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80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8000" dirty="0" err="1">
                <a:solidFill>
                  <a:schemeClr val="accent4"/>
                </a:solidFill>
                <a:latin typeface="Franklin Gothic Demi Cond" panose="020B0706030402020204" pitchFamily="34" charset="0"/>
                <a:cs typeface="Aharoni" pitchFamily="2" charset="-79"/>
              </a:rPr>
              <a:t>Wochen</a:t>
            </a:r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 hat </a:t>
            </a:r>
            <a:r>
              <a:rPr lang="en-US" sz="8000" dirty="0" err="1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ein</a:t>
            </a:r>
            <a:r>
              <a:rPr lang="en-US" sz="8000" dirty="0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8000" dirty="0" err="1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Jahr</a:t>
            </a:r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  <a:endParaRPr lang="th-TH" sz="6600" dirty="0">
              <a:latin typeface="Franklin Gothic Demi Cond" panose="020B07060304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B9426C-18CF-4D8E-8C59-36B70867A601}"/>
              </a:ext>
            </a:extLst>
          </p:cNvPr>
          <p:cNvGrpSpPr/>
          <p:nvPr/>
        </p:nvGrpSpPr>
        <p:grpSpPr>
          <a:xfrm>
            <a:off x="50322" y="-1367234"/>
            <a:ext cx="10218764" cy="5302776"/>
            <a:chOff x="50322" y="-1387319"/>
            <a:chExt cx="10218764" cy="5302776"/>
          </a:xfrm>
        </p:grpSpPr>
        <p:pic>
          <p:nvPicPr>
            <p:cNvPr id="2050" name="Picture 2" descr="Red banner Ribbon vector PNG - Similar PNG">
              <a:extLst>
                <a:ext uri="{FF2B5EF4-FFF2-40B4-BE49-F238E27FC236}">
                  <a16:creationId xmlns:a16="http://schemas.microsoft.com/office/drawing/2014/main" id="{37C5BEEA-C6D7-413B-8E95-E3D7F582AF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500" r="92833">
                          <a14:foregroundMark x1="6000" y1="52889" x2="11833" y2="41333"/>
                          <a14:foregroundMark x1="1500" y1="46444" x2="7333" y2="53556"/>
                          <a14:foregroundMark x1="89167" y1="34222" x2="92833" y2="34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2" y="-1387319"/>
              <a:ext cx="7070368" cy="5302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2481EB-517E-4083-8DD8-89815AB198E3}"/>
                </a:ext>
              </a:extLst>
            </p:cNvPr>
            <p:cNvSpPr txBox="1"/>
            <p:nvPr/>
          </p:nvSpPr>
          <p:spPr>
            <a:xfrm>
              <a:off x="173255" y="313098"/>
              <a:ext cx="1009583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Wie </a:t>
              </a:r>
              <a:r>
                <a:rPr lang="en-US" sz="9600" dirty="0" err="1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viele</a:t>
              </a:r>
              <a:r>
                <a:rPr lang="en-US" sz="960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?</a:t>
              </a:r>
              <a:endParaRPr lang="th-TH" sz="8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266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6A05D-47F9-469D-8EC6-98EAF6CF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87F92-1EF5-4877-914D-22C3A5656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6A7114-DCD1-444B-B371-B58013A6E0E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493F4-5778-4CC6-901A-1B868329D8D8}"/>
              </a:ext>
            </a:extLst>
          </p:cNvPr>
          <p:cNvSpPr txBox="1"/>
          <p:nvPr/>
        </p:nvSpPr>
        <p:spPr>
          <a:xfrm>
            <a:off x="2111947" y="5462463"/>
            <a:ext cx="10017486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dirty="0" err="1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Antwort</a:t>
            </a:r>
            <a:r>
              <a:rPr lang="en-US" sz="8000" dirty="0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 = 24 </a:t>
            </a:r>
            <a:r>
              <a:rPr lang="en-US" sz="8000" dirty="0" err="1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Stunden</a:t>
            </a:r>
            <a:endParaRPr lang="th-TH" sz="8000" dirty="0">
              <a:ln w="9525">
                <a:solidFill>
                  <a:schemeClr val="bg1"/>
                </a:solidFill>
              </a:ln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B1CA21-42D1-4C85-B2A2-6FB59209C002}"/>
              </a:ext>
            </a:extLst>
          </p:cNvPr>
          <p:cNvSpPr txBox="1"/>
          <p:nvPr/>
        </p:nvSpPr>
        <p:spPr>
          <a:xfrm>
            <a:off x="304322" y="2882838"/>
            <a:ext cx="12935911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80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8000" dirty="0" err="1">
                <a:solidFill>
                  <a:schemeClr val="accent4"/>
                </a:solidFill>
                <a:latin typeface="Franklin Gothic Demi Cond" panose="020B0706030402020204" pitchFamily="34" charset="0"/>
                <a:cs typeface="Aharoni" pitchFamily="2" charset="-79"/>
              </a:rPr>
              <a:t>Stunden</a:t>
            </a:r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 hat </a:t>
            </a:r>
            <a:r>
              <a:rPr lang="en-US" sz="8000" dirty="0" err="1">
                <a:solidFill>
                  <a:schemeClr val="accent1"/>
                </a:solidFill>
                <a:latin typeface="Franklin Gothic Demi Cond" panose="020B0706030402020204" pitchFamily="34" charset="0"/>
                <a:cs typeface="Aharoni" pitchFamily="2" charset="-79"/>
              </a:rPr>
              <a:t>ein</a:t>
            </a:r>
            <a:r>
              <a:rPr lang="en-US" sz="8000" dirty="0">
                <a:solidFill>
                  <a:schemeClr val="accent1"/>
                </a:solidFill>
                <a:latin typeface="Franklin Gothic Demi Cond" panose="020B0706030402020204" pitchFamily="34" charset="0"/>
                <a:cs typeface="Aharoni" pitchFamily="2" charset="-79"/>
              </a:rPr>
              <a:t> Tag</a:t>
            </a:r>
            <a:r>
              <a:rPr lang="en-US" sz="80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  <a:endParaRPr lang="th-TH" sz="6600" dirty="0">
              <a:latin typeface="Franklin Gothic Demi Cond" panose="020B07060304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B9426C-18CF-4D8E-8C59-36B70867A601}"/>
              </a:ext>
            </a:extLst>
          </p:cNvPr>
          <p:cNvGrpSpPr/>
          <p:nvPr/>
        </p:nvGrpSpPr>
        <p:grpSpPr>
          <a:xfrm>
            <a:off x="50322" y="-1367234"/>
            <a:ext cx="10218764" cy="5302776"/>
            <a:chOff x="50322" y="-1387319"/>
            <a:chExt cx="10218764" cy="5302776"/>
          </a:xfrm>
        </p:grpSpPr>
        <p:pic>
          <p:nvPicPr>
            <p:cNvPr id="2050" name="Picture 2" descr="Red banner Ribbon vector PNG - Similar PNG">
              <a:extLst>
                <a:ext uri="{FF2B5EF4-FFF2-40B4-BE49-F238E27FC236}">
                  <a16:creationId xmlns:a16="http://schemas.microsoft.com/office/drawing/2014/main" id="{37C5BEEA-C6D7-413B-8E95-E3D7F582AF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500" r="92833">
                          <a14:foregroundMark x1="6000" y1="52889" x2="11833" y2="41333"/>
                          <a14:foregroundMark x1="1500" y1="46444" x2="7333" y2="53556"/>
                          <a14:foregroundMark x1="89167" y1="34222" x2="92833" y2="34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2" y="-1387319"/>
              <a:ext cx="7070368" cy="5302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2481EB-517E-4083-8DD8-89815AB198E3}"/>
                </a:ext>
              </a:extLst>
            </p:cNvPr>
            <p:cNvSpPr txBox="1"/>
            <p:nvPr/>
          </p:nvSpPr>
          <p:spPr>
            <a:xfrm>
              <a:off x="173255" y="313098"/>
              <a:ext cx="1009583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Wie </a:t>
              </a:r>
              <a:r>
                <a:rPr lang="en-US" sz="9600" dirty="0" err="1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viele</a:t>
              </a:r>
              <a:r>
                <a:rPr lang="en-US" sz="960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haroni" pitchFamily="2" charset="-79"/>
                </a:rPr>
                <a:t>?</a:t>
              </a:r>
              <a:endParaRPr lang="th-TH" sz="8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5593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1E064-C0B3-4738-A72C-C3E519481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9EC3A-DE4F-42BA-9729-DE1AF8EFA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281A29-F0FB-4C50-BF35-A2EA0C9A8AD9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957AF6-15C3-4BB8-AFC2-D805641773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91" t="50000" r="2499" b="28704"/>
          <a:stretch/>
        </p:blipFill>
        <p:spPr>
          <a:xfrm>
            <a:off x="160421" y="532678"/>
            <a:ext cx="12193170" cy="198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178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256</Words>
  <Application>Microsoft Office PowerPoint</Application>
  <PresentationFormat>แบบจอกว้าง</PresentationFormat>
  <Paragraphs>83</Paragraphs>
  <Slides>18</Slides>
  <Notes>0</Notes>
  <HiddenSlides>0</HiddenSlides>
  <MMClips>1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18</vt:i4>
      </vt:variant>
    </vt:vector>
  </HeadingPairs>
  <TitlesOfParts>
    <vt:vector size="25" baseType="lpstr">
      <vt:lpstr>Arial</vt:lpstr>
      <vt:lpstr>Arial Rounded MT Bold</vt:lpstr>
      <vt:lpstr>Berlin Sans FB Demi</vt:lpstr>
      <vt:lpstr>Calibri</vt:lpstr>
      <vt:lpstr>Calibri Light</vt:lpstr>
      <vt:lpstr>Franklin Gothic Demi Cond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https://wordwall.net/th/resource/18791846/wochentage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12</cp:revision>
  <dcterms:created xsi:type="dcterms:W3CDTF">2022-04-26T12:21:56Z</dcterms:created>
  <dcterms:modified xsi:type="dcterms:W3CDTF">2024-01-25T04:33:27Z</dcterms:modified>
</cp:coreProperties>
</file>