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66" r:id="rId2"/>
    <p:sldId id="268" r:id="rId3"/>
    <p:sldId id="469" r:id="rId4"/>
    <p:sldId id="468" r:id="rId5"/>
    <p:sldId id="467" r:id="rId6"/>
    <p:sldId id="471" r:id="rId7"/>
    <p:sldId id="472" r:id="rId8"/>
    <p:sldId id="473" r:id="rId9"/>
    <p:sldId id="474" r:id="rId10"/>
    <p:sldId id="475" r:id="rId11"/>
    <p:sldId id="476" r:id="rId12"/>
    <p:sldId id="477" r:id="rId13"/>
    <p:sldId id="478" r:id="rId14"/>
    <p:sldId id="479" r:id="rId15"/>
    <p:sldId id="480" r:id="rId16"/>
    <p:sldId id="481" r:id="rId17"/>
    <p:sldId id="482" r:id="rId18"/>
    <p:sldId id="483" r:id="rId19"/>
    <p:sldId id="484" r:id="rId20"/>
    <p:sldId id="485" r:id="rId21"/>
    <p:sldId id="495" r:id="rId22"/>
    <p:sldId id="631" r:id="rId23"/>
    <p:sldId id="491" r:id="rId24"/>
    <p:sldId id="633" r:id="rId25"/>
    <p:sldId id="490" r:id="rId26"/>
    <p:sldId id="49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D5B6"/>
    <a:srgbClr val="FF7979"/>
    <a:srgbClr val="D1B2E8"/>
    <a:srgbClr val="FF9BBC"/>
    <a:srgbClr val="DFC5B3"/>
    <a:srgbClr val="B889DB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A7B2E-1C1B-4C0E-AFB5-1AF77A3330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FCF08A-3A3F-4CD8-8335-FB0A57084C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BD545-1256-4CF4-BA2F-1FE32E4BD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68DF8-45DB-435C-B426-E4A0C2F7D47A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DF745B-C9A9-42D1-9B60-077D57D86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462846-9283-496A-A372-5BACEC85D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F9A9-1FAD-416D-A45F-1F3A84419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61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449B7-2C24-4878-959E-266C9B950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2C110-F338-4739-B914-DA4A6E1BCA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3138E-6E50-4973-B270-7EFCF04E3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68DF8-45DB-435C-B426-E4A0C2F7D47A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57F05D-F679-4E3E-BB6D-1FD61ED8E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53011D-EF0E-4281-9D0E-1CDD6A2F0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F9A9-1FAD-416D-A45F-1F3A84419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782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A8BC3-A1EE-41DC-8FBD-AA7EFE6D6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1AF11-774D-48DB-B50F-26D0CA40D2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01063D-E7C5-4468-8C3B-1C0709FAF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68DF8-45DB-435C-B426-E4A0C2F7D47A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FA187-CE5A-4C86-9663-690E8FCCE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8448C2-5A1C-4571-98D0-836F519B5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F9A9-1FAD-416D-A45F-1F3A84419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103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4CC0B-9222-41F9-A4A6-72A412180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E5D8A-5844-46E3-8ABE-B1ADE8E3AA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75A62E-6ACE-4921-8151-53100D296F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E517E-5EF5-4184-A363-91FBCAF7A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68DF8-45DB-435C-B426-E4A0C2F7D47A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C4037-723F-4240-81E0-92B4EF787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FC432D-A0B2-4C4B-953B-BDCC89C63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F9A9-1FAD-416D-A45F-1F3A84419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223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452C0-5439-47A7-B720-F06A4DAD8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5B3EF4-3028-461C-AE80-6358072FF8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495AC0-86C0-43B4-885A-6D33397398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3F1C66-C7EB-4443-8766-69224460F7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5DD4D8-E57B-4C2B-8DCD-0AF2B6505F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E1CCAE-3767-41A3-B737-C2257F22C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68DF8-45DB-435C-B426-E4A0C2F7D47A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056D8F-D41D-46D1-A8DD-6270F7C40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C9F97-125E-44D5-BDB1-CA992F60F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F9A9-1FAD-416D-A45F-1F3A84419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243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459D1-C766-42A4-8E1A-F0FF6CA35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6839F9-B1EE-4C8F-848E-F87E360B7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68DF8-45DB-435C-B426-E4A0C2F7D47A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809C04-2459-4696-9B44-A87785E03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CE00F1-8144-43B1-AF8D-B4F81673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F9A9-1FAD-416D-A45F-1F3A84419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379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1907E2-A540-410A-BF5D-132AB9A9F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68DF8-45DB-435C-B426-E4A0C2F7D47A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7460C5-4AD3-46A4-9D81-A12BE147A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EA9159-9F5E-4C31-9571-373BFAEC7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F9A9-1FAD-416D-A45F-1F3A84419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373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428D5-D89A-4FBB-A254-8765B90D1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C05131-E941-48D6-B296-DEB5AB939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923784-D1F5-4F97-9AE6-AF274BFF3F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D4DFD9-2FB4-49BF-9473-594B4B316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68DF8-45DB-435C-B426-E4A0C2F7D47A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A2017A-75F5-4BC7-A3A0-13DDA513D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EA1C95-348B-42F7-BA7A-19DC60274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F9A9-1FAD-416D-A45F-1F3A84419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139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4C22A-D8B0-4DF8-A0BF-12810F545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036BF8-EBDD-4081-AF2E-8D5BBBD38C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5595C9-AECE-4849-BE66-48F6AD2E49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D5EB65-581A-4067-BEB9-945FA1C87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68DF8-45DB-435C-B426-E4A0C2F7D47A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3D26C1-1FF7-4156-AD8E-1C634BBAE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7C48DB-12E7-442E-A9A1-5151BC9BA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F9A9-1FAD-416D-A45F-1F3A84419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730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6E6B7-58ED-41C5-8301-16AF531EE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947BD5-8DD4-45B8-ABC1-467F6BB627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92A8A-D640-42A8-9FF0-7E8D82047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68DF8-45DB-435C-B426-E4A0C2F7D47A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0569A-AE2F-4020-BBEF-83F1B5B8B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9CB58-B886-451B-A5FB-DFFC74A7E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F9A9-1FAD-416D-A45F-1F3A84419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996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73E9C6-8F4E-42A9-96D6-EFB6E6DC5A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DAA2CA-152E-4C52-B285-635E5343B3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2A37E7-16B4-4B4A-8CAB-17EA275F8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68DF8-45DB-435C-B426-E4A0C2F7D47A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A66EEF-CAD6-4404-AE47-2BF9827D7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326023-9ED6-48D0-8C09-D7EA3A681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F9A9-1FAD-416D-A45F-1F3A84419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801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F1BD1C-9D44-4BC9-AB11-0E2BF99F6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E7557-F335-444B-9628-2F3E3A6A5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69EB19-A244-4A8C-844F-92C723C765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68DF8-45DB-435C-B426-E4A0C2F7D47A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E54420-876E-46A2-B43F-2AA5BC871E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59430-F001-44AC-98F2-AD74C94E3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8F9A9-1FAD-416D-A45F-1F3A84419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320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2.wav"/><Relationship Id="rId7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4" Type="http://schemas.openxmlformats.org/officeDocument/2006/relationships/image" Target="../media/image11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audio" Target="../media/audio2.wav"/><Relationship Id="rId7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10" Type="http://schemas.microsoft.com/office/2007/relationships/hdphoto" Target="../media/hdphoto6.wdp"/><Relationship Id="rId4" Type="http://schemas.openxmlformats.org/officeDocument/2006/relationships/image" Target="../media/image11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audio" Target="../media/audio2.wav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4" Type="http://schemas.openxmlformats.org/officeDocument/2006/relationships/image" Target="../media/image11.png"/><Relationship Id="rId9" Type="http://schemas.openxmlformats.org/officeDocument/2006/relationships/image" Target="../media/image14.gif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audio" Target="../media/audio2.wav"/><Relationship Id="rId7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audio" Target="../media/audio2.wav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10" Type="http://schemas.microsoft.com/office/2007/relationships/hdphoto" Target="../media/hdphoto7.wdp"/><Relationship Id="rId4" Type="http://schemas.openxmlformats.org/officeDocument/2006/relationships/image" Target="../media/image11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2.wav"/><Relationship Id="rId7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audio" Target="../media/audio2.wav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4" Type="http://schemas.openxmlformats.org/officeDocument/2006/relationships/image" Target="../media/image11.png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audio" Target="../media/audio2.wav"/><Relationship Id="rId7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10" Type="http://schemas.microsoft.com/office/2007/relationships/hdphoto" Target="../media/hdphoto7.wdp"/><Relationship Id="rId4" Type="http://schemas.openxmlformats.org/officeDocument/2006/relationships/image" Target="../media/image11.png"/><Relationship Id="rId9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2.wav"/><Relationship Id="rId7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4" Type="http://schemas.openxmlformats.org/officeDocument/2006/relationships/image" Target="../media/image11.png"/><Relationship Id="rId9" Type="http://schemas.openxmlformats.org/officeDocument/2006/relationships/image" Target="../media/image14.gif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audio" Target="../media/audio2.wav"/><Relationship Id="rId7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audio" Target="../media/audio2.wav"/><Relationship Id="rId7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10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2.wav"/><Relationship Id="rId7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audio" Target="../media/audio2.wav"/><Relationship Id="rId7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10" Type="http://schemas.microsoft.com/office/2007/relationships/hdphoto" Target="../media/hdphoto7.wdp"/><Relationship Id="rId4" Type="http://schemas.openxmlformats.org/officeDocument/2006/relationships/image" Target="../media/image11.png"/><Relationship Id="rId9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audio" Target="../media/audio2.wav"/><Relationship Id="rId7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10" Type="http://schemas.microsoft.com/office/2007/relationships/hdphoto" Target="../media/hdphoto6.wdp"/><Relationship Id="rId4" Type="http://schemas.openxmlformats.org/officeDocument/2006/relationships/image" Target="../media/image11.png"/><Relationship Id="rId9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audio" Target="../media/audio2.wav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4" Type="http://schemas.openxmlformats.org/officeDocument/2006/relationships/image" Target="../media/image11.png"/><Relationship Id="rId9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audio" Target="../media/audio2.wav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10" Type="http://schemas.microsoft.com/office/2007/relationships/hdphoto" Target="../media/hdphoto7.wdp"/><Relationship Id="rId4" Type="http://schemas.openxmlformats.org/officeDocument/2006/relationships/image" Target="../media/image11.png"/><Relationship Id="rId9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0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microsoft.com/office/2007/relationships/hdphoto" Target="../media/hdphoto9.wdp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19821208/um-oder-am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2DD14-FA09-4193-AC46-B4FB0101D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0F526-AE19-462C-ACE1-3B25278AA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Image result for talkkative">
            <a:extLst>
              <a:ext uri="{FF2B5EF4-FFF2-40B4-BE49-F238E27FC236}">
                <a16:creationId xmlns:a16="http://schemas.microsoft.com/office/drawing/2014/main" id="{93368BFE-1E52-404C-BE48-8ADBF0887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82212" y="4747051"/>
            <a:ext cx="1828827" cy="2219035"/>
          </a:xfrm>
          <a:prstGeom prst="rect">
            <a:avLst/>
          </a:prstGeom>
          <a:noFill/>
        </p:spPr>
      </p:pic>
      <p:pic>
        <p:nvPicPr>
          <p:cNvPr id="5" name="Picture 4" descr="Image result for talkkative">
            <a:extLst>
              <a:ext uri="{FF2B5EF4-FFF2-40B4-BE49-F238E27FC236}">
                <a16:creationId xmlns:a16="http://schemas.microsoft.com/office/drawing/2014/main" id="{CFF7D16F-2078-43C8-B0F9-F612574EC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827230"/>
            <a:ext cx="2357454" cy="2886057"/>
          </a:xfrm>
          <a:prstGeom prst="rect">
            <a:avLst/>
          </a:prstGeom>
          <a:noFill/>
        </p:spPr>
      </p:pic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A70DA263-2E86-43E4-9782-603143E5C9A5}"/>
              </a:ext>
            </a:extLst>
          </p:cNvPr>
          <p:cNvSpPr/>
          <p:nvPr/>
        </p:nvSpPr>
        <p:spPr>
          <a:xfrm>
            <a:off x="596900" y="325788"/>
            <a:ext cx="11334780" cy="928718"/>
          </a:xfrm>
          <a:prstGeom prst="wedgeRoundRectCallout">
            <a:avLst>
              <a:gd name="adj1" fmla="val -44883"/>
              <a:gd name="adj2" fmla="val 162716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Comic Sans MS" pitchFamily="66" charset="0"/>
              </a:rPr>
              <a:t>Hast du </a:t>
            </a:r>
            <a:r>
              <a:rPr lang="en-US" sz="4800" b="1" dirty="0" err="1">
                <a:latin typeface="Comic Sans MS" pitchFamily="66" charset="0"/>
              </a:rPr>
              <a:t>heute</a:t>
            </a:r>
            <a:r>
              <a:rPr lang="en-US" sz="4800" b="1" dirty="0">
                <a:latin typeface="Comic Sans MS" pitchFamily="66" charset="0"/>
              </a:rPr>
              <a:t> </a:t>
            </a:r>
            <a:r>
              <a:rPr lang="en-US" sz="4800" b="1" dirty="0" err="1">
                <a:latin typeface="Comic Sans MS" pitchFamily="66" charset="0"/>
              </a:rPr>
              <a:t>Nachmittag</a:t>
            </a:r>
            <a:r>
              <a:rPr lang="en-US" sz="4800" b="1" dirty="0">
                <a:latin typeface="Comic Sans MS" pitchFamily="66" charset="0"/>
              </a:rPr>
              <a:t> </a:t>
            </a:r>
            <a:r>
              <a:rPr lang="en-US" sz="4800" b="1" dirty="0" err="1">
                <a:latin typeface="Comic Sans MS" pitchFamily="66" charset="0"/>
              </a:rPr>
              <a:t>Zeit</a:t>
            </a:r>
            <a:r>
              <a:rPr lang="en-US" sz="4800" b="1" dirty="0">
                <a:latin typeface="Comic Sans MS" pitchFamily="66" charset="0"/>
              </a:rPr>
              <a:t>?</a:t>
            </a:r>
            <a:endParaRPr lang="th-TH" sz="4800" b="1" dirty="0">
              <a:latin typeface="Comic Sans MS" pitchFamily="66" charset="0"/>
            </a:endParaRPr>
          </a:p>
        </p:txBody>
      </p:sp>
      <p:pic>
        <p:nvPicPr>
          <p:cNvPr id="7" name="Picture 8" descr="Image result for smile">
            <a:extLst>
              <a:ext uri="{FF2B5EF4-FFF2-40B4-BE49-F238E27FC236}">
                <a16:creationId xmlns:a16="http://schemas.microsoft.com/office/drawing/2014/main" id="{15B1D41E-A18C-4948-B0F7-038DCCD008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39181" y="1428590"/>
            <a:ext cx="1606555" cy="1606555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C038402-DFAA-4364-AE1A-0B33A3F5EC10}"/>
              </a:ext>
            </a:extLst>
          </p:cNvPr>
          <p:cNvSpPr txBox="1"/>
          <p:nvPr/>
        </p:nvSpPr>
        <p:spPr>
          <a:xfrm>
            <a:off x="6944075" y="1714292"/>
            <a:ext cx="32255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err="1">
                <a:gradFill flip="none" rotWithShape="1">
                  <a:gsLst>
                    <a:gs pos="0">
                      <a:srgbClr val="92D050">
                        <a:shade val="30000"/>
                        <a:satMod val="115000"/>
                      </a:srgbClr>
                    </a:gs>
                    <a:gs pos="50000">
                      <a:srgbClr val="92D050">
                        <a:shade val="67500"/>
                        <a:satMod val="115000"/>
                      </a:srgbClr>
                    </a:gs>
                    <a:gs pos="100000">
                      <a:srgbClr val="92D05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Berlin Sans FB Demi" pitchFamily="34" charset="0"/>
              </a:rPr>
              <a:t>Ja</a:t>
            </a:r>
            <a:r>
              <a:rPr lang="en-US" sz="7200" dirty="0">
                <a:gradFill flip="none" rotWithShape="1">
                  <a:gsLst>
                    <a:gs pos="0">
                      <a:srgbClr val="92D050">
                        <a:shade val="30000"/>
                        <a:satMod val="115000"/>
                      </a:srgbClr>
                    </a:gs>
                    <a:gs pos="50000">
                      <a:srgbClr val="92D050">
                        <a:shade val="67500"/>
                        <a:satMod val="115000"/>
                      </a:srgbClr>
                    </a:gs>
                    <a:gs pos="100000">
                      <a:srgbClr val="92D05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Berlin Sans FB Demi" pitchFamily="34" charset="0"/>
              </a:rPr>
              <a:t>, </a:t>
            </a:r>
            <a:r>
              <a:rPr lang="en-US" sz="7200" dirty="0" err="1">
                <a:gradFill flip="none" rotWithShape="1">
                  <a:gsLst>
                    <a:gs pos="0">
                      <a:srgbClr val="92D050">
                        <a:shade val="30000"/>
                        <a:satMod val="115000"/>
                      </a:srgbClr>
                    </a:gs>
                    <a:gs pos="50000">
                      <a:srgbClr val="92D050">
                        <a:shade val="67500"/>
                        <a:satMod val="115000"/>
                      </a:srgbClr>
                    </a:gs>
                    <a:gs pos="100000">
                      <a:srgbClr val="92D05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Berlin Sans FB Demi" pitchFamily="34" charset="0"/>
              </a:rPr>
              <a:t>klar</a:t>
            </a:r>
            <a:endParaRPr lang="th-TH" sz="7200" dirty="0">
              <a:gradFill flip="none" rotWithShape="1">
                <a:gsLst>
                  <a:gs pos="0">
                    <a:srgbClr val="92D050">
                      <a:shade val="30000"/>
                      <a:satMod val="115000"/>
                    </a:srgbClr>
                  </a:gs>
                  <a:gs pos="50000">
                    <a:srgbClr val="92D050">
                      <a:shade val="67500"/>
                      <a:satMod val="115000"/>
                    </a:srgbClr>
                  </a:gs>
                  <a:gs pos="100000">
                    <a:srgbClr val="92D05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Berlin Sans FB Demi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14F1EF-FA44-4A6D-80D1-5C7F3488C7A9}"/>
              </a:ext>
            </a:extLst>
          </p:cNvPr>
          <p:cNvSpPr txBox="1"/>
          <p:nvPr/>
        </p:nvSpPr>
        <p:spPr>
          <a:xfrm>
            <a:off x="5094370" y="3284213"/>
            <a:ext cx="27109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>
                <a:solidFill>
                  <a:schemeClr val="accent2"/>
                </a:solidFill>
                <a:latin typeface="Berlin Sans FB Demi" pitchFamily="34" charset="0"/>
              </a:rPr>
              <a:t>Vielleicht</a:t>
            </a:r>
            <a:endParaRPr lang="th-TH" sz="5400" dirty="0">
              <a:solidFill>
                <a:schemeClr val="accent2"/>
              </a:solidFill>
              <a:latin typeface="Berlin Sans FB Demi" pitchFamily="34" charset="0"/>
            </a:endParaRPr>
          </a:p>
        </p:txBody>
      </p:sp>
      <p:pic>
        <p:nvPicPr>
          <p:cNvPr id="10" name="Picture 12" descr="Image result for smile">
            <a:extLst>
              <a:ext uri="{FF2B5EF4-FFF2-40B4-BE49-F238E27FC236}">
                <a16:creationId xmlns:a16="http://schemas.microsoft.com/office/drawing/2014/main" id="{507D6C1B-62B6-417D-90E5-E3CEA2450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09090" y="3019905"/>
            <a:ext cx="1606555" cy="1606555"/>
          </a:xfrm>
          <a:prstGeom prst="rect">
            <a:avLst/>
          </a:prstGeom>
          <a:noFill/>
        </p:spPr>
      </p:pic>
      <p:pic>
        <p:nvPicPr>
          <p:cNvPr id="11" name="Picture 14" descr="Image result for smile">
            <a:extLst>
              <a:ext uri="{FF2B5EF4-FFF2-40B4-BE49-F238E27FC236}">
                <a16:creationId xmlns:a16="http://schemas.microsoft.com/office/drawing/2014/main" id="{EE802B29-3CFD-4A7D-86BD-F1D67457D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 b="15425"/>
          <a:stretch>
            <a:fillRect/>
          </a:stretch>
        </p:blipFill>
        <p:spPr bwMode="auto">
          <a:xfrm>
            <a:off x="1178727" y="4848960"/>
            <a:ext cx="1810599" cy="1669880"/>
          </a:xfrm>
          <a:prstGeom prst="rect">
            <a:avLst/>
          </a:prstGeom>
          <a:noFill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2F4D28-328B-426F-9C24-CAC2AAD53B38}"/>
              </a:ext>
            </a:extLst>
          </p:cNvPr>
          <p:cNvSpPr txBox="1"/>
          <p:nvPr/>
        </p:nvSpPr>
        <p:spPr>
          <a:xfrm>
            <a:off x="5094370" y="3983177"/>
            <a:ext cx="66880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accent2"/>
                </a:solidFill>
                <a:latin typeface="Berlin Sans FB Demi" pitchFamily="34" charset="0"/>
              </a:rPr>
              <a:t>Das </a:t>
            </a:r>
            <a:r>
              <a:rPr lang="en-US" sz="4800" dirty="0" err="1">
                <a:solidFill>
                  <a:schemeClr val="accent2"/>
                </a:solidFill>
                <a:latin typeface="Berlin Sans FB Demi" pitchFamily="34" charset="0"/>
              </a:rPr>
              <a:t>weiß</a:t>
            </a:r>
            <a:r>
              <a:rPr lang="en-US" sz="4800" dirty="0">
                <a:solidFill>
                  <a:schemeClr val="accent2"/>
                </a:solidFill>
                <a:latin typeface="Berlin Sans FB Demi" pitchFamily="34" charset="0"/>
              </a:rPr>
              <a:t> </a:t>
            </a:r>
            <a:r>
              <a:rPr lang="en-US" sz="4800" dirty="0" err="1">
                <a:solidFill>
                  <a:schemeClr val="accent2"/>
                </a:solidFill>
                <a:latin typeface="Berlin Sans FB Demi" pitchFamily="34" charset="0"/>
              </a:rPr>
              <a:t>ich</a:t>
            </a:r>
            <a:r>
              <a:rPr lang="en-US" sz="4800" dirty="0">
                <a:solidFill>
                  <a:schemeClr val="accent2"/>
                </a:solidFill>
                <a:latin typeface="Berlin Sans FB Demi" pitchFamily="34" charset="0"/>
              </a:rPr>
              <a:t> </a:t>
            </a:r>
            <a:r>
              <a:rPr lang="en-US" sz="4800" dirty="0" err="1">
                <a:solidFill>
                  <a:schemeClr val="accent2"/>
                </a:solidFill>
                <a:latin typeface="Berlin Sans FB Demi" pitchFamily="34" charset="0"/>
              </a:rPr>
              <a:t>noch</a:t>
            </a:r>
            <a:r>
              <a:rPr lang="en-US" sz="4800" dirty="0">
                <a:solidFill>
                  <a:schemeClr val="accent2"/>
                </a:solidFill>
                <a:latin typeface="Berlin Sans FB Demi" pitchFamily="34" charset="0"/>
              </a:rPr>
              <a:t> </a:t>
            </a:r>
            <a:r>
              <a:rPr lang="en-US" sz="4800" dirty="0" err="1">
                <a:solidFill>
                  <a:schemeClr val="accent2"/>
                </a:solidFill>
                <a:latin typeface="Berlin Sans FB Demi" pitchFamily="34" charset="0"/>
              </a:rPr>
              <a:t>nicht</a:t>
            </a:r>
            <a:r>
              <a:rPr lang="en-US" sz="4800" dirty="0">
                <a:solidFill>
                  <a:schemeClr val="accent2"/>
                </a:solidFill>
                <a:latin typeface="Berlin Sans FB Demi" pitchFamily="34" charset="0"/>
              </a:rPr>
              <a:t>.</a:t>
            </a:r>
            <a:endParaRPr lang="th-TH" sz="4800" dirty="0">
              <a:solidFill>
                <a:schemeClr val="accent2"/>
              </a:solidFill>
              <a:latin typeface="Berlin Sans FB Demi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2A6767-1439-490B-B010-C103C1083251}"/>
              </a:ext>
            </a:extLst>
          </p:cNvPr>
          <p:cNvSpPr txBox="1"/>
          <p:nvPr/>
        </p:nvSpPr>
        <p:spPr>
          <a:xfrm>
            <a:off x="3145601" y="5095120"/>
            <a:ext cx="7867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7030A0"/>
                </a:solidFill>
                <a:latin typeface="Berlin Sans FB Demi" pitchFamily="34" charset="0"/>
              </a:rPr>
              <a:t>___ </a:t>
            </a:r>
            <a:r>
              <a:rPr lang="en-US" sz="4400" dirty="0" err="1">
                <a:solidFill>
                  <a:srgbClr val="7030A0"/>
                </a:solidFill>
                <a:latin typeface="Berlin Sans FB Demi" pitchFamily="34" charset="0"/>
              </a:rPr>
              <a:t>habe</a:t>
            </a:r>
            <a:r>
              <a:rPr lang="en-US" sz="44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Berlin Sans FB Demi" pitchFamily="34" charset="0"/>
              </a:rPr>
              <a:t>ich</a:t>
            </a:r>
            <a:r>
              <a:rPr lang="en-US" sz="44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Berlin Sans FB Demi" pitchFamily="34" charset="0"/>
              </a:rPr>
              <a:t>leider</a:t>
            </a:r>
            <a:r>
              <a:rPr lang="en-US" sz="44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Berlin Sans FB Demi" pitchFamily="34" charset="0"/>
              </a:rPr>
              <a:t>keine</a:t>
            </a:r>
            <a:r>
              <a:rPr lang="en-US" sz="44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Berlin Sans FB Demi" pitchFamily="34" charset="0"/>
              </a:rPr>
              <a:t>Zeit</a:t>
            </a:r>
            <a:r>
              <a:rPr lang="en-US" sz="4400" dirty="0">
                <a:solidFill>
                  <a:srgbClr val="7030A0"/>
                </a:solidFill>
                <a:latin typeface="Berlin Sans FB Demi" pitchFamily="34" charset="0"/>
              </a:rPr>
              <a:t>.</a:t>
            </a:r>
            <a:endParaRPr lang="th-TH" sz="4000" dirty="0">
              <a:solidFill>
                <a:srgbClr val="7030A0"/>
              </a:solidFill>
              <a:latin typeface="Berlin Sans FB Demi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7A300E-EECC-4CC1-8ECD-B7D6676EC23B}"/>
              </a:ext>
            </a:extLst>
          </p:cNvPr>
          <p:cNvSpPr txBox="1"/>
          <p:nvPr/>
        </p:nvSpPr>
        <p:spPr>
          <a:xfrm>
            <a:off x="3134571" y="5777114"/>
            <a:ext cx="67151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7030A0"/>
                </a:solidFill>
                <a:latin typeface="Berlin Sans FB Demi" pitchFamily="34" charset="0"/>
              </a:rPr>
              <a:t>Nein, </a:t>
            </a:r>
            <a:r>
              <a:rPr lang="en-US" sz="4400" dirty="0" err="1">
                <a:solidFill>
                  <a:srgbClr val="7030A0"/>
                </a:solidFill>
                <a:latin typeface="Berlin Sans FB Demi" pitchFamily="34" charset="0"/>
              </a:rPr>
              <a:t>leider</a:t>
            </a:r>
            <a:r>
              <a:rPr lang="en-US" sz="44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Berlin Sans FB Demi" pitchFamily="34" charset="0"/>
              </a:rPr>
              <a:t>nicht</a:t>
            </a:r>
            <a:r>
              <a:rPr lang="en-US" sz="4400" dirty="0">
                <a:solidFill>
                  <a:srgbClr val="7030A0"/>
                </a:solidFill>
                <a:latin typeface="Berlin Sans FB Demi" pitchFamily="34" charset="0"/>
              </a:rPr>
              <a:t>.</a:t>
            </a:r>
            <a:endParaRPr lang="th-TH" sz="4400" dirty="0">
              <a:solidFill>
                <a:srgbClr val="7030A0"/>
              </a:solidFill>
              <a:latin typeface="Berlin Sans FB Demi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098C1A-F171-4E50-97B7-8FDBC27291D6}"/>
              </a:ext>
            </a:extLst>
          </p:cNvPr>
          <p:cNvSpPr/>
          <p:nvPr/>
        </p:nvSpPr>
        <p:spPr>
          <a:xfrm>
            <a:off x="8037095" y="2771579"/>
            <a:ext cx="4173943" cy="7694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sich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verabreden</a:t>
            </a:r>
            <a:endParaRPr lang="en-US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7649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  <p:bldP spid="12" grpId="0"/>
      <p:bldP spid="13" grpId="0"/>
      <p:bldP spid="14" grpId="0"/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th-TH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AF77BA-1D6A-4835-96BA-CAB590B94206}"/>
              </a:ext>
            </a:extLst>
          </p:cNvPr>
          <p:cNvSpPr/>
          <p:nvPr/>
        </p:nvSpPr>
        <p:spPr>
          <a:xfrm>
            <a:off x="173255" y="115503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578" name="Picture 2" descr="Image result for เซียมซี"/>
          <p:cNvPicPr>
            <a:picLocks noChangeAspect="1" noChangeArrowheads="1"/>
          </p:cNvPicPr>
          <p:nvPr/>
        </p:nvPicPr>
        <p:blipFill>
          <a:blip r:embed="rId2"/>
          <a:srcRect l="11111" t="5556" r="11111" b="9259"/>
          <a:stretch>
            <a:fillRect/>
          </a:stretch>
        </p:blipFill>
        <p:spPr bwMode="auto">
          <a:xfrm rot="19845262">
            <a:off x="-1836143" y="672032"/>
            <a:ext cx="6559368" cy="691432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095404" y="482759"/>
            <a:ext cx="7053534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dirty="0" err="1">
                <a:latin typeface="Berlin Sans FB Demi" pitchFamily="34" charset="0"/>
              </a:rPr>
              <a:t>Schüttelt</a:t>
            </a:r>
            <a:endParaRPr lang="th-TH" sz="13800" dirty="0">
              <a:latin typeface="Berlin Sans FB Dem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38679" y="2027318"/>
            <a:ext cx="3954929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dirty="0" err="1">
                <a:latin typeface="Berlin Sans FB Demi" pitchFamily="34" charset="0"/>
              </a:rPr>
              <a:t>mich</a:t>
            </a:r>
            <a:endParaRPr lang="th-TH" sz="13800" dirty="0">
              <a:latin typeface="Berlin Sans FB Dem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33794" y="3686176"/>
            <a:ext cx="4520789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dirty="0">
                <a:latin typeface="Berlin Sans FB Demi" pitchFamily="34" charset="0"/>
              </a:rPr>
              <a:t>bitte!</a:t>
            </a:r>
            <a:endParaRPr lang="th-TH" sz="13800" dirty="0">
              <a:latin typeface="Berlin Sans FB Demi" pitchFamily="34" charset="0"/>
            </a:endParaRPr>
          </a:p>
        </p:txBody>
      </p:sp>
      <p:pic>
        <p:nvPicPr>
          <p:cNvPr id="24580" name="Picture 4" descr="Image result for smile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356" b="92797" l="5508" r="99153">
                        <a14:foregroundMark x1="72034" y1="10169" x2="99153" y2="53814"/>
                        <a14:foregroundMark x1="99153" y1="53814" x2="99153" y2="53814"/>
                        <a14:foregroundMark x1="60593" y1="13559" x2="23305" y2="21186"/>
                        <a14:foregroundMark x1="23305" y1="21186" x2="13559" y2="43644"/>
                        <a14:foregroundMark x1="13559" y1="43644" x2="16525" y2="62712"/>
                        <a14:foregroundMark x1="16525" y1="62712" x2="34322" y2="79661"/>
                        <a14:foregroundMark x1="34322" y1="79661" x2="63983" y2="93220"/>
                        <a14:foregroundMark x1="30508" y1="56780" x2="33051" y2="65678"/>
                        <a14:foregroundMark x1="55508" y1="9746" x2="36017" y2="11441"/>
                        <a14:foregroundMark x1="36017" y1="11441" x2="12712" y2="32627"/>
                        <a14:foregroundMark x1="12712" y1="32627" x2="10169" y2="61864"/>
                        <a14:foregroundMark x1="10169" y1="61864" x2="13559" y2="66102"/>
                        <a14:foregroundMark x1="5932" y1="62288" x2="10169" y2="35169"/>
                        <a14:foregroundMark x1="10169" y1="35169" x2="13983" y2="30085"/>
                        <a14:foregroundMark x1="50000" y1="6356" x2="66525" y2="20763"/>
                        <a14:foregroundMark x1="66525" y1="20763" x2="66525" y2="20763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796591" y="3924321"/>
            <a:ext cx="2778126" cy="2778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00DB6-EF6C-4B9C-B386-36B5B75BA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AC4767-EF81-4556-8F63-4459F8BD5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BD6873BD-7099-4E32-810B-FBD50C2DC160}"/>
              </a:ext>
            </a:extLst>
          </p:cNvPr>
          <p:cNvSpPr/>
          <p:nvPr/>
        </p:nvSpPr>
        <p:spPr>
          <a:xfrm>
            <a:off x="-139700" y="189706"/>
            <a:ext cx="9410700" cy="526256"/>
          </a:xfrm>
          <a:prstGeom prst="flowChartAlternateProcess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6C7B60D3-2E6C-4F11-AC22-43A044515FCC}"/>
              </a:ext>
            </a:extLst>
          </p:cNvPr>
          <p:cNvSpPr/>
          <p:nvPr/>
        </p:nvSpPr>
        <p:spPr>
          <a:xfrm>
            <a:off x="-139700" y="844553"/>
            <a:ext cx="9410700" cy="526256"/>
          </a:xfrm>
          <a:prstGeom prst="flowChartAlternateProcess">
            <a:avLst/>
          </a:prstGeom>
          <a:solidFill>
            <a:srgbClr val="FF9BBC"/>
          </a:solidFill>
          <a:ln>
            <a:solidFill>
              <a:srgbClr val="FF9B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83B5A7AB-49CB-4BA2-89DE-DFFF8FD45929}"/>
              </a:ext>
            </a:extLst>
          </p:cNvPr>
          <p:cNvSpPr/>
          <p:nvPr/>
        </p:nvSpPr>
        <p:spPr>
          <a:xfrm>
            <a:off x="-139700" y="1499389"/>
            <a:ext cx="9410700" cy="526256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BCB7D155-B205-4760-9379-39FBD141B612}"/>
              </a:ext>
            </a:extLst>
          </p:cNvPr>
          <p:cNvSpPr/>
          <p:nvPr/>
        </p:nvSpPr>
        <p:spPr>
          <a:xfrm>
            <a:off x="-139700" y="2160582"/>
            <a:ext cx="9410700" cy="526256"/>
          </a:xfrm>
          <a:prstGeom prst="flowChartAlternateProcess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79B49E88-05B0-4442-AC32-8D1DD6D4A1D8}"/>
              </a:ext>
            </a:extLst>
          </p:cNvPr>
          <p:cNvSpPr/>
          <p:nvPr/>
        </p:nvSpPr>
        <p:spPr>
          <a:xfrm>
            <a:off x="-139700" y="2793998"/>
            <a:ext cx="9410700" cy="526256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ABD78D42-64DE-4162-9792-DCCD395A4815}"/>
              </a:ext>
            </a:extLst>
          </p:cNvPr>
          <p:cNvSpPr/>
          <p:nvPr/>
        </p:nvSpPr>
        <p:spPr>
          <a:xfrm>
            <a:off x="-139700" y="3427414"/>
            <a:ext cx="9410700" cy="526256"/>
          </a:xfrm>
          <a:prstGeom prst="flowChartAlternateProcess">
            <a:avLst/>
          </a:prstGeom>
          <a:solidFill>
            <a:srgbClr val="D1B2E8"/>
          </a:solidFill>
          <a:ln>
            <a:solidFill>
              <a:srgbClr val="D1B2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2D7C7F34-6D66-4EA5-8432-7706664469DF}"/>
              </a:ext>
            </a:extLst>
          </p:cNvPr>
          <p:cNvSpPr/>
          <p:nvPr/>
        </p:nvSpPr>
        <p:spPr>
          <a:xfrm>
            <a:off x="-139700" y="4036219"/>
            <a:ext cx="9410700" cy="526256"/>
          </a:xfrm>
          <a:prstGeom prst="flowChartAlternateProcess">
            <a:avLst/>
          </a:prstGeom>
          <a:solidFill>
            <a:srgbClr val="FF7979"/>
          </a:solidFill>
          <a:ln>
            <a:solidFill>
              <a:srgbClr val="FF79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A1902A1A-98B8-46EC-AE38-FC717820C3E5}"/>
              </a:ext>
            </a:extLst>
          </p:cNvPr>
          <p:cNvSpPr/>
          <p:nvPr/>
        </p:nvSpPr>
        <p:spPr>
          <a:xfrm>
            <a:off x="-139700" y="4662487"/>
            <a:ext cx="9410700" cy="526256"/>
          </a:xfrm>
          <a:prstGeom prst="flowChartAlternateProcess">
            <a:avLst/>
          </a:prstGeom>
          <a:solidFill>
            <a:srgbClr val="ECD5B6"/>
          </a:solidFill>
          <a:ln>
            <a:solidFill>
              <a:srgbClr val="DFC5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40E1EAD5-B440-4C5F-AC55-B89BF0F2AB55}"/>
              </a:ext>
            </a:extLst>
          </p:cNvPr>
          <p:cNvSpPr/>
          <p:nvPr/>
        </p:nvSpPr>
        <p:spPr>
          <a:xfrm>
            <a:off x="-139700" y="5323680"/>
            <a:ext cx="9410700" cy="526256"/>
          </a:xfrm>
          <a:prstGeom prst="flowChartAlternateProcess">
            <a:avLst/>
          </a:prstGeom>
          <a:solidFill>
            <a:srgbClr val="ECD5B6"/>
          </a:solidFill>
          <a:ln>
            <a:solidFill>
              <a:srgbClr val="DFC5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Alternate Process 12">
            <a:extLst>
              <a:ext uri="{FF2B5EF4-FFF2-40B4-BE49-F238E27FC236}">
                <a16:creationId xmlns:a16="http://schemas.microsoft.com/office/drawing/2014/main" id="{2028815A-7226-45B1-92E6-D18F988218A4}"/>
              </a:ext>
            </a:extLst>
          </p:cNvPr>
          <p:cNvSpPr/>
          <p:nvPr/>
        </p:nvSpPr>
        <p:spPr>
          <a:xfrm>
            <a:off x="-139700" y="5944395"/>
            <a:ext cx="9410700" cy="526256"/>
          </a:xfrm>
          <a:prstGeom prst="flowChartAlternateProcess">
            <a:avLst/>
          </a:prstGeom>
          <a:solidFill>
            <a:srgbClr val="ECD5B6"/>
          </a:solidFill>
          <a:ln>
            <a:solidFill>
              <a:srgbClr val="FF79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09E8D1-8549-4A55-99C6-C7D588844E06}"/>
              </a:ext>
            </a:extLst>
          </p:cNvPr>
          <p:cNvSpPr/>
          <p:nvPr/>
        </p:nvSpPr>
        <p:spPr>
          <a:xfrm>
            <a:off x="8020800" y="4644446"/>
            <a:ext cx="115807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heute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AF467C9-DAB2-46E1-826A-3DFCEA221877}"/>
              </a:ext>
            </a:extLst>
          </p:cNvPr>
          <p:cNvSpPr/>
          <p:nvPr/>
        </p:nvSpPr>
        <p:spPr>
          <a:xfrm>
            <a:off x="7793736" y="5312390"/>
            <a:ext cx="147726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morgen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E29F39-CFC9-4AD0-A7E6-32E9E976D8EC}"/>
              </a:ext>
            </a:extLst>
          </p:cNvPr>
          <p:cNvSpPr/>
          <p:nvPr/>
        </p:nvSpPr>
        <p:spPr>
          <a:xfrm>
            <a:off x="7014677" y="5887356"/>
            <a:ext cx="22563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übermorgen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8" name="Picture 8" descr="Image result for smile">
            <a:extLst>
              <a:ext uri="{FF2B5EF4-FFF2-40B4-BE49-F238E27FC236}">
                <a16:creationId xmlns:a16="http://schemas.microsoft.com/office/drawing/2014/main" id="{336A2D70-1637-4CFC-A55C-C59119C2A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39" b="94961" l="6202" r="93411">
                        <a14:foregroundMark x1="49612" y1="16279" x2="22868" y2="26744"/>
                        <a14:foregroundMark x1="22868" y1="26744" x2="13953" y2="51938"/>
                        <a14:foregroundMark x1="13953" y1="51938" x2="30620" y2="83333"/>
                        <a14:foregroundMark x1="30620" y1="83333" x2="56589" y2="94186"/>
                        <a14:foregroundMark x1="56589" y1="94186" x2="85271" y2="75581"/>
                        <a14:foregroundMark x1="85271" y1="75581" x2="93411" y2="54651"/>
                        <a14:foregroundMark x1="93411" y1="54651" x2="66279" y2="24419"/>
                        <a14:foregroundMark x1="66279" y1="24419" x2="48450" y2="17442"/>
                        <a14:foregroundMark x1="41085" y1="7364" x2="79070" y2="36047"/>
                        <a14:foregroundMark x1="79070" y1="36047" x2="73643" y2="67829"/>
                        <a14:foregroundMark x1="73643" y1="67829" x2="46124" y2="67442"/>
                        <a14:foregroundMark x1="46124" y1="67442" x2="30620" y2="34109"/>
                        <a14:foregroundMark x1="30620" y1="34109" x2="40310" y2="12016"/>
                        <a14:foregroundMark x1="40310" y1="12016" x2="46124" y2="8915"/>
                        <a14:foregroundMark x1="54264" y1="5426" x2="73256" y2="61240"/>
                        <a14:foregroundMark x1="73256" y1="61240" x2="42248" y2="81395"/>
                        <a14:foregroundMark x1="42248" y1="81395" x2="31008" y2="48450"/>
                        <a14:foregroundMark x1="31008" y1="48450" x2="50388" y2="22093"/>
                        <a14:foregroundMark x1="50388" y1="22093" x2="65891" y2="14341"/>
                        <a14:foregroundMark x1="22481" y1="55814" x2="58527" y2="65504"/>
                        <a14:foregroundMark x1="58527" y1="65504" x2="27132" y2="57752"/>
                        <a14:foregroundMark x1="27132" y1="57752" x2="23643" y2="51163"/>
                        <a14:foregroundMark x1="23256" y1="69767" x2="39922" y2="92248"/>
                        <a14:foregroundMark x1="39922" y1="92248" x2="71705" y2="74031"/>
                        <a14:foregroundMark x1="71705" y1="74031" x2="44186" y2="59302"/>
                        <a14:foregroundMark x1="44186" y1="59302" x2="29070" y2="69767"/>
                        <a14:foregroundMark x1="6977" y1="58140" x2="65116" y2="71318"/>
                        <a14:foregroundMark x1="65116" y1="71318" x2="6202" y2="57752"/>
                        <a14:foregroundMark x1="6202" y1="57752" x2="6202" y2="53488"/>
                        <a14:foregroundMark x1="63178" y1="55426" x2="62791" y2="62016"/>
                        <a14:foregroundMark x1="41860" y1="70930" x2="47287" y2="93411"/>
                        <a14:foregroundMark x1="47287" y1="93411" x2="51163" y2="94961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696445" y="189706"/>
            <a:ext cx="2114555" cy="2114555"/>
          </a:xfrm>
          <a:prstGeom prst="rect">
            <a:avLst/>
          </a:prstGeom>
          <a:noFill/>
        </p:spPr>
      </p:pic>
      <p:pic>
        <p:nvPicPr>
          <p:cNvPr id="19" name="Picture 12" descr="Image result for smile">
            <a:extLst>
              <a:ext uri="{FF2B5EF4-FFF2-40B4-BE49-F238E27FC236}">
                <a16:creationId xmlns:a16="http://schemas.microsoft.com/office/drawing/2014/main" id="{6F595262-B444-482D-9903-FA65EA9336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39" b="94574" l="4264" r="94574">
                        <a14:foregroundMark x1="23256" y1="17829" x2="12791" y2="49225"/>
                        <a14:foregroundMark x1="12791" y1="49225" x2="15116" y2="63953"/>
                        <a14:foregroundMark x1="46899" y1="9690" x2="80620" y2="32946"/>
                        <a14:foregroundMark x1="80620" y1="32946" x2="90310" y2="58915"/>
                        <a14:foregroundMark x1="90310" y1="58915" x2="82558" y2="82558"/>
                        <a14:foregroundMark x1="82558" y1="82558" x2="52326" y2="94961"/>
                        <a14:foregroundMark x1="52326" y1="94961" x2="32171" y2="79845"/>
                        <a14:foregroundMark x1="32171" y1="79845" x2="28682" y2="42636"/>
                        <a14:foregroundMark x1="28682" y1="42636" x2="43411" y2="15504"/>
                        <a14:foregroundMark x1="43411" y1="15504" x2="50000" y2="9690"/>
                        <a14:foregroundMark x1="44574" y1="6202" x2="15504" y2="58140"/>
                        <a14:foregroundMark x1="15504" y1="58140" x2="24419" y2="20155"/>
                        <a14:foregroundMark x1="24419" y1="20155" x2="65116" y2="15891"/>
                        <a14:foregroundMark x1="65116" y1="15891" x2="91860" y2="41860"/>
                        <a14:foregroundMark x1="91860" y1="41860" x2="90310" y2="65116"/>
                        <a14:foregroundMark x1="34884" y1="12016" x2="64729" y2="9690"/>
                        <a14:foregroundMark x1="64729" y1="9690" x2="82946" y2="27519"/>
                        <a14:foregroundMark x1="82946" y1="27519" x2="46512" y2="17829"/>
                        <a14:foregroundMark x1="46512" y1="17829" x2="23643" y2="20930"/>
                        <a14:foregroundMark x1="23643" y1="20930" x2="8915" y2="39922"/>
                        <a14:foregroundMark x1="36047" y1="10465" x2="58140" y2="13953"/>
                        <a14:foregroundMark x1="58140" y1="13953" x2="79457" y2="31008"/>
                        <a14:foregroundMark x1="79457" y1="31008" x2="94961" y2="54264"/>
                        <a14:foregroundMark x1="94961" y1="54264" x2="94961" y2="55814"/>
                        <a14:foregroundMark x1="47674" y1="2326" x2="13566" y2="23256"/>
                        <a14:foregroundMark x1="13566" y1="23256" x2="4264" y2="62791"/>
                        <a14:foregroundMark x1="44574" y1="5039" x2="65891" y2="26357"/>
                        <a14:foregroundMark x1="65891" y1="26357" x2="67829" y2="32946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740894" y="2416172"/>
            <a:ext cx="2025656" cy="2025656"/>
          </a:xfrm>
          <a:prstGeom prst="rect">
            <a:avLst/>
          </a:prstGeom>
          <a:noFill/>
        </p:spPr>
      </p:pic>
      <p:pic>
        <p:nvPicPr>
          <p:cNvPr id="20" name="Picture 14" descr="Image result for smile">
            <a:extLst>
              <a:ext uri="{FF2B5EF4-FFF2-40B4-BE49-F238E27FC236}">
                <a16:creationId xmlns:a16="http://schemas.microsoft.com/office/drawing/2014/main" id="{C0EC9C2A-5D19-4146-9078-358DB0715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191" b="81277" l="9977" r="91415">
                        <a14:foregroundMark x1="37819" y1="6383" x2="73782" y2="50638"/>
                        <a14:foregroundMark x1="73782" y1="50638" x2="39443" y2="52553"/>
                        <a14:foregroundMark x1="39443" y1="52553" x2="35499" y2="26383"/>
                        <a14:foregroundMark x1="35499" y1="26383" x2="51740" y2="8511"/>
                        <a14:foregroundMark x1="9049" y1="38298" x2="18329" y2="65957"/>
                        <a14:foregroundMark x1="18329" y1="65957" x2="45476" y2="77234"/>
                        <a14:foregroundMark x1="45476" y1="77234" x2="70998" y2="53191"/>
                        <a14:foregroundMark x1="70998" y1="53191" x2="50580" y2="46383"/>
                        <a14:foregroundMark x1="50580" y1="46383" x2="22042" y2="49787"/>
                        <a14:foregroundMark x1="87935" y1="28085" x2="95128" y2="47447"/>
                        <a14:foregroundMark x1="95128" y1="47447" x2="61253" y2="56596"/>
                        <a14:foregroundMark x1="61253" y1="56596" x2="62413" y2="37021"/>
                        <a14:foregroundMark x1="62413" y1="37021" x2="91879" y2="37872"/>
                        <a14:foregroundMark x1="43852" y1="80213" x2="52436" y2="81277"/>
                        <a14:foregroundMark x1="43852" y1="3191" x2="78654" y2="30000"/>
                        <a14:foregroundMark x1="78654" y1="30000" x2="78886" y2="33191"/>
                      </a14:backgroundRemoval>
                    </a14:imgEffect>
                  </a14:imgLayer>
                </a14:imgProps>
              </a:ext>
            </a:extLst>
          </a:blip>
          <a:srcRect b="15425"/>
          <a:stretch>
            <a:fillRect/>
          </a:stretch>
        </p:blipFill>
        <p:spPr bwMode="auto">
          <a:xfrm>
            <a:off x="9625560" y="4644446"/>
            <a:ext cx="2256323" cy="2080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51149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2DD14-FA09-4193-AC46-B4FB0101D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0F526-AE19-462C-ACE1-3B25278AA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Image result for talkkative">
            <a:extLst>
              <a:ext uri="{FF2B5EF4-FFF2-40B4-BE49-F238E27FC236}">
                <a16:creationId xmlns:a16="http://schemas.microsoft.com/office/drawing/2014/main" id="{93368BFE-1E52-404C-BE48-8ADBF0887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82212" y="4747051"/>
            <a:ext cx="1828827" cy="2219035"/>
          </a:xfrm>
          <a:prstGeom prst="rect">
            <a:avLst/>
          </a:prstGeom>
          <a:noFill/>
        </p:spPr>
      </p:pic>
      <p:pic>
        <p:nvPicPr>
          <p:cNvPr id="5" name="Picture 4" descr="Image result for talkkative">
            <a:extLst>
              <a:ext uri="{FF2B5EF4-FFF2-40B4-BE49-F238E27FC236}">
                <a16:creationId xmlns:a16="http://schemas.microsoft.com/office/drawing/2014/main" id="{CFF7D16F-2078-43C8-B0F9-F612574EC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827230"/>
            <a:ext cx="2357454" cy="2886057"/>
          </a:xfrm>
          <a:prstGeom prst="rect">
            <a:avLst/>
          </a:prstGeom>
          <a:noFill/>
        </p:spPr>
      </p:pic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A70DA263-2E86-43E4-9782-603143E5C9A5}"/>
              </a:ext>
            </a:extLst>
          </p:cNvPr>
          <p:cNvSpPr/>
          <p:nvPr/>
        </p:nvSpPr>
        <p:spPr>
          <a:xfrm>
            <a:off x="596900" y="325788"/>
            <a:ext cx="11334780" cy="928718"/>
          </a:xfrm>
          <a:prstGeom prst="wedgeRoundRectCallout">
            <a:avLst>
              <a:gd name="adj1" fmla="val -44883"/>
              <a:gd name="adj2" fmla="val 162716"/>
              <a:gd name="adj3" fmla="val 16667"/>
            </a:avLst>
          </a:prstGeom>
          <a:solidFill>
            <a:srgbClr val="ECD5B6"/>
          </a:solidFill>
          <a:ln>
            <a:solidFill>
              <a:srgbClr val="DFC5B3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Comic Sans MS" pitchFamily="66" charset="0"/>
              </a:rPr>
              <a:t>Hast du </a:t>
            </a:r>
            <a:r>
              <a:rPr lang="en-US" sz="4800" b="1" dirty="0" err="1">
                <a:latin typeface="Comic Sans MS" pitchFamily="66" charset="0"/>
              </a:rPr>
              <a:t>heute</a:t>
            </a:r>
            <a:r>
              <a:rPr lang="en-US" sz="4800" b="1" dirty="0">
                <a:latin typeface="Comic Sans MS" pitchFamily="66" charset="0"/>
              </a:rPr>
              <a:t> </a:t>
            </a:r>
            <a:r>
              <a:rPr lang="en-US" sz="4800" b="1" dirty="0" err="1">
                <a:latin typeface="Comic Sans MS" pitchFamily="66" charset="0"/>
              </a:rPr>
              <a:t>Nachmittag</a:t>
            </a:r>
            <a:r>
              <a:rPr lang="en-US" sz="4800" b="1" dirty="0">
                <a:latin typeface="Comic Sans MS" pitchFamily="66" charset="0"/>
              </a:rPr>
              <a:t> </a:t>
            </a:r>
            <a:r>
              <a:rPr lang="en-US" sz="4800" b="1" dirty="0" err="1">
                <a:latin typeface="Comic Sans MS" pitchFamily="66" charset="0"/>
              </a:rPr>
              <a:t>Zeit</a:t>
            </a:r>
            <a:r>
              <a:rPr lang="en-US" sz="4800" b="1" dirty="0">
                <a:latin typeface="Comic Sans MS" pitchFamily="66" charset="0"/>
              </a:rPr>
              <a:t>?</a:t>
            </a:r>
            <a:endParaRPr lang="th-TH" sz="4800" b="1" dirty="0">
              <a:latin typeface="Comic Sans MS" pitchFamily="66" charset="0"/>
            </a:endParaRPr>
          </a:p>
        </p:txBody>
      </p:sp>
      <p:pic>
        <p:nvPicPr>
          <p:cNvPr id="7" name="Picture 8" descr="Image result for smile">
            <a:extLst>
              <a:ext uri="{FF2B5EF4-FFF2-40B4-BE49-F238E27FC236}">
                <a16:creationId xmlns:a16="http://schemas.microsoft.com/office/drawing/2014/main" id="{15B1D41E-A18C-4948-B0F7-038DCCD008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39181" y="1515417"/>
            <a:ext cx="1606555" cy="1606555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C038402-DFAA-4364-AE1A-0B33A3F5EC10}"/>
              </a:ext>
            </a:extLst>
          </p:cNvPr>
          <p:cNvSpPr txBox="1"/>
          <p:nvPr/>
        </p:nvSpPr>
        <p:spPr>
          <a:xfrm>
            <a:off x="6944075" y="1801119"/>
            <a:ext cx="32255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err="1">
                <a:gradFill flip="none" rotWithShape="1">
                  <a:gsLst>
                    <a:gs pos="0">
                      <a:srgbClr val="92D050">
                        <a:shade val="30000"/>
                        <a:satMod val="115000"/>
                      </a:srgbClr>
                    </a:gs>
                    <a:gs pos="50000">
                      <a:srgbClr val="92D050">
                        <a:shade val="67500"/>
                        <a:satMod val="115000"/>
                      </a:srgbClr>
                    </a:gs>
                    <a:gs pos="100000">
                      <a:srgbClr val="92D05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Berlin Sans FB Demi" pitchFamily="34" charset="0"/>
              </a:rPr>
              <a:t>Ja</a:t>
            </a:r>
            <a:r>
              <a:rPr lang="en-US" sz="7200" dirty="0">
                <a:gradFill flip="none" rotWithShape="1">
                  <a:gsLst>
                    <a:gs pos="0">
                      <a:srgbClr val="92D050">
                        <a:shade val="30000"/>
                        <a:satMod val="115000"/>
                      </a:srgbClr>
                    </a:gs>
                    <a:gs pos="50000">
                      <a:srgbClr val="92D050">
                        <a:shade val="67500"/>
                        <a:satMod val="115000"/>
                      </a:srgbClr>
                    </a:gs>
                    <a:gs pos="100000">
                      <a:srgbClr val="92D05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Berlin Sans FB Demi" pitchFamily="34" charset="0"/>
              </a:rPr>
              <a:t>, </a:t>
            </a:r>
            <a:r>
              <a:rPr lang="en-US" sz="7200" dirty="0" err="1">
                <a:gradFill flip="none" rotWithShape="1">
                  <a:gsLst>
                    <a:gs pos="0">
                      <a:srgbClr val="92D050">
                        <a:shade val="30000"/>
                        <a:satMod val="115000"/>
                      </a:srgbClr>
                    </a:gs>
                    <a:gs pos="50000">
                      <a:srgbClr val="92D050">
                        <a:shade val="67500"/>
                        <a:satMod val="115000"/>
                      </a:srgbClr>
                    </a:gs>
                    <a:gs pos="100000">
                      <a:srgbClr val="92D05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Berlin Sans FB Demi" pitchFamily="34" charset="0"/>
              </a:rPr>
              <a:t>klar</a:t>
            </a:r>
            <a:endParaRPr lang="th-TH" sz="7200" dirty="0">
              <a:gradFill flip="none" rotWithShape="1">
                <a:gsLst>
                  <a:gs pos="0">
                    <a:srgbClr val="92D050">
                      <a:shade val="30000"/>
                      <a:satMod val="115000"/>
                    </a:srgbClr>
                  </a:gs>
                  <a:gs pos="50000">
                    <a:srgbClr val="92D050">
                      <a:shade val="67500"/>
                      <a:satMod val="115000"/>
                    </a:srgbClr>
                  </a:gs>
                  <a:gs pos="100000">
                    <a:srgbClr val="92D05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Berlin Sans FB Demi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14F1EF-FA44-4A6D-80D1-5C7F3488C7A9}"/>
              </a:ext>
            </a:extLst>
          </p:cNvPr>
          <p:cNvSpPr txBox="1"/>
          <p:nvPr/>
        </p:nvSpPr>
        <p:spPr>
          <a:xfrm>
            <a:off x="5094370" y="3284213"/>
            <a:ext cx="30219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solidFill>
                  <a:schemeClr val="accent2"/>
                </a:solidFill>
                <a:latin typeface="Berlin Sans FB Demi" pitchFamily="34" charset="0"/>
              </a:rPr>
              <a:t>Vielleicht</a:t>
            </a:r>
            <a:endParaRPr lang="th-TH" sz="5400" dirty="0">
              <a:solidFill>
                <a:schemeClr val="accent2"/>
              </a:solidFill>
              <a:latin typeface="Berlin Sans FB Demi" pitchFamily="34" charset="0"/>
            </a:endParaRPr>
          </a:p>
        </p:txBody>
      </p:sp>
      <p:pic>
        <p:nvPicPr>
          <p:cNvPr id="10" name="Picture 12" descr="Image result for smile">
            <a:extLst>
              <a:ext uri="{FF2B5EF4-FFF2-40B4-BE49-F238E27FC236}">
                <a16:creationId xmlns:a16="http://schemas.microsoft.com/office/drawing/2014/main" id="{507D6C1B-62B6-417D-90E5-E3CEA2450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09090" y="3106732"/>
            <a:ext cx="1606555" cy="1606555"/>
          </a:xfrm>
          <a:prstGeom prst="rect">
            <a:avLst/>
          </a:prstGeom>
          <a:noFill/>
        </p:spPr>
      </p:pic>
      <p:pic>
        <p:nvPicPr>
          <p:cNvPr id="11" name="Picture 14" descr="Image result for smile">
            <a:extLst>
              <a:ext uri="{FF2B5EF4-FFF2-40B4-BE49-F238E27FC236}">
                <a16:creationId xmlns:a16="http://schemas.microsoft.com/office/drawing/2014/main" id="{EE802B29-3CFD-4A7D-86BD-F1D67457D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 b="15425"/>
          <a:stretch>
            <a:fillRect/>
          </a:stretch>
        </p:blipFill>
        <p:spPr bwMode="auto">
          <a:xfrm>
            <a:off x="1178727" y="4848960"/>
            <a:ext cx="1810599" cy="1669880"/>
          </a:xfrm>
          <a:prstGeom prst="rect">
            <a:avLst/>
          </a:prstGeom>
          <a:noFill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2F4D28-328B-426F-9C24-CAC2AAD53B38}"/>
              </a:ext>
            </a:extLst>
          </p:cNvPr>
          <p:cNvSpPr txBox="1"/>
          <p:nvPr/>
        </p:nvSpPr>
        <p:spPr>
          <a:xfrm>
            <a:off x="5094370" y="3983177"/>
            <a:ext cx="66880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accent2"/>
                </a:solidFill>
                <a:latin typeface="Berlin Sans FB Demi" pitchFamily="34" charset="0"/>
              </a:rPr>
              <a:t>Das </a:t>
            </a:r>
            <a:r>
              <a:rPr lang="en-US" sz="4800" dirty="0" err="1">
                <a:solidFill>
                  <a:schemeClr val="accent2"/>
                </a:solidFill>
                <a:latin typeface="Berlin Sans FB Demi" pitchFamily="34" charset="0"/>
              </a:rPr>
              <a:t>weiß</a:t>
            </a:r>
            <a:r>
              <a:rPr lang="en-US" sz="4800" dirty="0">
                <a:solidFill>
                  <a:schemeClr val="accent2"/>
                </a:solidFill>
                <a:latin typeface="Berlin Sans FB Demi" pitchFamily="34" charset="0"/>
              </a:rPr>
              <a:t> </a:t>
            </a:r>
            <a:r>
              <a:rPr lang="en-US" sz="4800" dirty="0" err="1">
                <a:solidFill>
                  <a:schemeClr val="accent2"/>
                </a:solidFill>
                <a:latin typeface="Berlin Sans FB Demi" pitchFamily="34" charset="0"/>
              </a:rPr>
              <a:t>ich</a:t>
            </a:r>
            <a:r>
              <a:rPr lang="en-US" sz="4800" dirty="0">
                <a:solidFill>
                  <a:schemeClr val="accent2"/>
                </a:solidFill>
                <a:latin typeface="Berlin Sans FB Demi" pitchFamily="34" charset="0"/>
              </a:rPr>
              <a:t> </a:t>
            </a:r>
            <a:r>
              <a:rPr lang="en-US" sz="4800" dirty="0" err="1">
                <a:solidFill>
                  <a:schemeClr val="accent2"/>
                </a:solidFill>
                <a:latin typeface="Berlin Sans FB Demi" pitchFamily="34" charset="0"/>
              </a:rPr>
              <a:t>noch</a:t>
            </a:r>
            <a:r>
              <a:rPr lang="en-US" sz="4800" dirty="0">
                <a:solidFill>
                  <a:schemeClr val="accent2"/>
                </a:solidFill>
                <a:latin typeface="Berlin Sans FB Demi" pitchFamily="34" charset="0"/>
              </a:rPr>
              <a:t> </a:t>
            </a:r>
            <a:r>
              <a:rPr lang="en-US" sz="4800" dirty="0" err="1">
                <a:solidFill>
                  <a:schemeClr val="accent2"/>
                </a:solidFill>
                <a:latin typeface="Berlin Sans FB Demi" pitchFamily="34" charset="0"/>
              </a:rPr>
              <a:t>nicht</a:t>
            </a:r>
            <a:r>
              <a:rPr lang="en-US" sz="4800" dirty="0">
                <a:solidFill>
                  <a:schemeClr val="accent2"/>
                </a:solidFill>
                <a:latin typeface="Berlin Sans FB Demi" pitchFamily="34" charset="0"/>
              </a:rPr>
              <a:t>.</a:t>
            </a:r>
            <a:endParaRPr lang="th-TH" sz="4800" dirty="0">
              <a:solidFill>
                <a:schemeClr val="accent2"/>
              </a:solidFill>
              <a:latin typeface="Berlin Sans FB Demi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2A6767-1439-490B-B010-C103C1083251}"/>
              </a:ext>
            </a:extLst>
          </p:cNvPr>
          <p:cNvSpPr txBox="1"/>
          <p:nvPr/>
        </p:nvSpPr>
        <p:spPr>
          <a:xfrm>
            <a:off x="3041796" y="5095120"/>
            <a:ext cx="7867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7030A0"/>
                </a:solidFill>
                <a:latin typeface="Berlin Sans FB Demi" pitchFamily="34" charset="0"/>
              </a:rPr>
              <a:t>___ </a:t>
            </a:r>
            <a:r>
              <a:rPr lang="en-US" sz="4400" dirty="0" err="1">
                <a:solidFill>
                  <a:srgbClr val="7030A0"/>
                </a:solidFill>
                <a:latin typeface="Berlin Sans FB Demi" pitchFamily="34" charset="0"/>
              </a:rPr>
              <a:t>habe</a:t>
            </a:r>
            <a:r>
              <a:rPr lang="en-US" sz="44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Berlin Sans FB Demi" pitchFamily="34" charset="0"/>
              </a:rPr>
              <a:t>ich</a:t>
            </a:r>
            <a:r>
              <a:rPr lang="en-US" sz="44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Berlin Sans FB Demi" pitchFamily="34" charset="0"/>
              </a:rPr>
              <a:t>leider</a:t>
            </a:r>
            <a:r>
              <a:rPr lang="en-US" sz="44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Berlin Sans FB Demi" pitchFamily="34" charset="0"/>
              </a:rPr>
              <a:t>keine</a:t>
            </a:r>
            <a:r>
              <a:rPr lang="en-US" sz="44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Berlin Sans FB Demi" pitchFamily="34" charset="0"/>
              </a:rPr>
              <a:t>Zeit</a:t>
            </a:r>
            <a:r>
              <a:rPr lang="en-US" sz="4400" dirty="0">
                <a:solidFill>
                  <a:srgbClr val="7030A0"/>
                </a:solidFill>
                <a:latin typeface="Berlin Sans FB Demi" pitchFamily="34" charset="0"/>
              </a:rPr>
              <a:t>.</a:t>
            </a:r>
            <a:endParaRPr lang="th-TH" sz="4000" dirty="0">
              <a:solidFill>
                <a:srgbClr val="7030A0"/>
              </a:solidFill>
              <a:latin typeface="Berlin Sans FB Demi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7A300E-EECC-4CC1-8ECD-B7D6676EC23B}"/>
              </a:ext>
            </a:extLst>
          </p:cNvPr>
          <p:cNvSpPr txBox="1"/>
          <p:nvPr/>
        </p:nvSpPr>
        <p:spPr>
          <a:xfrm>
            <a:off x="3030766" y="5777114"/>
            <a:ext cx="67151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7030A0"/>
                </a:solidFill>
                <a:latin typeface="Berlin Sans FB Demi" pitchFamily="34" charset="0"/>
              </a:rPr>
              <a:t>Nein, </a:t>
            </a:r>
            <a:r>
              <a:rPr lang="en-US" sz="4400" dirty="0" err="1">
                <a:solidFill>
                  <a:srgbClr val="7030A0"/>
                </a:solidFill>
                <a:latin typeface="Berlin Sans FB Demi" pitchFamily="34" charset="0"/>
              </a:rPr>
              <a:t>leider</a:t>
            </a:r>
            <a:r>
              <a:rPr lang="en-US" sz="44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Berlin Sans FB Demi" pitchFamily="34" charset="0"/>
              </a:rPr>
              <a:t>nicht</a:t>
            </a:r>
            <a:r>
              <a:rPr lang="en-US" sz="4400" dirty="0">
                <a:solidFill>
                  <a:srgbClr val="7030A0"/>
                </a:solidFill>
                <a:latin typeface="Berlin Sans FB Demi" pitchFamily="34" charset="0"/>
              </a:rPr>
              <a:t>.</a:t>
            </a:r>
            <a:endParaRPr lang="th-TH" sz="4400" dirty="0">
              <a:solidFill>
                <a:srgbClr val="7030A0"/>
              </a:solidFill>
              <a:latin typeface="Berlin Sans FB Demi" pitchFamily="34" charset="0"/>
            </a:endParaRPr>
          </a:p>
        </p:txBody>
      </p:sp>
      <p:sp>
        <p:nvSpPr>
          <p:cNvPr id="15" name="Rounded Rectangular Callout 5">
            <a:extLst>
              <a:ext uri="{FF2B5EF4-FFF2-40B4-BE49-F238E27FC236}">
                <a16:creationId xmlns:a16="http://schemas.microsoft.com/office/drawing/2014/main" id="{E1A17606-3B11-4A99-827C-F944E1342A9A}"/>
              </a:ext>
            </a:extLst>
          </p:cNvPr>
          <p:cNvSpPr/>
          <p:nvPr/>
        </p:nvSpPr>
        <p:spPr>
          <a:xfrm>
            <a:off x="1790700" y="1407237"/>
            <a:ext cx="10287000" cy="928718"/>
          </a:xfrm>
          <a:prstGeom prst="wedgeRoundRectCallout">
            <a:avLst>
              <a:gd name="adj1" fmla="val -46281"/>
              <a:gd name="adj2" fmla="val 99812"/>
              <a:gd name="adj3" fmla="val 16667"/>
            </a:avLst>
          </a:prstGeom>
          <a:solidFill>
            <a:srgbClr val="ECD5B6"/>
          </a:solidFill>
          <a:ln>
            <a:solidFill>
              <a:srgbClr val="DFC5B3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Comic Sans MS" pitchFamily="66" charset="0"/>
              </a:rPr>
              <a:t>Hast du morgen Abend Zeit?</a:t>
            </a:r>
            <a:endParaRPr lang="th-TH" sz="4800" b="1" dirty="0">
              <a:latin typeface="Comic Sans MS" pitchFamily="66" charset="0"/>
            </a:endParaRPr>
          </a:p>
        </p:txBody>
      </p:sp>
      <p:sp>
        <p:nvSpPr>
          <p:cNvPr id="19" name="Rounded Rectangular Callout 5">
            <a:extLst>
              <a:ext uri="{FF2B5EF4-FFF2-40B4-BE49-F238E27FC236}">
                <a16:creationId xmlns:a16="http://schemas.microsoft.com/office/drawing/2014/main" id="{7AA31F16-4C72-455E-8850-E9618A1C4E29}"/>
              </a:ext>
            </a:extLst>
          </p:cNvPr>
          <p:cNvSpPr/>
          <p:nvPr/>
        </p:nvSpPr>
        <p:spPr>
          <a:xfrm>
            <a:off x="1832132" y="5808787"/>
            <a:ext cx="10287000" cy="928718"/>
          </a:xfrm>
          <a:prstGeom prst="wedgeRoundRectCallout">
            <a:avLst>
              <a:gd name="adj1" fmla="val -62824"/>
              <a:gd name="adj2" fmla="val -340516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Comic Sans MS" pitchFamily="66" charset="0"/>
              </a:rPr>
              <a:t>Hast du </a:t>
            </a:r>
            <a:r>
              <a:rPr lang="en-US" sz="4800" b="1" dirty="0" err="1">
                <a:latin typeface="Comic Sans MS" pitchFamily="66" charset="0"/>
              </a:rPr>
              <a:t>Freitagmorgen</a:t>
            </a:r>
            <a:r>
              <a:rPr lang="en-US" sz="4800" b="1" dirty="0">
                <a:latin typeface="Comic Sans MS" pitchFamily="66" charset="0"/>
              </a:rPr>
              <a:t> Zeit?</a:t>
            </a:r>
            <a:endParaRPr lang="th-TH" sz="4800" b="1" dirty="0">
              <a:latin typeface="Comic Sans MS" pitchFamily="66" charset="0"/>
            </a:endParaRPr>
          </a:p>
        </p:txBody>
      </p:sp>
      <p:sp>
        <p:nvSpPr>
          <p:cNvPr id="18" name="Rounded Rectangular Callout 5">
            <a:extLst>
              <a:ext uri="{FF2B5EF4-FFF2-40B4-BE49-F238E27FC236}">
                <a16:creationId xmlns:a16="http://schemas.microsoft.com/office/drawing/2014/main" id="{0A5BF795-7DD9-4C7A-8BF9-823637C0B6F2}"/>
              </a:ext>
            </a:extLst>
          </p:cNvPr>
          <p:cNvSpPr/>
          <p:nvPr/>
        </p:nvSpPr>
        <p:spPr>
          <a:xfrm>
            <a:off x="1790700" y="4716844"/>
            <a:ext cx="10287000" cy="928718"/>
          </a:xfrm>
          <a:prstGeom prst="wedgeRoundRectCallout">
            <a:avLst>
              <a:gd name="adj1" fmla="val -61713"/>
              <a:gd name="adj2" fmla="val -243425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Comic Sans MS" pitchFamily="66" charset="0"/>
              </a:rPr>
              <a:t>Hast du </a:t>
            </a:r>
            <a:r>
              <a:rPr lang="en-US" sz="4800" b="1" dirty="0" err="1">
                <a:latin typeface="Comic Sans MS" pitchFamily="66" charset="0"/>
              </a:rPr>
              <a:t>Mittwochvormittag</a:t>
            </a:r>
            <a:r>
              <a:rPr lang="en-US" sz="4800" b="1" dirty="0">
                <a:latin typeface="Comic Sans MS" pitchFamily="66" charset="0"/>
              </a:rPr>
              <a:t> Zeit?</a:t>
            </a:r>
            <a:endParaRPr lang="th-TH" sz="4800" b="1" dirty="0">
              <a:latin typeface="Comic Sans MS" pitchFamily="66" charset="0"/>
            </a:endParaRPr>
          </a:p>
        </p:txBody>
      </p:sp>
      <p:sp>
        <p:nvSpPr>
          <p:cNvPr id="17" name="Rounded Rectangular Callout 5">
            <a:extLst>
              <a:ext uri="{FF2B5EF4-FFF2-40B4-BE49-F238E27FC236}">
                <a16:creationId xmlns:a16="http://schemas.microsoft.com/office/drawing/2014/main" id="{933C57C2-BCE5-4448-AD5B-11891FF0709A}"/>
              </a:ext>
            </a:extLst>
          </p:cNvPr>
          <p:cNvSpPr/>
          <p:nvPr/>
        </p:nvSpPr>
        <p:spPr>
          <a:xfrm>
            <a:off x="1832132" y="3640888"/>
            <a:ext cx="10287000" cy="928718"/>
          </a:xfrm>
          <a:prstGeom prst="wedgeRoundRectCallout">
            <a:avLst>
              <a:gd name="adj1" fmla="val -61219"/>
              <a:gd name="adj2" fmla="val -131292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Comic Sans MS" pitchFamily="66" charset="0"/>
              </a:rPr>
              <a:t>Hast du </a:t>
            </a:r>
            <a:r>
              <a:rPr lang="en-US" sz="4800" b="1" dirty="0" err="1">
                <a:latin typeface="Comic Sans MS" pitchFamily="66" charset="0"/>
              </a:rPr>
              <a:t>Montagnachmittag</a:t>
            </a:r>
            <a:r>
              <a:rPr lang="en-US" sz="4800" b="1" dirty="0">
                <a:latin typeface="Comic Sans MS" pitchFamily="66" charset="0"/>
              </a:rPr>
              <a:t> Zeit?</a:t>
            </a:r>
            <a:endParaRPr lang="th-TH" sz="4800" b="1" dirty="0">
              <a:latin typeface="Comic Sans MS" pitchFamily="66" charset="0"/>
            </a:endParaRPr>
          </a:p>
        </p:txBody>
      </p:sp>
      <p:sp>
        <p:nvSpPr>
          <p:cNvPr id="16" name="Rounded Rectangular Callout 5">
            <a:extLst>
              <a:ext uri="{FF2B5EF4-FFF2-40B4-BE49-F238E27FC236}">
                <a16:creationId xmlns:a16="http://schemas.microsoft.com/office/drawing/2014/main" id="{506265C5-EF15-42BF-B19C-3C4B39F8BF08}"/>
              </a:ext>
            </a:extLst>
          </p:cNvPr>
          <p:cNvSpPr/>
          <p:nvPr/>
        </p:nvSpPr>
        <p:spPr>
          <a:xfrm>
            <a:off x="1790700" y="2587816"/>
            <a:ext cx="10287000" cy="928718"/>
          </a:xfrm>
          <a:prstGeom prst="wedgeRoundRectCallout">
            <a:avLst>
              <a:gd name="adj1" fmla="val -57762"/>
              <a:gd name="adj2" fmla="val -42406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Comic Sans MS" pitchFamily="66" charset="0"/>
              </a:rPr>
              <a:t>Hast du </a:t>
            </a:r>
            <a:r>
              <a:rPr lang="en-US" sz="4800" b="1" dirty="0" err="1">
                <a:latin typeface="Comic Sans MS" pitchFamily="66" charset="0"/>
              </a:rPr>
              <a:t>Donnerstagabend</a:t>
            </a:r>
            <a:r>
              <a:rPr lang="en-US" sz="4800" b="1" dirty="0">
                <a:latin typeface="Comic Sans MS" pitchFamily="66" charset="0"/>
              </a:rPr>
              <a:t> Zeit?</a:t>
            </a:r>
            <a:endParaRPr lang="th-TH" sz="48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180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8" grpId="1"/>
      <p:bldP spid="9" grpId="0"/>
      <p:bldP spid="9" grpId="1"/>
      <p:bldP spid="12" grpId="0"/>
      <p:bldP spid="12" grpId="1"/>
      <p:bldP spid="13" grpId="0"/>
      <p:bldP spid="13" grpId="1"/>
      <p:bldP spid="14" grpId="0"/>
      <p:bldP spid="14" grpId="1"/>
      <p:bldP spid="15" grpId="0" animBg="1"/>
      <p:bldP spid="19" grpId="0" animBg="1"/>
      <p:bldP spid="18" grpId="0" animBg="1"/>
      <p:bldP spid="17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255F3-B6E1-4B11-B7DC-569EFB980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2F27A-3379-416B-B150-A8856E969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482A6D-30AD-43DD-8CFD-C4084D239CC2}"/>
              </a:ext>
            </a:extLst>
          </p:cNvPr>
          <p:cNvSpPr/>
          <p:nvPr/>
        </p:nvSpPr>
        <p:spPr>
          <a:xfrm>
            <a:off x="173255" y="127534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F83312-261F-43DC-9B9B-5BD0BB7C9692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5FFC0D0C-CD76-48E6-A11B-0FA782E06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เซียมซี">
            <a:extLst>
              <a:ext uri="{FF2B5EF4-FFF2-40B4-BE49-F238E27FC236}">
                <a16:creationId xmlns:a16="http://schemas.microsoft.com/office/drawing/2014/main" id="{50E971A1-18E5-4C02-8514-2D1840F50A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/>
          <a:srcRect l="34489" t="5556" r="11111" b="39755"/>
          <a:stretch/>
        </p:blipFill>
        <p:spPr bwMode="auto">
          <a:xfrm rot="630905" flipH="1">
            <a:off x="7071809" y="637171"/>
            <a:ext cx="6180052" cy="6463950"/>
          </a:xfrm>
          <a:prstGeom prst="rect">
            <a:avLst/>
          </a:prstGeom>
          <a:noFill/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EC70BD55-8077-4ED4-BAB3-283E57E06CAC}"/>
              </a:ext>
            </a:extLst>
          </p:cNvPr>
          <p:cNvGrpSpPr/>
          <p:nvPr/>
        </p:nvGrpSpPr>
        <p:grpSpPr>
          <a:xfrm>
            <a:off x="9104557" y="581663"/>
            <a:ext cx="2293714" cy="6674557"/>
            <a:chOff x="9104557" y="581663"/>
            <a:chExt cx="2293714" cy="667455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21AED57-7D7D-432F-A3E7-4E451DA82315}"/>
                </a:ext>
              </a:extLst>
            </p:cNvPr>
            <p:cNvGrpSpPr/>
            <p:nvPr/>
          </p:nvGrpSpPr>
          <p:grpSpPr>
            <a:xfrm>
              <a:off x="9104557" y="581663"/>
              <a:ext cx="2293714" cy="6674557"/>
              <a:chOff x="9104557" y="581663"/>
              <a:chExt cx="2293714" cy="6674557"/>
            </a:xfrm>
          </p:grpSpPr>
          <p:sp>
            <p:nvSpPr>
              <p:cNvPr id="8" name="Flowchart: Alternate Process 7">
                <a:extLst>
                  <a:ext uri="{FF2B5EF4-FFF2-40B4-BE49-F238E27FC236}">
                    <a16:creationId xmlns:a16="http://schemas.microsoft.com/office/drawing/2014/main" id="{C208680C-A878-4A04-B35B-629FB2377392}"/>
                  </a:ext>
                </a:extLst>
              </p:cNvPr>
              <p:cNvSpPr/>
              <p:nvPr/>
            </p:nvSpPr>
            <p:spPr>
              <a:xfrm rot="4182967">
                <a:off x="8283699" y="4141649"/>
                <a:ext cx="5702887" cy="526256"/>
              </a:xfrm>
              <a:prstGeom prst="flowChartAlternateProcess">
                <a:avLst/>
              </a:prstGeom>
              <a:solidFill>
                <a:srgbClr val="FF9BBC"/>
              </a:solidFill>
              <a:ln>
                <a:solidFill>
                  <a:srgbClr val="FF9BB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9" name="Picture 8" descr="Image result for smile">
                <a:extLst>
                  <a:ext uri="{FF2B5EF4-FFF2-40B4-BE49-F238E27FC236}">
                    <a16:creationId xmlns:a16="http://schemas.microsoft.com/office/drawing/2014/main" id="{1C520363-13E5-4641-83C7-891F29D286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5039" b="94961" l="6202" r="93411">
                            <a14:foregroundMark x1="49612" y1="16279" x2="22868" y2="26744"/>
                            <a14:foregroundMark x1="22868" y1="26744" x2="13953" y2="51938"/>
                            <a14:foregroundMark x1="13953" y1="51938" x2="30620" y2="83333"/>
                            <a14:foregroundMark x1="30620" y1="83333" x2="56589" y2="94186"/>
                            <a14:foregroundMark x1="56589" y1="94186" x2="85271" y2="75581"/>
                            <a14:foregroundMark x1="85271" y1="75581" x2="93411" y2="54651"/>
                            <a14:foregroundMark x1="93411" y1="54651" x2="66279" y2="24419"/>
                            <a14:foregroundMark x1="66279" y1="24419" x2="48450" y2="17442"/>
                            <a14:foregroundMark x1="41085" y1="7364" x2="79070" y2="36047"/>
                            <a14:foregroundMark x1="79070" y1="36047" x2="73643" y2="67829"/>
                            <a14:foregroundMark x1="73643" y1="67829" x2="46124" y2="67442"/>
                            <a14:foregroundMark x1="46124" y1="67442" x2="30620" y2="34109"/>
                            <a14:foregroundMark x1="30620" y1="34109" x2="40310" y2="12016"/>
                            <a14:foregroundMark x1="40310" y1="12016" x2="46124" y2="8915"/>
                            <a14:foregroundMark x1="54264" y1="5426" x2="73256" y2="61240"/>
                            <a14:foregroundMark x1="73256" y1="61240" x2="42248" y2="81395"/>
                            <a14:foregroundMark x1="42248" y1="81395" x2="31008" y2="48450"/>
                            <a14:foregroundMark x1="31008" y1="48450" x2="50388" y2="22093"/>
                            <a14:foregroundMark x1="50388" y1="22093" x2="65891" y2="14341"/>
                            <a14:foregroundMark x1="22481" y1="55814" x2="58527" y2="65504"/>
                            <a14:foregroundMark x1="58527" y1="65504" x2="27132" y2="57752"/>
                            <a14:foregroundMark x1="27132" y1="57752" x2="23643" y2="51163"/>
                            <a14:foregroundMark x1="23256" y1="69767" x2="39922" y2="92248"/>
                            <a14:foregroundMark x1="39922" y1="92248" x2="71705" y2="74031"/>
                            <a14:foregroundMark x1="71705" y1="74031" x2="44186" y2="59302"/>
                            <a14:foregroundMark x1="44186" y1="59302" x2="29070" y2="69767"/>
                            <a14:foregroundMark x1="6977" y1="58140" x2="65116" y2="71318"/>
                            <a14:foregroundMark x1="65116" y1="71318" x2="6202" y2="57752"/>
                            <a14:foregroundMark x1="6202" y1="57752" x2="6202" y2="53488"/>
                            <a14:foregroundMark x1="63178" y1="55426" x2="62791" y2="62016"/>
                            <a14:foregroundMark x1="41860" y1="70930" x2="47287" y2="93411"/>
                            <a14:foregroundMark x1="47287" y1="93411" x2="51163" y2="94961"/>
                          </a14:backgroundRemoval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04557" y="581663"/>
                <a:ext cx="2114555" cy="2114555"/>
              </a:xfrm>
              <a:prstGeom prst="rect">
                <a:avLst/>
              </a:prstGeom>
              <a:noFill/>
            </p:spPr>
          </p:pic>
        </p:grpSp>
        <p:pic>
          <p:nvPicPr>
            <p:cNvPr id="12" name="Picture 11" descr="large-happy-sun-smiling-eyes-mouth-cartoon-66.6-15418.png">
              <a:extLst>
                <a:ext uri="{FF2B5EF4-FFF2-40B4-BE49-F238E27FC236}">
                  <a16:creationId xmlns:a16="http://schemas.microsoft.com/office/drawing/2014/main" id="{5DDD9780-BAD4-41C8-A7D8-6917CB51D5E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842316" y="2262090"/>
              <a:ext cx="1357912" cy="1301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3" name="Rounded Rectangular Callout 5">
            <a:extLst>
              <a:ext uri="{FF2B5EF4-FFF2-40B4-BE49-F238E27FC236}">
                <a16:creationId xmlns:a16="http://schemas.microsoft.com/office/drawing/2014/main" id="{D4F19C60-4410-4AFB-A215-A7FDA1EE6414}"/>
              </a:ext>
            </a:extLst>
          </p:cNvPr>
          <p:cNvSpPr/>
          <p:nvPr/>
        </p:nvSpPr>
        <p:spPr>
          <a:xfrm>
            <a:off x="462314" y="1767599"/>
            <a:ext cx="6447455" cy="2686171"/>
          </a:xfrm>
          <a:prstGeom prst="wedgeRoundRectCallout">
            <a:avLst>
              <a:gd name="adj1" fmla="val -55800"/>
              <a:gd name="adj2" fmla="val 77392"/>
              <a:gd name="adj3" fmla="val 16667"/>
            </a:avLst>
          </a:prstGeom>
          <a:solidFill>
            <a:srgbClr val="FF9BBC"/>
          </a:solidFill>
          <a:ln>
            <a:solidFill>
              <a:srgbClr val="FF9BBC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Comic Sans MS" pitchFamily="66" charset="0"/>
              </a:rPr>
              <a:t>Hast du </a:t>
            </a:r>
            <a:r>
              <a:rPr lang="en-US" sz="4800" b="1" dirty="0" err="1">
                <a:latin typeface="Comic Sans MS" pitchFamily="66" charset="0"/>
              </a:rPr>
              <a:t>Dienstagnachmittag</a:t>
            </a:r>
            <a:endParaRPr lang="en-US" sz="4800" b="1" dirty="0">
              <a:latin typeface="Comic Sans MS" pitchFamily="66" charset="0"/>
            </a:endParaRPr>
          </a:p>
          <a:p>
            <a:pPr algn="ctr"/>
            <a:r>
              <a:rPr lang="en-US" sz="4800" b="1" dirty="0">
                <a:latin typeface="Comic Sans MS" pitchFamily="66" charset="0"/>
              </a:rPr>
              <a:t> Zeit?</a:t>
            </a:r>
            <a:endParaRPr lang="th-TH" sz="4800" b="1" dirty="0">
              <a:latin typeface="Comic Sans MS" pitchFamily="66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E70272-146B-4A7D-A531-22E0B9736290}"/>
              </a:ext>
            </a:extLst>
          </p:cNvPr>
          <p:cNvSpPr txBox="1"/>
          <p:nvPr/>
        </p:nvSpPr>
        <p:spPr>
          <a:xfrm>
            <a:off x="3611294" y="4707778"/>
            <a:ext cx="390042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gradFill flip="none" rotWithShape="1">
                  <a:gsLst>
                    <a:gs pos="0">
                      <a:srgbClr val="92D050">
                        <a:shade val="30000"/>
                        <a:satMod val="115000"/>
                      </a:srgbClr>
                    </a:gs>
                    <a:gs pos="50000">
                      <a:srgbClr val="92D050">
                        <a:shade val="67500"/>
                        <a:satMod val="115000"/>
                      </a:srgbClr>
                    </a:gs>
                    <a:gs pos="100000">
                      <a:srgbClr val="92D05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Berlin Sans FB Demi" pitchFamily="34" charset="0"/>
              </a:rPr>
              <a:t>Ja</a:t>
            </a:r>
            <a:r>
              <a:rPr lang="en-US" sz="8800" dirty="0">
                <a:gradFill flip="none" rotWithShape="1">
                  <a:gsLst>
                    <a:gs pos="0">
                      <a:srgbClr val="92D050">
                        <a:shade val="30000"/>
                        <a:satMod val="115000"/>
                      </a:srgbClr>
                    </a:gs>
                    <a:gs pos="50000">
                      <a:srgbClr val="92D050">
                        <a:shade val="67500"/>
                        <a:satMod val="115000"/>
                      </a:srgbClr>
                    </a:gs>
                    <a:gs pos="100000">
                      <a:srgbClr val="92D05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Berlin Sans FB Demi" pitchFamily="34" charset="0"/>
              </a:rPr>
              <a:t>, </a:t>
            </a:r>
            <a:r>
              <a:rPr lang="en-US" sz="8800" dirty="0" err="1">
                <a:gradFill flip="none" rotWithShape="1">
                  <a:gsLst>
                    <a:gs pos="0">
                      <a:srgbClr val="92D050">
                        <a:shade val="30000"/>
                        <a:satMod val="115000"/>
                      </a:srgbClr>
                    </a:gs>
                    <a:gs pos="50000">
                      <a:srgbClr val="92D050">
                        <a:shade val="67500"/>
                        <a:satMod val="115000"/>
                      </a:srgbClr>
                    </a:gs>
                    <a:gs pos="100000">
                      <a:srgbClr val="92D05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Berlin Sans FB Demi" pitchFamily="34" charset="0"/>
              </a:rPr>
              <a:t>klar</a:t>
            </a:r>
            <a:endParaRPr lang="th-TH" sz="8800" dirty="0">
              <a:gradFill flip="none" rotWithShape="1">
                <a:gsLst>
                  <a:gs pos="0">
                    <a:srgbClr val="92D050">
                      <a:shade val="30000"/>
                      <a:satMod val="115000"/>
                    </a:srgbClr>
                  </a:gs>
                  <a:gs pos="50000">
                    <a:srgbClr val="92D050">
                      <a:shade val="67500"/>
                      <a:satMod val="115000"/>
                    </a:srgbClr>
                  </a:gs>
                  <a:gs pos="100000">
                    <a:srgbClr val="92D05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37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255F3-B6E1-4B11-B7DC-569EFB980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2F27A-3379-416B-B150-A8856E969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482A6D-30AD-43DD-8CFD-C4084D239CC2}"/>
              </a:ext>
            </a:extLst>
          </p:cNvPr>
          <p:cNvSpPr/>
          <p:nvPr/>
        </p:nvSpPr>
        <p:spPr>
          <a:xfrm>
            <a:off x="173255" y="127534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F83312-261F-43DC-9B9B-5BD0BB7C9692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5FFC0D0C-CD76-48E6-A11B-0FA782E06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เซียมซี">
            <a:extLst>
              <a:ext uri="{FF2B5EF4-FFF2-40B4-BE49-F238E27FC236}">
                <a16:creationId xmlns:a16="http://schemas.microsoft.com/office/drawing/2014/main" id="{50E971A1-18E5-4C02-8514-2D1840F50A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/>
          <a:srcRect l="34489" t="5556" r="11111" b="39755"/>
          <a:stretch/>
        </p:blipFill>
        <p:spPr bwMode="auto">
          <a:xfrm rot="630905" flipH="1">
            <a:off x="7071809" y="637171"/>
            <a:ext cx="6180052" cy="6463950"/>
          </a:xfrm>
          <a:prstGeom prst="rect">
            <a:avLst/>
          </a:prstGeom>
          <a:noFill/>
        </p:spPr>
      </p:pic>
      <p:sp>
        <p:nvSpPr>
          <p:cNvPr id="13" name="Rounded Rectangular Callout 5">
            <a:extLst>
              <a:ext uri="{FF2B5EF4-FFF2-40B4-BE49-F238E27FC236}">
                <a16:creationId xmlns:a16="http://schemas.microsoft.com/office/drawing/2014/main" id="{D4F19C60-4410-4AFB-A215-A7FDA1EE6414}"/>
              </a:ext>
            </a:extLst>
          </p:cNvPr>
          <p:cNvSpPr/>
          <p:nvPr/>
        </p:nvSpPr>
        <p:spPr>
          <a:xfrm>
            <a:off x="737953" y="1903270"/>
            <a:ext cx="6561755" cy="1741479"/>
          </a:xfrm>
          <a:prstGeom prst="wedgeRoundRectCallout">
            <a:avLst>
              <a:gd name="adj1" fmla="val -55800"/>
              <a:gd name="adj2" fmla="val 77392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Comic Sans MS" pitchFamily="66" charset="0"/>
              </a:rPr>
              <a:t>Hast du </a:t>
            </a:r>
            <a:r>
              <a:rPr lang="en-US" sz="4800" b="1" dirty="0" err="1">
                <a:latin typeface="Comic Sans MS" pitchFamily="66" charset="0"/>
              </a:rPr>
              <a:t>Montagmorgen</a:t>
            </a:r>
            <a:r>
              <a:rPr lang="en-US" sz="4800" b="1" dirty="0">
                <a:latin typeface="Comic Sans MS" pitchFamily="66" charset="0"/>
              </a:rPr>
              <a:t> Zeit?</a:t>
            </a:r>
            <a:endParaRPr lang="th-TH" sz="4800" b="1" dirty="0">
              <a:latin typeface="Comic Sans MS" pitchFamily="66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4A7D62-77CF-4652-951B-061C77AFAE43}"/>
              </a:ext>
            </a:extLst>
          </p:cNvPr>
          <p:cNvGrpSpPr/>
          <p:nvPr/>
        </p:nvGrpSpPr>
        <p:grpSpPr>
          <a:xfrm>
            <a:off x="9087942" y="524939"/>
            <a:ext cx="2310329" cy="6731281"/>
            <a:chOff x="9087942" y="524939"/>
            <a:chExt cx="2310329" cy="6731281"/>
          </a:xfrm>
        </p:grpSpPr>
        <p:sp>
          <p:nvSpPr>
            <p:cNvPr id="8" name="Flowchart: Alternate Process 7">
              <a:extLst>
                <a:ext uri="{FF2B5EF4-FFF2-40B4-BE49-F238E27FC236}">
                  <a16:creationId xmlns:a16="http://schemas.microsoft.com/office/drawing/2014/main" id="{C208680C-A878-4A04-B35B-629FB2377392}"/>
                </a:ext>
              </a:extLst>
            </p:cNvPr>
            <p:cNvSpPr/>
            <p:nvPr/>
          </p:nvSpPr>
          <p:spPr>
            <a:xfrm rot="4182967">
              <a:off x="8283699" y="4141649"/>
              <a:ext cx="5702887" cy="526256"/>
            </a:xfrm>
            <a:prstGeom prst="flowChartAlternateProcess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2" descr="Image result for smile">
              <a:extLst>
                <a:ext uri="{FF2B5EF4-FFF2-40B4-BE49-F238E27FC236}">
                  <a16:creationId xmlns:a16="http://schemas.microsoft.com/office/drawing/2014/main" id="{DBDD7164-73DD-4FAD-99C5-EFD36C2C64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039" b="94574" l="4264" r="94574">
                          <a14:foregroundMark x1="23256" y1="17829" x2="12791" y2="49225"/>
                          <a14:foregroundMark x1="12791" y1="49225" x2="15116" y2="63953"/>
                          <a14:foregroundMark x1="46899" y1="9690" x2="80620" y2="32946"/>
                          <a14:foregroundMark x1="80620" y1="32946" x2="90310" y2="58915"/>
                          <a14:foregroundMark x1="90310" y1="58915" x2="82558" y2="82558"/>
                          <a14:foregroundMark x1="82558" y1="82558" x2="52326" y2="94961"/>
                          <a14:foregroundMark x1="52326" y1="94961" x2="32171" y2="79845"/>
                          <a14:foregroundMark x1="32171" y1="79845" x2="28682" y2="42636"/>
                          <a14:foregroundMark x1="28682" y1="42636" x2="43411" y2="15504"/>
                          <a14:foregroundMark x1="43411" y1="15504" x2="50000" y2="9690"/>
                          <a14:foregroundMark x1="44574" y1="6202" x2="15504" y2="58140"/>
                          <a14:foregroundMark x1="15504" y1="58140" x2="24419" y2="20155"/>
                          <a14:foregroundMark x1="24419" y1="20155" x2="65116" y2="15891"/>
                          <a14:foregroundMark x1="65116" y1="15891" x2="91860" y2="41860"/>
                          <a14:foregroundMark x1="91860" y1="41860" x2="90310" y2="65116"/>
                          <a14:foregroundMark x1="34884" y1="12016" x2="64729" y2="9690"/>
                          <a14:foregroundMark x1="64729" y1="9690" x2="82946" y2="27519"/>
                          <a14:foregroundMark x1="82946" y1="27519" x2="46512" y2="17829"/>
                          <a14:foregroundMark x1="46512" y1="17829" x2="23643" y2="20930"/>
                          <a14:foregroundMark x1="23643" y1="20930" x2="8915" y2="39922"/>
                          <a14:foregroundMark x1="36047" y1="10465" x2="58140" y2="13953"/>
                          <a14:foregroundMark x1="58140" y1="13953" x2="79457" y2="31008"/>
                          <a14:foregroundMark x1="79457" y1="31008" x2="94961" y2="54264"/>
                          <a14:foregroundMark x1="94961" y1="54264" x2="94961" y2="55814"/>
                          <a14:foregroundMark x1="47674" y1="2326" x2="13566" y2="23256"/>
                          <a14:foregroundMark x1="13566" y1="23256" x2="4264" y2="62791"/>
                          <a14:foregroundMark x1="44574" y1="5039" x2="65891" y2="26357"/>
                          <a14:foregroundMark x1="65891" y1="26357" x2="67829" y2="32946"/>
                        </a14:backgroundRemoval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87942" y="524939"/>
              <a:ext cx="2025656" cy="2025656"/>
            </a:xfrm>
            <a:prstGeom prst="rect">
              <a:avLst/>
            </a:prstGeom>
            <a:noFill/>
          </p:spPr>
        </p:pic>
        <p:pic>
          <p:nvPicPr>
            <p:cNvPr id="17" name="Picture 2" descr="https://encrypted-tbn1.gstatic.com/images?q=tbn:ANd9GcQhkZiGk_oDO890bzJQkB7dcq5uuRinSn7Ux3NkbU6-AYldgjFi">
              <a:extLst>
                <a:ext uri="{FF2B5EF4-FFF2-40B4-BE49-F238E27FC236}">
                  <a16:creationId xmlns:a16="http://schemas.microsoft.com/office/drawing/2014/main" id="{D6ED2D02-C451-4F3A-A6CF-38A2B26B6E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contrast="-20000"/>
                      </a14:imgEffect>
                    </a14:imgLayer>
                  </a14:imgProps>
                </a:ext>
              </a:extLst>
            </a:blip>
            <a:srcRect b="18022"/>
            <a:stretch>
              <a:fillRect/>
            </a:stretch>
          </p:blipFill>
          <p:spPr bwMode="auto">
            <a:xfrm rot="20635266">
              <a:off x="9973199" y="2466411"/>
              <a:ext cx="1212012" cy="87766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0FEB8D5-CF1C-49D4-A0F8-D76E4B25DCF6}"/>
              </a:ext>
            </a:extLst>
          </p:cNvPr>
          <p:cNvSpPr txBox="1"/>
          <p:nvPr/>
        </p:nvSpPr>
        <p:spPr>
          <a:xfrm>
            <a:off x="963819" y="4374662"/>
            <a:ext cx="39725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err="1">
                <a:solidFill>
                  <a:schemeClr val="accent2"/>
                </a:solidFill>
                <a:latin typeface="Berlin Sans FB Demi" pitchFamily="34" charset="0"/>
              </a:rPr>
              <a:t>Vielleicht</a:t>
            </a:r>
            <a:endParaRPr lang="th-TH" sz="7200" dirty="0">
              <a:solidFill>
                <a:schemeClr val="accent2"/>
              </a:solidFill>
              <a:latin typeface="Berlin Sans FB Demi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9EC2D95-94FF-4EC5-BA47-B48C71AA27B2}"/>
              </a:ext>
            </a:extLst>
          </p:cNvPr>
          <p:cNvSpPr txBox="1"/>
          <p:nvPr/>
        </p:nvSpPr>
        <p:spPr>
          <a:xfrm>
            <a:off x="963819" y="5254956"/>
            <a:ext cx="911499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chemeClr val="accent2"/>
                </a:solidFill>
                <a:latin typeface="Berlin Sans FB Demi" pitchFamily="34" charset="0"/>
              </a:rPr>
              <a:t>Das </a:t>
            </a:r>
            <a:r>
              <a:rPr lang="en-US" sz="6600" dirty="0" err="1">
                <a:solidFill>
                  <a:schemeClr val="accent2"/>
                </a:solidFill>
                <a:latin typeface="Berlin Sans FB Demi" pitchFamily="34" charset="0"/>
              </a:rPr>
              <a:t>weiß</a:t>
            </a:r>
            <a:r>
              <a:rPr lang="en-US" sz="6600" dirty="0">
                <a:solidFill>
                  <a:schemeClr val="accent2"/>
                </a:solidFill>
                <a:latin typeface="Berlin Sans FB Demi" pitchFamily="34" charset="0"/>
              </a:rPr>
              <a:t> </a:t>
            </a:r>
            <a:r>
              <a:rPr lang="en-US" sz="6600" dirty="0" err="1">
                <a:solidFill>
                  <a:schemeClr val="accent2"/>
                </a:solidFill>
                <a:latin typeface="Berlin Sans FB Demi" pitchFamily="34" charset="0"/>
              </a:rPr>
              <a:t>ich</a:t>
            </a:r>
            <a:r>
              <a:rPr lang="en-US" sz="6600" dirty="0">
                <a:solidFill>
                  <a:schemeClr val="accent2"/>
                </a:solidFill>
                <a:latin typeface="Berlin Sans FB Demi" pitchFamily="34" charset="0"/>
              </a:rPr>
              <a:t> </a:t>
            </a:r>
            <a:r>
              <a:rPr lang="en-US" sz="6600" dirty="0" err="1">
                <a:solidFill>
                  <a:schemeClr val="accent2"/>
                </a:solidFill>
                <a:latin typeface="Berlin Sans FB Demi" pitchFamily="34" charset="0"/>
              </a:rPr>
              <a:t>noch</a:t>
            </a:r>
            <a:r>
              <a:rPr lang="en-US" sz="6600" dirty="0">
                <a:solidFill>
                  <a:schemeClr val="accent2"/>
                </a:solidFill>
                <a:latin typeface="Berlin Sans FB Demi" pitchFamily="34" charset="0"/>
              </a:rPr>
              <a:t> </a:t>
            </a:r>
            <a:r>
              <a:rPr lang="en-US" sz="6600" dirty="0" err="1">
                <a:solidFill>
                  <a:schemeClr val="accent2"/>
                </a:solidFill>
                <a:latin typeface="Berlin Sans FB Demi" pitchFamily="34" charset="0"/>
              </a:rPr>
              <a:t>nicht</a:t>
            </a:r>
            <a:r>
              <a:rPr lang="en-US" sz="6600" dirty="0">
                <a:solidFill>
                  <a:schemeClr val="accent2"/>
                </a:solidFill>
                <a:latin typeface="Berlin Sans FB Demi" pitchFamily="34" charset="0"/>
              </a:rPr>
              <a:t>.</a:t>
            </a:r>
            <a:endParaRPr lang="th-TH" sz="6600" dirty="0">
              <a:solidFill>
                <a:schemeClr val="accent2"/>
              </a:solidFill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02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255F3-B6E1-4B11-B7DC-569EFB980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2F27A-3379-416B-B150-A8856E969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482A6D-30AD-43DD-8CFD-C4084D239CC2}"/>
              </a:ext>
            </a:extLst>
          </p:cNvPr>
          <p:cNvSpPr/>
          <p:nvPr/>
        </p:nvSpPr>
        <p:spPr>
          <a:xfrm>
            <a:off x="173255" y="127534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F83312-261F-43DC-9B9B-5BD0BB7C9692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5FFC0D0C-CD76-48E6-A11B-0FA782E06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เซียมซี">
            <a:extLst>
              <a:ext uri="{FF2B5EF4-FFF2-40B4-BE49-F238E27FC236}">
                <a16:creationId xmlns:a16="http://schemas.microsoft.com/office/drawing/2014/main" id="{50E971A1-18E5-4C02-8514-2D1840F50A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/>
          <a:srcRect l="34489" t="5556" r="11111" b="39755"/>
          <a:stretch/>
        </p:blipFill>
        <p:spPr bwMode="auto">
          <a:xfrm rot="630905" flipH="1">
            <a:off x="7071809" y="637171"/>
            <a:ext cx="6180052" cy="6463950"/>
          </a:xfrm>
          <a:prstGeom prst="rect">
            <a:avLst/>
          </a:prstGeom>
          <a:noFill/>
        </p:spPr>
      </p:pic>
      <p:sp>
        <p:nvSpPr>
          <p:cNvPr id="13" name="Rounded Rectangular Callout 5">
            <a:extLst>
              <a:ext uri="{FF2B5EF4-FFF2-40B4-BE49-F238E27FC236}">
                <a16:creationId xmlns:a16="http://schemas.microsoft.com/office/drawing/2014/main" id="{D4F19C60-4410-4AFB-A215-A7FDA1EE6414}"/>
              </a:ext>
            </a:extLst>
          </p:cNvPr>
          <p:cNvSpPr/>
          <p:nvPr/>
        </p:nvSpPr>
        <p:spPr>
          <a:xfrm>
            <a:off x="737953" y="1903270"/>
            <a:ext cx="6561755" cy="1741479"/>
          </a:xfrm>
          <a:prstGeom prst="wedgeRoundRectCallout">
            <a:avLst>
              <a:gd name="adj1" fmla="val -55800"/>
              <a:gd name="adj2" fmla="val 77392"/>
              <a:gd name="adj3" fmla="val 16667"/>
            </a:avLst>
          </a:prstGeom>
          <a:solidFill>
            <a:srgbClr val="D1B2E8"/>
          </a:solidFill>
          <a:ln>
            <a:solidFill>
              <a:srgbClr val="D1B2E8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Comic Sans MS" pitchFamily="66" charset="0"/>
              </a:rPr>
              <a:t>Hast du </a:t>
            </a:r>
            <a:r>
              <a:rPr lang="en-US" sz="4800" b="1" dirty="0" err="1">
                <a:latin typeface="Comic Sans MS" pitchFamily="66" charset="0"/>
              </a:rPr>
              <a:t>Samstagmittag</a:t>
            </a:r>
            <a:r>
              <a:rPr lang="en-US" sz="4800" b="1" dirty="0">
                <a:latin typeface="Comic Sans MS" pitchFamily="66" charset="0"/>
              </a:rPr>
              <a:t> Zeit?</a:t>
            </a:r>
            <a:endParaRPr lang="th-TH" sz="4800" b="1" dirty="0">
              <a:latin typeface="Comic Sans MS" pitchFamily="66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4DBDF01-B03E-4739-9D1A-FA9B032C02BC}"/>
              </a:ext>
            </a:extLst>
          </p:cNvPr>
          <p:cNvGrpSpPr/>
          <p:nvPr/>
        </p:nvGrpSpPr>
        <p:grpSpPr>
          <a:xfrm>
            <a:off x="9116811" y="589288"/>
            <a:ext cx="2345354" cy="6666932"/>
            <a:chOff x="9116811" y="589288"/>
            <a:chExt cx="2345354" cy="6666932"/>
          </a:xfrm>
        </p:grpSpPr>
        <p:sp>
          <p:nvSpPr>
            <p:cNvPr id="8" name="Flowchart: Alternate Process 7">
              <a:extLst>
                <a:ext uri="{FF2B5EF4-FFF2-40B4-BE49-F238E27FC236}">
                  <a16:creationId xmlns:a16="http://schemas.microsoft.com/office/drawing/2014/main" id="{C208680C-A878-4A04-B35B-629FB2377392}"/>
                </a:ext>
              </a:extLst>
            </p:cNvPr>
            <p:cNvSpPr/>
            <p:nvPr/>
          </p:nvSpPr>
          <p:spPr>
            <a:xfrm rot="4182967">
              <a:off x="8347593" y="4141649"/>
              <a:ext cx="5702887" cy="526256"/>
            </a:xfrm>
            <a:prstGeom prst="flowChartAlternateProcess">
              <a:avLst/>
            </a:prstGeom>
            <a:solidFill>
              <a:srgbClr val="D1B2E8"/>
            </a:solidFill>
            <a:ln>
              <a:solidFill>
                <a:srgbClr val="D1B2E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 descr="Image result for smile">
              <a:extLst>
                <a:ext uri="{FF2B5EF4-FFF2-40B4-BE49-F238E27FC236}">
                  <a16:creationId xmlns:a16="http://schemas.microsoft.com/office/drawing/2014/main" id="{665F72C9-F206-41CA-A0C8-8F2AC7C709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191" b="81277" l="9977" r="91415">
                          <a14:foregroundMark x1="37819" y1="6383" x2="73782" y2="50638"/>
                          <a14:foregroundMark x1="73782" y1="50638" x2="39443" y2="52553"/>
                          <a14:foregroundMark x1="39443" y1="52553" x2="35499" y2="26383"/>
                          <a14:foregroundMark x1="35499" y1="26383" x2="51740" y2="8511"/>
                          <a14:foregroundMark x1="9049" y1="38298" x2="18329" y2="65957"/>
                          <a14:foregroundMark x1="18329" y1="65957" x2="45476" y2="77234"/>
                          <a14:foregroundMark x1="45476" y1="77234" x2="70998" y2="53191"/>
                          <a14:foregroundMark x1="70998" y1="53191" x2="50580" y2="46383"/>
                          <a14:foregroundMark x1="50580" y1="46383" x2="22042" y2="49787"/>
                          <a14:foregroundMark x1="87935" y1="28085" x2="95128" y2="47447"/>
                          <a14:foregroundMark x1="95128" y1="47447" x2="61253" y2="56596"/>
                          <a14:foregroundMark x1="61253" y1="56596" x2="62413" y2="37021"/>
                          <a14:foregroundMark x1="62413" y1="37021" x2="91879" y2="37872"/>
                          <a14:foregroundMark x1="43852" y1="80213" x2="52436" y2="81277"/>
                          <a14:foregroundMark x1="43852" y1="3191" x2="78654" y2="30000"/>
                          <a14:foregroundMark x1="78654" y1="30000" x2="78886" y2="33191"/>
                        </a14:backgroundRemoval>
                      </a14:imgEffect>
                    </a14:imgLayer>
                  </a14:imgProps>
                </a:ext>
              </a:extLst>
            </a:blip>
            <a:srcRect b="15425"/>
            <a:stretch>
              <a:fillRect/>
            </a:stretch>
          </p:blipFill>
          <p:spPr bwMode="auto">
            <a:xfrm rot="20831693">
              <a:off x="9116811" y="589288"/>
              <a:ext cx="2256323" cy="2080963"/>
            </a:xfrm>
            <a:prstGeom prst="rect">
              <a:avLst/>
            </a:prstGeom>
            <a:noFill/>
          </p:spPr>
        </p:pic>
        <p:pic>
          <p:nvPicPr>
            <p:cNvPr id="20" name="Picture 19" descr="good-afternoon-smiley-emoticon.gif">
              <a:extLst>
                <a:ext uri="{FF2B5EF4-FFF2-40B4-BE49-F238E27FC236}">
                  <a16:creationId xmlns:a16="http://schemas.microsoft.com/office/drawing/2014/main" id="{9FD16C91-AD51-448C-910D-CCC82EED318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0328222">
              <a:off x="10283834" y="2631238"/>
              <a:ext cx="796228" cy="796228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6DA3C954-48B0-46FA-B3BB-72F0BF03182D}"/>
              </a:ext>
            </a:extLst>
          </p:cNvPr>
          <p:cNvSpPr txBox="1"/>
          <p:nvPr/>
        </p:nvSpPr>
        <p:spPr>
          <a:xfrm>
            <a:off x="727258" y="4648325"/>
            <a:ext cx="107374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7030A0"/>
                </a:solidFill>
                <a:latin typeface="Berlin Sans FB Demi" pitchFamily="34" charset="0"/>
              </a:rPr>
              <a:t>___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habe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ich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leider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keine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Zeit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.</a:t>
            </a:r>
            <a:endParaRPr lang="th-TH" sz="5400" dirty="0">
              <a:solidFill>
                <a:srgbClr val="7030A0"/>
              </a:solidFill>
              <a:latin typeface="Berlin Sans FB Demi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EB9041-3FB4-41FF-AC49-3653E7B53F93}"/>
              </a:ext>
            </a:extLst>
          </p:cNvPr>
          <p:cNvSpPr txBox="1"/>
          <p:nvPr/>
        </p:nvSpPr>
        <p:spPr>
          <a:xfrm>
            <a:off x="767976" y="5487845"/>
            <a:ext cx="91645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Nein,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leider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nicht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.</a:t>
            </a:r>
            <a:endParaRPr lang="th-TH" sz="6000" dirty="0">
              <a:solidFill>
                <a:srgbClr val="7030A0"/>
              </a:solidFill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102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255F3-B6E1-4B11-B7DC-569EFB980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2F27A-3379-416B-B150-A8856E969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482A6D-30AD-43DD-8CFD-C4084D239CC2}"/>
              </a:ext>
            </a:extLst>
          </p:cNvPr>
          <p:cNvSpPr/>
          <p:nvPr/>
        </p:nvSpPr>
        <p:spPr>
          <a:xfrm>
            <a:off x="173255" y="127534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F83312-261F-43DC-9B9B-5BD0BB7C9692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5FFC0D0C-CD76-48E6-A11B-0FA782E06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เซียมซี">
            <a:extLst>
              <a:ext uri="{FF2B5EF4-FFF2-40B4-BE49-F238E27FC236}">
                <a16:creationId xmlns:a16="http://schemas.microsoft.com/office/drawing/2014/main" id="{50E971A1-18E5-4C02-8514-2D1840F50A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/>
          <a:srcRect l="34489" t="5556" r="11111" b="39755"/>
          <a:stretch/>
        </p:blipFill>
        <p:spPr bwMode="auto">
          <a:xfrm rot="630905" flipH="1">
            <a:off x="7071809" y="637171"/>
            <a:ext cx="6180052" cy="6463950"/>
          </a:xfrm>
          <a:prstGeom prst="rect">
            <a:avLst/>
          </a:prstGeom>
          <a:noFill/>
        </p:spPr>
      </p:pic>
      <p:sp>
        <p:nvSpPr>
          <p:cNvPr id="13" name="Rounded Rectangular Callout 5">
            <a:extLst>
              <a:ext uri="{FF2B5EF4-FFF2-40B4-BE49-F238E27FC236}">
                <a16:creationId xmlns:a16="http://schemas.microsoft.com/office/drawing/2014/main" id="{D4F19C60-4410-4AFB-A215-A7FDA1EE6414}"/>
              </a:ext>
            </a:extLst>
          </p:cNvPr>
          <p:cNvSpPr/>
          <p:nvPr/>
        </p:nvSpPr>
        <p:spPr>
          <a:xfrm>
            <a:off x="737953" y="1452830"/>
            <a:ext cx="6561755" cy="2191919"/>
          </a:xfrm>
          <a:prstGeom prst="wedgeRoundRectCallout">
            <a:avLst>
              <a:gd name="adj1" fmla="val -55800"/>
              <a:gd name="adj2" fmla="val 77392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Comic Sans MS" pitchFamily="66" charset="0"/>
              </a:rPr>
              <a:t>Hast du </a:t>
            </a:r>
            <a:r>
              <a:rPr lang="en-US" sz="4800" b="1" dirty="0" err="1">
                <a:latin typeface="Comic Sans MS" pitchFamily="66" charset="0"/>
              </a:rPr>
              <a:t>Mittwochvormittag</a:t>
            </a:r>
            <a:r>
              <a:rPr lang="en-US" sz="4800" b="1" dirty="0">
                <a:latin typeface="Comic Sans MS" pitchFamily="66" charset="0"/>
              </a:rPr>
              <a:t> Zeit?</a:t>
            </a:r>
            <a:endParaRPr lang="th-TH" sz="4800" b="1" dirty="0">
              <a:latin typeface="Comic Sans MS" pitchFamily="66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0FEB8D5-CF1C-49D4-A0F8-D76E4B25DCF6}"/>
              </a:ext>
            </a:extLst>
          </p:cNvPr>
          <p:cNvSpPr txBox="1"/>
          <p:nvPr/>
        </p:nvSpPr>
        <p:spPr>
          <a:xfrm>
            <a:off x="963819" y="4374662"/>
            <a:ext cx="39725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err="1">
                <a:solidFill>
                  <a:schemeClr val="accent2"/>
                </a:solidFill>
                <a:latin typeface="Berlin Sans FB Demi" pitchFamily="34" charset="0"/>
              </a:rPr>
              <a:t>Vielleicht</a:t>
            </a:r>
            <a:endParaRPr lang="th-TH" sz="7200" dirty="0">
              <a:solidFill>
                <a:schemeClr val="accent2"/>
              </a:solidFill>
              <a:latin typeface="Berlin Sans FB Demi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9EC2D95-94FF-4EC5-BA47-B48C71AA27B2}"/>
              </a:ext>
            </a:extLst>
          </p:cNvPr>
          <p:cNvSpPr txBox="1"/>
          <p:nvPr/>
        </p:nvSpPr>
        <p:spPr>
          <a:xfrm>
            <a:off x="963819" y="5254956"/>
            <a:ext cx="911499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chemeClr val="accent2"/>
                </a:solidFill>
                <a:latin typeface="Berlin Sans FB Demi" pitchFamily="34" charset="0"/>
              </a:rPr>
              <a:t>Das </a:t>
            </a:r>
            <a:r>
              <a:rPr lang="en-US" sz="6600" dirty="0" err="1">
                <a:solidFill>
                  <a:schemeClr val="accent2"/>
                </a:solidFill>
                <a:latin typeface="Berlin Sans FB Demi" pitchFamily="34" charset="0"/>
              </a:rPr>
              <a:t>weiß</a:t>
            </a:r>
            <a:r>
              <a:rPr lang="en-US" sz="6600" dirty="0">
                <a:solidFill>
                  <a:schemeClr val="accent2"/>
                </a:solidFill>
                <a:latin typeface="Berlin Sans FB Demi" pitchFamily="34" charset="0"/>
              </a:rPr>
              <a:t> </a:t>
            </a:r>
            <a:r>
              <a:rPr lang="en-US" sz="6600" dirty="0" err="1">
                <a:solidFill>
                  <a:schemeClr val="accent2"/>
                </a:solidFill>
                <a:latin typeface="Berlin Sans FB Demi" pitchFamily="34" charset="0"/>
              </a:rPr>
              <a:t>ich</a:t>
            </a:r>
            <a:r>
              <a:rPr lang="en-US" sz="6600" dirty="0">
                <a:solidFill>
                  <a:schemeClr val="accent2"/>
                </a:solidFill>
                <a:latin typeface="Berlin Sans FB Demi" pitchFamily="34" charset="0"/>
              </a:rPr>
              <a:t> </a:t>
            </a:r>
            <a:r>
              <a:rPr lang="en-US" sz="6600" dirty="0" err="1">
                <a:solidFill>
                  <a:schemeClr val="accent2"/>
                </a:solidFill>
                <a:latin typeface="Berlin Sans FB Demi" pitchFamily="34" charset="0"/>
              </a:rPr>
              <a:t>noch</a:t>
            </a:r>
            <a:r>
              <a:rPr lang="en-US" sz="6600" dirty="0">
                <a:solidFill>
                  <a:schemeClr val="accent2"/>
                </a:solidFill>
                <a:latin typeface="Berlin Sans FB Demi" pitchFamily="34" charset="0"/>
              </a:rPr>
              <a:t> </a:t>
            </a:r>
            <a:r>
              <a:rPr lang="en-US" sz="6600" dirty="0" err="1">
                <a:solidFill>
                  <a:schemeClr val="accent2"/>
                </a:solidFill>
                <a:latin typeface="Berlin Sans FB Demi" pitchFamily="34" charset="0"/>
              </a:rPr>
              <a:t>nicht</a:t>
            </a:r>
            <a:r>
              <a:rPr lang="en-US" sz="6600" dirty="0">
                <a:solidFill>
                  <a:schemeClr val="accent2"/>
                </a:solidFill>
                <a:latin typeface="Berlin Sans FB Demi" pitchFamily="34" charset="0"/>
              </a:rPr>
              <a:t>.</a:t>
            </a:r>
            <a:endParaRPr lang="th-TH" sz="6600" dirty="0">
              <a:solidFill>
                <a:schemeClr val="accent2"/>
              </a:solidFill>
              <a:latin typeface="Berlin Sans FB Demi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361FDEF-E5FD-420D-8A3F-6F00A809EC38}"/>
              </a:ext>
            </a:extLst>
          </p:cNvPr>
          <p:cNvGrpSpPr/>
          <p:nvPr/>
        </p:nvGrpSpPr>
        <p:grpSpPr>
          <a:xfrm>
            <a:off x="9087942" y="524939"/>
            <a:ext cx="2310329" cy="6731281"/>
            <a:chOff x="9087942" y="524939"/>
            <a:chExt cx="2310329" cy="673128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54A7D62-77CF-4652-951B-061C77AFAE43}"/>
                </a:ext>
              </a:extLst>
            </p:cNvPr>
            <p:cNvGrpSpPr/>
            <p:nvPr/>
          </p:nvGrpSpPr>
          <p:grpSpPr>
            <a:xfrm>
              <a:off x="9087942" y="524939"/>
              <a:ext cx="2310329" cy="6731281"/>
              <a:chOff x="9087942" y="524939"/>
              <a:chExt cx="2310329" cy="6731281"/>
            </a:xfrm>
          </p:grpSpPr>
          <p:sp>
            <p:nvSpPr>
              <p:cNvPr id="8" name="Flowchart: Alternate Process 7">
                <a:extLst>
                  <a:ext uri="{FF2B5EF4-FFF2-40B4-BE49-F238E27FC236}">
                    <a16:creationId xmlns:a16="http://schemas.microsoft.com/office/drawing/2014/main" id="{C208680C-A878-4A04-B35B-629FB2377392}"/>
                  </a:ext>
                </a:extLst>
              </p:cNvPr>
              <p:cNvSpPr/>
              <p:nvPr/>
            </p:nvSpPr>
            <p:spPr>
              <a:xfrm rot="4182967">
                <a:off x="8283699" y="4141649"/>
                <a:ext cx="5702887" cy="526256"/>
              </a:xfrm>
              <a:prstGeom prst="flowChartAlternateProcess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6" name="Picture 12" descr="Image result for smile">
                <a:extLst>
                  <a:ext uri="{FF2B5EF4-FFF2-40B4-BE49-F238E27FC236}">
                    <a16:creationId xmlns:a16="http://schemas.microsoft.com/office/drawing/2014/main" id="{DBDD7164-73DD-4FAD-99C5-EFD36C2C64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5039" b="94574" l="4264" r="94574">
                            <a14:foregroundMark x1="23256" y1="17829" x2="12791" y2="49225"/>
                            <a14:foregroundMark x1="12791" y1="49225" x2="15116" y2="63953"/>
                            <a14:foregroundMark x1="46899" y1="9690" x2="80620" y2="32946"/>
                            <a14:foregroundMark x1="80620" y1="32946" x2="90310" y2="58915"/>
                            <a14:foregroundMark x1="90310" y1="58915" x2="82558" y2="82558"/>
                            <a14:foregroundMark x1="82558" y1="82558" x2="52326" y2="94961"/>
                            <a14:foregroundMark x1="52326" y1="94961" x2="32171" y2="79845"/>
                            <a14:foregroundMark x1="32171" y1="79845" x2="28682" y2="42636"/>
                            <a14:foregroundMark x1="28682" y1="42636" x2="43411" y2="15504"/>
                            <a14:foregroundMark x1="43411" y1="15504" x2="50000" y2="9690"/>
                            <a14:foregroundMark x1="44574" y1="6202" x2="15504" y2="58140"/>
                            <a14:foregroundMark x1="15504" y1="58140" x2="24419" y2="20155"/>
                            <a14:foregroundMark x1="24419" y1="20155" x2="65116" y2="15891"/>
                            <a14:foregroundMark x1="65116" y1="15891" x2="91860" y2="41860"/>
                            <a14:foregroundMark x1="91860" y1="41860" x2="90310" y2="65116"/>
                            <a14:foregroundMark x1="34884" y1="12016" x2="64729" y2="9690"/>
                            <a14:foregroundMark x1="64729" y1="9690" x2="82946" y2="27519"/>
                            <a14:foregroundMark x1="82946" y1="27519" x2="46512" y2="17829"/>
                            <a14:foregroundMark x1="46512" y1="17829" x2="23643" y2="20930"/>
                            <a14:foregroundMark x1="23643" y1="20930" x2="8915" y2="39922"/>
                            <a14:foregroundMark x1="36047" y1="10465" x2="58140" y2="13953"/>
                            <a14:foregroundMark x1="58140" y1="13953" x2="79457" y2="31008"/>
                            <a14:foregroundMark x1="79457" y1="31008" x2="94961" y2="54264"/>
                            <a14:foregroundMark x1="94961" y1="54264" x2="94961" y2="55814"/>
                            <a14:foregroundMark x1="47674" y1="2326" x2="13566" y2="23256"/>
                            <a14:foregroundMark x1="13566" y1="23256" x2="4264" y2="62791"/>
                            <a14:foregroundMark x1="44574" y1="5039" x2="65891" y2="26357"/>
                            <a14:foregroundMark x1="65891" y1="26357" x2="67829" y2="32946"/>
                          </a14:backgroundRemoval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87942" y="524939"/>
                <a:ext cx="2025656" cy="2025656"/>
              </a:xfrm>
              <a:prstGeom prst="rect">
                <a:avLst/>
              </a:prstGeom>
              <a:noFill/>
            </p:spPr>
          </p:pic>
        </p:grpSp>
        <p:pic>
          <p:nvPicPr>
            <p:cNvPr id="15" name="Picture 14" descr="sun4.png">
              <a:extLst>
                <a:ext uri="{FF2B5EF4-FFF2-40B4-BE49-F238E27FC236}">
                  <a16:creationId xmlns:a16="http://schemas.microsoft.com/office/drawing/2014/main" id="{8496FE88-411D-4AFB-B1BF-FFAF6479E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19940998">
              <a:off x="10241238" y="2271368"/>
              <a:ext cx="1039152" cy="87808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0" name="Picture 19" descr="wolk.png">
              <a:extLst>
                <a:ext uri="{FF2B5EF4-FFF2-40B4-BE49-F238E27FC236}">
                  <a16:creationId xmlns:a16="http://schemas.microsoft.com/office/drawing/2014/main" id="{D75B5186-0AFE-47FA-B87A-696CF985E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19940998">
              <a:off x="10054687" y="2697369"/>
              <a:ext cx="1012795" cy="67586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77737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255F3-B6E1-4B11-B7DC-569EFB980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2F27A-3379-416B-B150-A8856E969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482A6D-30AD-43DD-8CFD-C4084D239CC2}"/>
              </a:ext>
            </a:extLst>
          </p:cNvPr>
          <p:cNvSpPr/>
          <p:nvPr/>
        </p:nvSpPr>
        <p:spPr>
          <a:xfrm>
            <a:off x="173255" y="127534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F83312-261F-43DC-9B9B-5BD0BB7C9692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5FFC0D0C-CD76-48E6-A11B-0FA782E06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เซียมซี">
            <a:extLst>
              <a:ext uri="{FF2B5EF4-FFF2-40B4-BE49-F238E27FC236}">
                <a16:creationId xmlns:a16="http://schemas.microsoft.com/office/drawing/2014/main" id="{50E971A1-18E5-4C02-8514-2D1840F50A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/>
          <a:srcRect l="34489" t="5556" r="11111" b="39755"/>
          <a:stretch/>
        </p:blipFill>
        <p:spPr bwMode="auto">
          <a:xfrm rot="630905" flipH="1">
            <a:off x="7071809" y="637171"/>
            <a:ext cx="6180052" cy="6463950"/>
          </a:xfrm>
          <a:prstGeom prst="rect">
            <a:avLst/>
          </a:prstGeom>
          <a:noFill/>
        </p:spPr>
      </p:pic>
      <p:sp>
        <p:nvSpPr>
          <p:cNvPr id="13" name="Rounded Rectangular Callout 5">
            <a:extLst>
              <a:ext uri="{FF2B5EF4-FFF2-40B4-BE49-F238E27FC236}">
                <a16:creationId xmlns:a16="http://schemas.microsoft.com/office/drawing/2014/main" id="{D4F19C60-4410-4AFB-A215-A7FDA1EE6414}"/>
              </a:ext>
            </a:extLst>
          </p:cNvPr>
          <p:cNvSpPr/>
          <p:nvPr/>
        </p:nvSpPr>
        <p:spPr>
          <a:xfrm>
            <a:off x="438730" y="1613954"/>
            <a:ext cx="8769862" cy="1741479"/>
          </a:xfrm>
          <a:prstGeom prst="wedgeRoundRectCallout">
            <a:avLst>
              <a:gd name="adj1" fmla="val -55800"/>
              <a:gd name="adj2" fmla="val 77392"/>
              <a:gd name="adj3" fmla="val 16667"/>
            </a:avLst>
          </a:prstGeom>
          <a:solidFill>
            <a:srgbClr val="ECD5B6"/>
          </a:solidFill>
          <a:ln>
            <a:solidFill>
              <a:srgbClr val="ECD5B6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Comic Sans MS" pitchFamily="66" charset="0"/>
              </a:rPr>
              <a:t>Hast du </a:t>
            </a:r>
            <a:r>
              <a:rPr lang="en-US" sz="4800" b="1" dirty="0" err="1">
                <a:latin typeface="Comic Sans MS" pitchFamily="66" charset="0"/>
              </a:rPr>
              <a:t>heute</a:t>
            </a:r>
            <a:r>
              <a:rPr lang="en-US" sz="4800" b="1" dirty="0">
                <a:latin typeface="Comic Sans MS" pitchFamily="66" charset="0"/>
              </a:rPr>
              <a:t> Abend Zeit?</a:t>
            </a:r>
            <a:endParaRPr lang="th-TH" sz="4800" b="1" dirty="0">
              <a:latin typeface="Comic Sans MS" pitchFamily="66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DA3C954-48B0-46FA-B3BB-72F0BF03182D}"/>
              </a:ext>
            </a:extLst>
          </p:cNvPr>
          <p:cNvSpPr txBox="1"/>
          <p:nvPr/>
        </p:nvSpPr>
        <p:spPr>
          <a:xfrm>
            <a:off x="727258" y="4648325"/>
            <a:ext cx="107374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7030A0"/>
                </a:solidFill>
                <a:latin typeface="Berlin Sans FB Demi" pitchFamily="34" charset="0"/>
              </a:rPr>
              <a:t>___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habe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ich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leider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keine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Zeit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.</a:t>
            </a:r>
            <a:endParaRPr lang="th-TH" sz="5400" dirty="0">
              <a:solidFill>
                <a:srgbClr val="7030A0"/>
              </a:solidFill>
              <a:latin typeface="Berlin Sans FB Demi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EB9041-3FB4-41FF-AC49-3653E7B53F93}"/>
              </a:ext>
            </a:extLst>
          </p:cNvPr>
          <p:cNvSpPr txBox="1"/>
          <p:nvPr/>
        </p:nvSpPr>
        <p:spPr>
          <a:xfrm>
            <a:off x="767976" y="5487845"/>
            <a:ext cx="91645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Nein,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leider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nicht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.</a:t>
            </a:r>
            <a:endParaRPr lang="th-TH" sz="6000" dirty="0">
              <a:solidFill>
                <a:srgbClr val="7030A0"/>
              </a:solidFill>
              <a:latin typeface="Berlin Sans FB Demi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EFD680C-D678-43F9-995B-C3FD3645790A}"/>
              </a:ext>
            </a:extLst>
          </p:cNvPr>
          <p:cNvGrpSpPr/>
          <p:nvPr/>
        </p:nvGrpSpPr>
        <p:grpSpPr>
          <a:xfrm>
            <a:off x="9116811" y="589288"/>
            <a:ext cx="2347931" cy="6666932"/>
            <a:chOff x="9116811" y="589288"/>
            <a:chExt cx="2347931" cy="666693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4DBDF01-B03E-4739-9D1A-FA9B032C02BC}"/>
                </a:ext>
              </a:extLst>
            </p:cNvPr>
            <p:cNvGrpSpPr/>
            <p:nvPr/>
          </p:nvGrpSpPr>
          <p:grpSpPr>
            <a:xfrm>
              <a:off x="9116811" y="589288"/>
              <a:ext cx="2345354" cy="6666932"/>
              <a:chOff x="9116811" y="589288"/>
              <a:chExt cx="2345354" cy="6666932"/>
            </a:xfrm>
          </p:grpSpPr>
          <p:sp>
            <p:nvSpPr>
              <p:cNvPr id="8" name="Flowchart: Alternate Process 7">
                <a:extLst>
                  <a:ext uri="{FF2B5EF4-FFF2-40B4-BE49-F238E27FC236}">
                    <a16:creationId xmlns:a16="http://schemas.microsoft.com/office/drawing/2014/main" id="{C208680C-A878-4A04-B35B-629FB2377392}"/>
                  </a:ext>
                </a:extLst>
              </p:cNvPr>
              <p:cNvSpPr/>
              <p:nvPr/>
            </p:nvSpPr>
            <p:spPr>
              <a:xfrm rot="4182967">
                <a:off x="8347593" y="4141649"/>
                <a:ext cx="5702887" cy="526256"/>
              </a:xfrm>
              <a:prstGeom prst="flowChartAlternateProcess">
                <a:avLst/>
              </a:prstGeom>
              <a:solidFill>
                <a:srgbClr val="ECD5B6"/>
              </a:solidFill>
              <a:ln>
                <a:solidFill>
                  <a:srgbClr val="ECD5B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5" name="Picture 14" descr="Image result for smile">
                <a:extLst>
                  <a:ext uri="{FF2B5EF4-FFF2-40B4-BE49-F238E27FC236}">
                    <a16:creationId xmlns:a16="http://schemas.microsoft.com/office/drawing/2014/main" id="{665F72C9-F206-41CA-A0C8-8F2AC7C709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3191" b="81277" l="9977" r="91415">
                            <a14:foregroundMark x1="37819" y1="6383" x2="73782" y2="50638"/>
                            <a14:foregroundMark x1="73782" y1="50638" x2="39443" y2="52553"/>
                            <a14:foregroundMark x1="39443" y1="52553" x2="35499" y2="26383"/>
                            <a14:foregroundMark x1="35499" y1="26383" x2="51740" y2="8511"/>
                            <a14:foregroundMark x1="9049" y1="38298" x2="18329" y2="65957"/>
                            <a14:foregroundMark x1="18329" y1="65957" x2="45476" y2="77234"/>
                            <a14:foregroundMark x1="45476" y1="77234" x2="70998" y2="53191"/>
                            <a14:foregroundMark x1="70998" y1="53191" x2="50580" y2="46383"/>
                            <a14:foregroundMark x1="50580" y1="46383" x2="22042" y2="49787"/>
                            <a14:foregroundMark x1="87935" y1="28085" x2="95128" y2="47447"/>
                            <a14:foregroundMark x1="95128" y1="47447" x2="61253" y2="56596"/>
                            <a14:foregroundMark x1="61253" y1="56596" x2="62413" y2="37021"/>
                            <a14:foregroundMark x1="62413" y1="37021" x2="91879" y2="37872"/>
                            <a14:foregroundMark x1="43852" y1="80213" x2="52436" y2="81277"/>
                            <a14:foregroundMark x1="43852" y1="3191" x2="78654" y2="30000"/>
                            <a14:foregroundMark x1="78654" y1="30000" x2="78886" y2="33191"/>
                          </a14:backgroundRemoval>
                        </a14:imgEffect>
                      </a14:imgLayer>
                    </a14:imgProps>
                  </a:ext>
                </a:extLst>
              </a:blip>
              <a:srcRect b="15425"/>
              <a:stretch>
                <a:fillRect/>
              </a:stretch>
            </p:blipFill>
            <p:spPr bwMode="auto">
              <a:xfrm rot="20831693">
                <a:off x="9116811" y="589288"/>
                <a:ext cx="2256323" cy="2080963"/>
              </a:xfrm>
              <a:prstGeom prst="rect">
                <a:avLst/>
              </a:prstGeom>
              <a:noFill/>
            </p:spPr>
          </p:pic>
        </p:grp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CF06A93-3257-40BB-AFFA-55985BE40360}"/>
                </a:ext>
              </a:extLst>
            </p:cNvPr>
            <p:cNvSpPr/>
            <p:nvPr/>
          </p:nvSpPr>
          <p:spPr>
            <a:xfrm rot="4184469">
              <a:off x="10492557" y="3719028"/>
              <a:ext cx="1158073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200" b="0" cap="none" spc="0" dirty="0" err="1">
                  <a:ln w="0"/>
                  <a:solidFill>
                    <a:schemeClr val="tx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heute</a:t>
              </a:r>
              <a:endParaRPr lang="en-US" sz="3200" b="0" cap="none" spc="0" dirty="0">
                <a:ln w="0"/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pic>
          <p:nvPicPr>
            <p:cNvPr id="17" name="Picture 6" descr="http://previews.123rf.com/images/glopphy/glopphy1505/glopphy150500081/40278594-Sun-sea-waves-identity-card-logo-template-Stock-Vector.jpg">
              <a:extLst>
                <a:ext uri="{FF2B5EF4-FFF2-40B4-BE49-F238E27FC236}">
                  <a16:creationId xmlns:a16="http://schemas.microsoft.com/office/drawing/2014/main" id="{4DB34AB0-2379-495B-8858-654EC2DF5D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3374" b="76423" l="6624" r="93803">
                          <a14:foregroundMark x1="30556" y1="62195" x2="58761" y2="60163"/>
                          <a14:foregroundMark x1="65598" y1="64431" x2="65598" y2="64431"/>
                          <a14:foregroundMark x1="25855" y1="61179" x2="25855" y2="61179"/>
                          <a14:foregroundMark x1="75214" y1="60772" x2="81410" y2="61179"/>
                          <a14:foregroundMark x1="12393" y1="61585" x2="22863" y2="60163"/>
                          <a14:foregroundMark x1="84402" y1="61179" x2="92521" y2="61585"/>
                          <a14:foregroundMark x1="14103" y1="61585" x2="9402" y2="63008"/>
                          <a14:foregroundMark x1="35897" y1="68089" x2="49145" y2="66667"/>
                          <a14:foregroundMark x1="34829" y1="33740" x2="34829" y2="33740"/>
                          <a14:foregroundMark x1="30128" y1="38415" x2="30128" y2="38415"/>
                          <a14:foregroundMark x1="22436" y1="43902" x2="29060" y2="47967"/>
                          <a14:foregroundMark x1="20513" y1="53862" x2="26709" y2="54878"/>
                          <a14:foregroundMark x1="40598" y1="26423" x2="44872" y2="41870"/>
                          <a14:foregroundMark x1="49786" y1="26016" x2="52137" y2="37398"/>
                          <a14:foregroundMark x1="58974" y1="26016" x2="56838" y2="36382"/>
                          <a14:foregroundMark x1="67521" y1="30894" x2="62607" y2="36992"/>
                          <a14:foregroundMark x1="73718" y1="35976" x2="66667" y2="42480"/>
                          <a14:foregroundMark x1="80983" y1="43293" x2="65598" y2="46545"/>
                          <a14:foregroundMark x1="74359" y1="54675" x2="74359" y2="54675"/>
                          <a14:foregroundMark x1="73718" y1="53862" x2="83333" y2="53455"/>
                          <a14:foregroundMark x1="52137" y1="74797" x2="52137" y2="74797"/>
                          <a14:foregroundMark x1="90171" y1="63008" x2="94017" y2="63008"/>
                          <a14:foregroundMark x1="6624" y1="63821" x2="10256" y2="63821"/>
                        </a14:backgroundRemoval>
                      </a14:imgEffect>
                    </a14:imgLayer>
                  </a14:imgProps>
                </a:ext>
              </a:extLst>
            </a:blip>
            <a:srcRect t="16781" b="16872"/>
            <a:stretch>
              <a:fillRect/>
            </a:stretch>
          </p:blipFill>
          <p:spPr bwMode="auto">
            <a:xfrm>
              <a:off x="10006869" y="2513830"/>
              <a:ext cx="1457873" cy="105316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21161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255F3-B6E1-4B11-B7DC-569EFB980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2F27A-3379-416B-B150-A8856E969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482A6D-30AD-43DD-8CFD-C4084D239CC2}"/>
              </a:ext>
            </a:extLst>
          </p:cNvPr>
          <p:cNvSpPr/>
          <p:nvPr/>
        </p:nvSpPr>
        <p:spPr>
          <a:xfrm>
            <a:off x="173255" y="127534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F83312-261F-43DC-9B9B-5BD0BB7C9692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5FFC0D0C-CD76-48E6-A11B-0FA782E06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เซียมซี">
            <a:extLst>
              <a:ext uri="{FF2B5EF4-FFF2-40B4-BE49-F238E27FC236}">
                <a16:creationId xmlns:a16="http://schemas.microsoft.com/office/drawing/2014/main" id="{50E971A1-18E5-4C02-8514-2D1840F50A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/>
          <a:srcRect l="34489" t="5556" r="11111" b="39755"/>
          <a:stretch/>
        </p:blipFill>
        <p:spPr bwMode="auto">
          <a:xfrm rot="630905" flipH="1">
            <a:off x="7071809" y="637171"/>
            <a:ext cx="6180052" cy="6463950"/>
          </a:xfrm>
          <a:prstGeom prst="rect">
            <a:avLst/>
          </a:prstGeom>
          <a:noFill/>
        </p:spPr>
      </p:pic>
      <p:sp>
        <p:nvSpPr>
          <p:cNvPr id="13" name="Rounded Rectangular Callout 5">
            <a:extLst>
              <a:ext uri="{FF2B5EF4-FFF2-40B4-BE49-F238E27FC236}">
                <a16:creationId xmlns:a16="http://schemas.microsoft.com/office/drawing/2014/main" id="{D4F19C60-4410-4AFB-A215-A7FDA1EE6414}"/>
              </a:ext>
            </a:extLst>
          </p:cNvPr>
          <p:cNvSpPr/>
          <p:nvPr/>
        </p:nvSpPr>
        <p:spPr>
          <a:xfrm>
            <a:off x="462314" y="1767599"/>
            <a:ext cx="6447455" cy="2686171"/>
          </a:xfrm>
          <a:prstGeom prst="wedgeRoundRectCallout">
            <a:avLst>
              <a:gd name="adj1" fmla="val -55800"/>
              <a:gd name="adj2" fmla="val 77392"/>
              <a:gd name="adj3" fmla="val 16667"/>
            </a:avLst>
          </a:prstGeom>
          <a:solidFill>
            <a:srgbClr val="FF7979"/>
          </a:solidFill>
          <a:ln>
            <a:solidFill>
              <a:srgbClr val="FF7979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Comic Sans MS" pitchFamily="66" charset="0"/>
              </a:rPr>
              <a:t>Hast du </a:t>
            </a:r>
            <a:r>
              <a:rPr lang="en-US" sz="4800" b="1" dirty="0" err="1">
                <a:latin typeface="Comic Sans MS" pitchFamily="66" charset="0"/>
              </a:rPr>
              <a:t>Sonntagvormittag</a:t>
            </a:r>
            <a:endParaRPr lang="en-US" sz="4800" b="1" dirty="0">
              <a:latin typeface="Comic Sans MS" pitchFamily="66" charset="0"/>
            </a:endParaRPr>
          </a:p>
          <a:p>
            <a:pPr algn="ctr"/>
            <a:r>
              <a:rPr lang="en-US" sz="4800" b="1" dirty="0">
                <a:latin typeface="Comic Sans MS" pitchFamily="66" charset="0"/>
              </a:rPr>
              <a:t> Zeit?</a:t>
            </a:r>
            <a:endParaRPr lang="th-TH" sz="4800" b="1" dirty="0">
              <a:latin typeface="Comic Sans MS" pitchFamily="66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E70272-146B-4A7D-A531-22E0B9736290}"/>
              </a:ext>
            </a:extLst>
          </p:cNvPr>
          <p:cNvSpPr txBox="1"/>
          <p:nvPr/>
        </p:nvSpPr>
        <p:spPr>
          <a:xfrm>
            <a:off x="3611294" y="4707778"/>
            <a:ext cx="390042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gradFill flip="none" rotWithShape="1">
                  <a:gsLst>
                    <a:gs pos="0">
                      <a:srgbClr val="92D050">
                        <a:shade val="30000"/>
                        <a:satMod val="115000"/>
                      </a:srgbClr>
                    </a:gs>
                    <a:gs pos="50000">
                      <a:srgbClr val="92D050">
                        <a:shade val="67500"/>
                        <a:satMod val="115000"/>
                      </a:srgbClr>
                    </a:gs>
                    <a:gs pos="100000">
                      <a:srgbClr val="92D05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Berlin Sans FB Demi" pitchFamily="34" charset="0"/>
              </a:rPr>
              <a:t>Ja</a:t>
            </a:r>
            <a:r>
              <a:rPr lang="en-US" sz="8800" dirty="0">
                <a:gradFill flip="none" rotWithShape="1">
                  <a:gsLst>
                    <a:gs pos="0">
                      <a:srgbClr val="92D050">
                        <a:shade val="30000"/>
                        <a:satMod val="115000"/>
                      </a:srgbClr>
                    </a:gs>
                    <a:gs pos="50000">
                      <a:srgbClr val="92D050">
                        <a:shade val="67500"/>
                        <a:satMod val="115000"/>
                      </a:srgbClr>
                    </a:gs>
                    <a:gs pos="100000">
                      <a:srgbClr val="92D05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Berlin Sans FB Demi" pitchFamily="34" charset="0"/>
              </a:rPr>
              <a:t>, </a:t>
            </a:r>
            <a:r>
              <a:rPr lang="en-US" sz="8800" dirty="0" err="1">
                <a:gradFill flip="none" rotWithShape="1">
                  <a:gsLst>
                    <a:gs pos="0">
                      <a:srgbClr val="92D050">
                        <a:shade val="30000"/>
                        <a:satMod val="115000"/>
                      </a:srgbClr>
                    </a:gs>
                    <a:gs pos="50000">
                      <a:srgbClr val="92D050">
                        <a:shade val="67500"/>
                        <a:satMod val="115000"/>
                      </a:srgbClr>
                    </a:gs>
                    <a:gs pos="100000">
                      <a:srgbClr val="92D05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Berlin Sans FB Demi" pitchFamily="34" charset="0"/>
              </a:rPr>
              <a:t>klar</a:t>
            </a:r>
            <a:endParaRPr lang="th-TH" sz="8800" dirty="0">
              <a:gradFill flip="none" rotWithShape="1">
                <a:gsLst>
                  <a:gs pos="0">
                    <a:srgbClr val="92D050">
                      <a:shade val="30000"/>
                      <a:satMod val="115000"/>
                    </a:srgbClr>
                  </a:gs>
                  <a:gs pos="50000">
                    <a:srgbClr val="92D050">
                      <a:shade val="67500"/>
                      <a:satMod val="115000"/>
                    </a:srgbClr>
                  </a:gs>
                  <a:gs pos="100000">
                    <a:srgbClr val="92D05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Berlin Sans FB Demi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CF4CC29-FA63-43E4-92D3-E3B3F20BD593}"/>
              </a:ext>
            </a:extLst>
          </p:cNvPr>
          <p:cNvGrpSpPr/>
          <p:nvPr/>
        </p:nvGrpSpPr>
        <p:grpSpPr>
          <a:xfrm>
            <a:off x="9104557" y="581663"/>
            <a:ext cx="2293714" cy="6674557"/>
            <a:chOff x="9104557" y="581663"/>
            <a:chExt cx="2293714" cy="667455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21AED57-7D7D-432F-A3E7-4E451DA82315}"/>
                </a:ext>
              </a:extLst>
            </p:cNvPr>
            <p:cNvGrpSpPr/>
            <p:nvPr/>
          </p:nvGrpSpPr>
          <p:grpSpPr>
            <a:xfrm>
              <a:off x="9104557" y="581663"/>
              <a:ext cx="2293714" cy="6674557"/>
              <a:chOff x="9104557" y="581663"/>
              <a:chExt cx="2293714" cy="6674557"/>
            </a:xfrm>
          </p:grpSpPr>
          <p:sp>
            <p:nvSpPr>
              <p:cNvPr id="8" name="Flowchart: Alternate Process 7">
                <a:extLst>
                  <a:ext uri="{FF2B5EF4-FFF2-40B4-BE49-F238E27FC236}">
                    <a16:creationId xmlns:a16="http://schemas.microsoft.com/office/drawing/2014/main" id="{C208680C-A878-4A04-B35B-629FB2377392}"/>
                  </a:ext>
                </a:extLst>
              </p:cNvPr>
              <p:cNvSpPr/>
              <p:nvPr/>
            </p:nvSpPr>
            <p:spPr>
              <a:xfrm rot="4182967">
                <a:off x="8283699" y="4141649"/>
                <a:ext cx="5702887" cy="526256"/>
              </a:xfrm>
              <a:prstGeom prst="flowChartAlternateProcess">
                <a:avLst/>
              </a:prstGeom>
              <a:solidFill>
                <a:srgbClr val="FF7979"/>
              </a:solidFill>
              <a:ln>
                <a:solidFill>
                  <a:srgbClr val="FF797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9" name="Picture 8" descr="Image result for smile">
                <a:extLst>
                  <a:ext uri="{FF2B5EF4-FFF2-40B4-BE49-F238E27FC236}">
                    <a16:creationId xmlns:a16="http://schemas.microsoft.com/office/drawing/2014/main" id="{1C520363-13E5-4641-83C7-891F29D286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5039" b="94961" l="6202" r="93411">
                            <a14:foregroundMark x1="49612" y1="16279" x2="22868" y2="26744"/>
                            <a14:foregroundMark x1="22868" y1="26744" x2="13953" y2="51938"/>
                            <a14:foregroundMark x1="13953" y1="51938" x2="30620" y2="83333"/>
                            <a14:foregroundMark x1="30620" y1="83333" x2="56589" y2="94186"/>
                            <a14:foregroundMark x1="56589" y1="94186" x2="85271" y2="75581"/>
                            <a14:foregroundMark x1="85271" y1="75581" x2="93411" y2="54651"/>
                            <a14:foregroundMark x1="93411" y1="54651" x2="66279" y2="24419"/>
                            <a14:foregroundMark x1="66279" y1="24419" x2="48450" y2="17442"/>
                            <a14:foregroundMark x1="41085" y1="7364" x2="79070" y2="36047"/>
                            <a14:foregroundMark x1="79070" y1="36047" x2="73643" y2="67829"/>
                            <a14:foregroundMark x1="73643" y1="67829" x2="46124" y2="67442"/>
                            <a14:foregroundMark x1="46124" y1="67442" x2="30620" y2="34109"/>
                            <a14:foregroundMark x1="30620" y1="34109" x2="40310" y2="12016"/>
                            <a14:foregroundMark x1="40310" y1="12016" x2="46124" y2="8915"/>
                            <a14:foregroundMark x1="54264" y1="5426" x2="73256" y2="61240"/>
                            <a14:foregroundMark x1="73256" y1="61240" x2="42248" y2="81395"/>
                            <a14:foregroundMark x1="42248" y1="81395" x2="31008" y2="48450"/>
                            <a14:foregroundMark x1="31008" y1="48450" x2="50388" y2="22093"/>
                            <a14:foregroundMark x1="50388" y1="22093" x2="65891" y2="14341"/>
                            <a14:foregroundMark x1="22481" y1="55814" x2="58527" y2="65504"/>
                            <a14:foregroundMark x1="58527" y1="65504" x2="27132" y2="57752"/>
                            <a14:foregroundMark x1="27132" y1="57752" x2="23643" y2="51163"/>
                            <a14:foregroundMark x1="23256" y1="69767" x2="39922" y2="92248"/>
                            <a14:foregroundMark x1="39922" y1="92248" x2="71705" y2="74031"/>
                            <a14:foregroundMark x1="71705" y1="74031" x2="44186" y2="59302"/>
                            <a14:foregroundMark x1="44186" y1="59302" x2="29070" y2="69767"/>
                            <a14:foregroundMark x1="6977" y1="58140" x2="65116" y2="71318"/>
                            <a14:foregroundMark x1="65116" y1="71318" x2="6202" y2="57752"/>
                            <a14:foregroundMark x1="6202" y1="57752" x2="6202" y2="53488"/>
                            <a14:foregroundMark x1="63178" y1="55426" x2="62791" y2="62016"/>
                            <a14:foregroundMark x1="41860" y1="70930" x2="47287" y2="93411"/>
                            <a14:foregroundMark x1="47287" y1="93411" x2="51163" y2="94961"/>
                          </a14:backgroundRemoval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04557" y="581663"/>
                <a:ext cx="2114555" cy="2114555"/>
              </a:xfrm>
              <a:prstGeom prst="rect">
                <a:avLst/>
              </a:prstGeom>
              <a:noFill/>
            </p:spPr>
          </p:pic>
        </p:grpSp>
        <p:pic>
          <p:nvPicPr>
            <p:cNvPr id="16" name="Picture 15" descr="sun4.png">
              <a:extLst>
                <a:ext uri="{FF2B5EF4-FFF2-40B4-BE49-F238E27FC236}">
                  <a16:creationId xmlns:a16="http://schemas.microsoft.com/office/drawing/2014/main" id="{2A8EFC18-1438-4EB8-8040-032A29BDA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19940998">
              <a:off x="10293874" y="2466627"/>
              <a:ext cx="1039152" cy="87808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7" name="Picture 16" descr="wolk.png">
              <a:extLst>
                <a:ext uri="{FF2B5EF4-FFF2-40B4-BE49-F238E27FC236}">
                  <a16:creationId xmlns:a16="http://schemas.microsoft.com/office/drawing/2014/main" id="{E5BBCC7F-3155-4201-8C9E-34F05CD10D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19940998">
              <a:off x="10107323" y="2892628"/>
              <a:ext cx="1012795" cy="67586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50089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255F3-B6E1-4B11-B7DC-569EFB980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2F27A-3379-416B-B150-A8856E969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482A6D-30AD-43DD-8CFD-C4084D239CC2}"/>
              </a:ext>
            </a:extLst>
          </p:cNvPr>
          <p:cNvSpPr/>
          <p:nvPr/>
        </p:nvSpPr>
        <p:spPr>
          <a:xfrm>
            <a:off x="173255" y="127534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F83312-261F-43DC-9B9B-5BD0BB7C9692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5FFC0D0C-CD76-48E6-A11B-0FA782E06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เซียมซี">
            <a:extLst>
              <a:ext uri="{FF2B5EF4-FFF2-40B4-BE49-F238E27FC236}">
                <a16:creationId xmlns:a16="http://schemas.microsoft.com/office/drawing/2014/main" id="{50E971A1-18E5-4C02-8514-2D1840F50A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/>
          <a:srcRect l="34489" t="5556" r="11111" b="39755"/>
          <a:stretch/>
        </p:blipFill>
        <p:spPr bwMode="auto">
          <a:xfrm rot="630905" flipH="1">
            <a:off x="7071809" y="637171"/>
            <a:ext cx="6180052" cy="6463950"/>
          </a:xfrm>
          <a:prstGeom prst="rect">
            <a:avLst/>
          </a:prstGeom>
          <a:noFill/>
        </p:spPr>
      </p:pic>
      <p:sp>
        <p:nvSpPr>
          <p:cNvPr id="13" name="Rounded Rectangular Callout 5">
            <a:extLst>
              <a:ext uri="{FF2B5EF4-FFF2-40B4-BE49-F238E27FC236}">
                <a16:creationId xmlns:a16="http://schemas.microsoft.com/office/drawing/2014/main" id="{D4F19C60-4410-4AFB-A215-A7FDA1EE6414}"/>
              </a:ext>
            </a:extLst>
          </p:cNvPr>
          <p:cNvSpPr/>
          <p:nvPr/>
        </p:nvSpPr>
        <p:spPr>
          <a:xfrm>
            <a:off x="438730" y="1613954"/>
            <a:ext cx="6406570" cy="1741479"/>
          </a:xfrm>
          <a:prstGeom prst="wedgeRoundRectCallout">
            <a:avLst>
              <a:gd name="adj1" fmla="val -55800"/>
              <a:gd name="adj2" fmla="val 77392"/>
              <a:gd name="adj3" fmla="val 16667"/>
            </a:avLst>
          </a:prstGeom>
          <a:solidFill>
            <a:srgbClr val="ECD5B6"/>
          </a:solidFill>
          <a:ln>
            <a:solidFill>
              <a:srgbClr val="ECD5B6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Comic Sans MS" pitchFamily="66" charset="0"/>
              </a:rPr>
              <a:t>Hast du morgen </a:t>
            </a:r>
          </a:p>
          <a:p>
            <a:pPr algn="ctr"/>
            <a:r>
              <a:rPr lang="en-US" sz="4800" b="1" dirty="0" err="1">
                <a:latin typeface="Comic Sans MS" pitchFamily="66" charset="0"/>
              </a:rPr>
              <a:t>Nachmittag</a:t>
            </a:r>
            <a:r>
              <a:rPr lang="en-US" sz="4800" b="1" dirty="0">
                <a:latin typeface="Comic Sans MS" pitchFamily="66" charset="0"/>
              </a:rPr>
              <a:t> Zeit?</a:t>
            </a:r>
            <a:endParaRPr lang="th-TH" sz="4800" b="1" dirty="0">
              <a:latin typeface="Comic Sans MS" pitchFamily="66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DA3C954-48B0-46FA-B3BB-72F0BF03182D}"/>
              </a:ext>
            </a:extLst>
          </p:cNvPr>
          <p:cNvSpPr txBox="1"/>
          <p:nvPr/>
        </p:nvSpPr>
        <p:spPr>
          <a:xfrm>
            <a:off x="727258" y="4648325"/>
            <a:ext cx="107374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7030A0"/>
                </a:solidFill>
                <a:latin typeface="Berlin Sans FB Demi" pitchFamily="34" charset="0"/>
              </a:rPr>
              <a:t>___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habe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ich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leider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keine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Zeit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.</a:t>
            </a:r>
            <a:endParaRPr lang="th-TH" sz="5400" dirty="0">
              <a:solidFill>
                <a:srgbClr val="7030A0"/>
              </a:solidFill>
              <a:latin typeface="Berlin Sans FB Demi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EB9041-3FB4-41FF-AC49-3653E7B53F93}"/>
              </a:ext>
            </a:extLst>
          </p:cNvPr>
          <p:cNvSpPr txBox="1"/>
          <p:nvPr/>
        </p:nvSpPr>
        <p:spPr>
          <a:xfrm>
            <a:off x="767976" y="5487845"/>
            <a:ext cx="91645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Nein,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leider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nicht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.</a:t>
            </a:r>
            <a:endParaRPr lang="th-TH" sz="6000" dirty="0">
              <a:solidFill>
                <a:srgbClr val="7030A0"/>
              </a:solidFill>
              <a:latin typeface="Berlin Sans FB Demi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4DBDBB5-DDB7-4926-821F-B0F53DA04A39}"/>
              </a:ext>
            </a:extLst>
          </p:cNvPr>
          <p:cNvGrpSpPr/>
          <p:nvPr/>
        </p:nvGrpSpPr>
        <p:grpSpPr>
          <a:xfrm>
            <a:off x="9116811" y="589288"/>
            <a:ext cx="2427096" cy="6666932"/>
            <a:chOff x="9116811" y="589288"/>
            <a:chExt cx="2427096" cy="6666932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EFD680C-D678-43F9-995B-C3FD3645790A}"/>
                </a:ext>
              </a:extLst>
            </p:cNvPr>
            <p:cNvGrpSpPr/>
            <p:nvPr/>
          </p:nvGrpSpPr>
          <p:grpSpPr>
            <a:xfrm>
              <a:off x="9116811" y="589288"/>
              <a:ext cx="2427096" cy="6666932"/>
              <a:chOff x="9116811" y="589288"/>
              <a:chExt cx="2427096" cy="6666932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44DBDF01-B03E-4739-9D1A-FA9B032C02BC}"/>
                  </a:ext>
                </a:extLst>
              </p:cNvPr>
              <p:cNvGrpSpPr/>
              <p:nvPr/>
            </p:nvGrpSpPr>
            <p:grpSpPr>
              <a:xfrm>
                <a:off x="9116811" y="589288"/>
                <a:ext cx="2345354" cy="6666932"/>
                <a:chOff x="9116811" y="589288"/>
                <a:chExt cx="2345354" cy="6666932"/>
              </a:xfrm>
            </p:grpSpPr>
            <p:sp>
              <p:nvSpPr>
                <p:cNvPr id="8" name="Flowchart: Alternate Process 7">
                  <a:extLst>
                    <a:ext uri="{FF2B5EF4-FFF2-40B4-BE49-F238E27FC236}">
                      <a16:creationId xmlns:a16="http://schemas.microsoft.com/office/drawing/2014/main" id="{C208680C-A878-4A04-B35B-629FB2377392}"/>
                    </a:ext>
                  </a:extLst>
                </p:cNvPr>
                <p:cNvSpPr/>
                <p:nvPr/>
              </p:nvSpPr>
              <p:spPr>
                <a:xfrm rot="4182967">
                  <a:off x="8347593" y="4141649"/>
                  <a:ext cx="5702887" cy="526256"/>
                </a:xfrm>
                <a:prstGeom prst="flowChartAlternateProcess">
                  <a:avLst/>
                </a:prstGeom>
                <a:solidFill>
                  <a:srgbClr val="ECD5B6"/>
                </a:solidFill>
                <a:ln>
                  <a:solidFill>
                    <a:srgbClr val="ECD5B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5" name="Picture 14" descr="Image result for smile">
                  <a:extLst>
                    <a:ext uri="{FF2B5EF4-FFF2-40B4-BE49-F238E27FC236}">
                      <a16:creationId xmlns:a16="http://schemas.microsoft.com/office/drawing/2014/main" id="{665F72C9-F206-41CA-A0C8-8F2AC7C709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3191" b="81277" l="9977" r="91415">
                              <a14:foregroundMark x1="37819" y1="6383" x2="73782" y2="50638"/>
                              <a14:foregroundMark x1="73782" y1="50638" x2="39443" y2="52553"/>
                              <a14:foregroundMark x1="39443" y1="52553" x2="35499" y2="26383"/>
                              <a14:foregroundMark x1="35499" y1="26383" x2="51740" y2="8511"/>
                              <a14:foregroundMark x1="9049" y1="38298" x2="18329" y2="65957"/>
                              <a14:foregroundMark x1="18329" y1="65957" x2="45476" y2="77234"/>
                              <a14:foregroundMark x1="45476" y1="77234" x2="70998" y2="53191"/>
                              <a14:foregroundMark x1="70998" y1="53191" x2="50580" y2="46383"/>
                              <a14:foregroundMark x1="50580" y1="46383" x2="22042" y2="49787"/>
                              <a14:foregroundMark x1="87935" y1="28085" x2="95128" y2="47447"/>
                              <a14:foregroundMark x1="95128" y1="47447" x2="61253" y2="56596"/>
                              <a14:foregroundMark x1="61253" y1="56596" x2="62413" y2="37021"/>
                              <a14:foregroundMark x1="62413" y1="37021" x2="91879" y2="37872"/>
                              <a14:foregroundMark x1="43852" y1="80213" x2="52436" y2="81277"/>
                              <a14:foregroundMark x1="43852" y1="3191" x2="78654" y2="30000"/>
                              <a14:foregroundMark x1="78654" y1="30000" x2="78886" y2="33191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b="15425"/>
                <a:stretch>
                  <a:fillRect/>
                </a:stretch>
              </p:blipFill>
              <p:spPr bwMode="auto">
                <a:xfrm rot="20831693">
                  <a:off x="9116811" y="589288"/>
                  <a:ext cx="2256323" cy="2080963"/>
                </a:xfrm>
                <a:prstGeom prst="rect">
                  <a:avLst/>
                </a:prstGeom>
                <a:noFill/>
              </p:spPr>
            </p:pic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CF06A93-3257-40BB-AFFA-55985BE40360}"/>
                  </a:ext>
                </a:extLst>
              </p:cNvPr>
              <p:cNvSpPr/>
              <p:nvPr/>
            </p:nvSpPr>
            <p:spPr>
              <a:xfrm rot="4184469">
                <a:off x="10512888" y="4062891"/>
                <a:ext cx="1477264" cy="58477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3200" b="0" cap="none" spc="0" dirty="0">
                    <a:ln w="0"/>
                    <a:solidFill>
                      <a:schemeClr val="tx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morgen</a:t>
                </a:r>
              </a:p>
            </p:txBody>
          </p:sp>
        </p:grpSp>
        <p:pic>
          <p:nvPicPr>
            <p:cNvPr id="18" name="Picture 17" descr="large-happy-sun-smiling-eyes-mouth-cartoon-66.6-15418.png">
              <a:extLst>
                <a:ext uri="{FF2B5EF4-FFF2-40B4-BE49-F238E27FC236}">
                  <a16:creationId xmlns:a16="http://schemas.microsoft.com/office/drawing/2014/main" id="{314FE2C8-4A76-4A31-9DBF-C68849EC3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994645" y="2479483"/>
              <a:ext cx="1357912" cy="1301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71202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255F3-B6E1-4B11-B7DC-569EFB980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2F27A-3379-416B-B150-A8856E969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482A6D-30AD-43DD-8CFD-C4084D239CC2}"/>
              </a:ext>
            </a:extLst>
          </p:cNvPr>
          <p:cNvSpPr/>
          <p:nvPr/>
        </p:nvSpPr>
        <p:spPr>
          <a:xfrm>
            <a:off x="173255" y="127534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F83312-261F-43DC-9B9B-5BD0BB7C9692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5FFC0D0C-CD76-48E6-A11B-0FA782E06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เซียมซี">
            <a:extLst>
              <a:ext uri="{FF2B5EF4-FFF2-40B4-BE49-F238E27FC236}">
                <a16:creationId xmlns:a16="http://schemas.microsoft.com/office/drawing/2014/main" id="{50E971A1-18E5-4C02-8514-2D1840F50A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/>
          <a:srcRect l="34489" t="5556" r="11111" b="39755"/>
          <a:stretch/>
        </p:blipFill>
        <p:spPr bwMode="auto">
          <a:xfrm rot="630905" flipH="1">
            <a:off x="7071809" y="637171"/>
            <a:ext cx="6180052" cy="6463950"/>
          </a:xfrm>
          <a:prstGeom prst="rect">
            <a:avLst/>
          </a:prstGeom>
          <a:noFill/>
        </p:spPr>
      </p:pic>
      <p:sp>
        <p:nvSpPr>
          <p:cNvPr id="13" name="Rounded Rectangular Callout 5">
            <a:extLst>
              <a:ext uri="{FF2B5EF4-FFF2-40B4-BE49-F238E27FC236}">
                <a16:creationId xmlns:a16="http://schemas.microsoft.com/office/drawing/2014/main" id="{D4F19C60-4410-4AFB-A215-A7FDA1EE6414}"/>
              </a:ext>
            </a:extLst>
          </p:cNvPr>
          <p:cNvSpPr/>
          <p:nvPr/>
        </p:nvSpPr>
        <p:spPr>
          <a:xfrm>
            <a:off x="737953" y="1452830"/>
            <a:ext cx="6561755" cy="2191919"/>
          </a:xfrm>
          <a:prstGeom prst="wedgeRoundRectCallout">
            <a:avLst>
              <a:gd name="adj1" fmla="val -55800"/>
              <a:gd name="adj2" fmla="val 77392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Comic Sans MS" pitchFamily="66" charset="0"/>
              </a:rPr>
              <a:t>Hast du </a:t>
            </a:r>
            <a:r>
              <a:rPr lang="en-US" sz="4800" b="1" dirty="0" err="1">
                <a:latin typeface="Comic Sans MS" pitchFamily="66" charset="0"/>
              </a:rPr>
              <a:t>Freitagabend</a:t>
            </a:r>
            <a:r>
              <a:rPr lang="en-US" sz="4800" b="1" dirty="0">
                <a:latin typeface="Comic Sans MS" pitchFamily="66" charset="0"/>
              </a:rPr>
              <a:t> Zeit?</a:t>
            </a:r>
            <a:endParaRPr lang="th-TH" sz="4800" b="1" dirty="0">
              <a:latin typeface="Comic Sans MS" pitchFamily="66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0FEB8D5-CF1C-49D4-A0F8-D76E4B25DCF6}"/>
              </a:ext>
            </a:extLst>
          </p:cNvPr>
          <p:cNvSpPr txBox="1"/>
          <p:nvPr/>
        </p:nvSpPr>
        <p:spPr>
          <a:xfrm>
            <a:off x="963819" y="4374662"/>
            <a:ext cx="39725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err="1">
                <a:solidFill>
                  <a:schemeClr val="accent2"/>
                </a:solidFill>
                <a:latin typeface="Berlin Sans FB Demi" pitchFamily="34" charset="0"/>
              </a:rPr>
              <a:t>Vielleicht</a:t>
            </a:r>
            <a:endParaRPr lang="th-TH" sz="7200" dirty="0">
              <a:solidFill>
                <a:schemeClr val="accent2"/>
              </a:solidFill>
              <a:latin typeface="Berlin Sans FB Demi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9EC2D95-94FF-4EC5-BA47-B48C71AA27B2}"/>
              </a:ext>
            </a:extLst>
          </p:cNvPr>
          <p:cNvSpPr txBox="1"/>
          <p:nvPr/>
        </p:nvSpPr>
        <p:spPr>
          <a:xfrm>
            <a:off x="963819" y="5254956"/>
            <a:ext cx="911499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chemeClr val="accent2"/>
                </a:solidFill>
                <a:latin typeface="Berlin Sans FB Demi" pitchFamily="34" charset="0"/>
              </a:rPr>
              <a:t>Das </a:t>
            </a:r>
            <a:r>
              <a:rPr lang="en-US" sz="6600" dirty="0" err="1">
                <a:solidFill>
                  <a:schemeClr val="accent2"/>
                </a:solidFill>
                <a:latin typeface="Berlin Sans FB Demi" pitchFamily="34" charset="0"/>
              </a:rPr>
              <a:t>weiß</a:t>
            </a:r>
            <a:r>
              <a:rPr lang="en-US" sz="6600" dirty="0">
                <a:solidFill>
                  <a:schemeClr val="accent2"/>
                </a:solidFill>
                <a:latin typeface="Berlin Sans FB Demi" pitchFamily="34" charset="0"/>
              </a:rPr>
              <a:t> </a:t>
            </a:r>
            <a:r>
              <a:rPr lang="en-US" sz="6600" dirty="0" err="1">
                <a:solidFill>
                  <a:schemeClr val="accent2"/>
                </a:solidFill>
                <a:latin typeface="Berlin Sans FB Demi" pitchFamily="34" charset="0"/>
              </a:rPr>
              <a:t>ich</a:t>
            </a:r>
            <a:r>
              <a:rPr lang="en-US" sz="6600" dirty="0">
                <a:solidFill>
                  <a:schemeClr val="accent2"/>
                </a:solidFill>
                <a:latin typeface="Berlin Sans FB Demi" pitchFamily="34" charset="0"/>
              </a:rPr>
              <a:t> </a:t>
            </a:r>
            <a:r>
              <a:rPr lang="en-US" sz="6600" dirty="0" err="1">
                <a:solidFill>
                  <a:schemeClr val="accent2"/>
                </a:solidFill>
                <a:latin typeface="Berlin Sans FB Demi" pitchFamily="34" charset="0"/>
              </a:rPr>
              <a:t>noch</a:t>
            </a:r>
            <a:r>
              <a:rPr lang="en-US" sz="6600" dirty="0">
                <a:solidFill>
                  <a:schemeClr val="accent2"/>
                </a:solidFill>
                <a:latin typeface="Berlin Sans FB Demi" pitchFamily="34" charset="0"/>
              </a:rPr>
              <a:t> </a:t>
            </a:r>
            <a:r>
              <a:rPr lang="en-US" sz="6600" dirty="0" err="1">
                <a:solidFill>
                  <a:schemeClr val="accent2"/>
                </a:solidFill>
                <a:latin typeface="Berlin Sans FB Demi" pitchFamily="34" charset="0"/>
              </a:rPr>
              <a:t>nicht</a:t>
            </a:r>
            <a:r>
              <a:rPr lang="en-US" sz="6600" dirty="0">
                <a:solidFill>
                  <a:schemeClr val="accent2"/>
                </a:solidFill>
                <a:latin typeface="Berlin Sans FB Demi" pitchFamily="34" charset="0"/>
              </a:rPr>
              <a:t>.</a:t>
            </a:r>
            <a:endParaRPr lang="th-TH" sz="6600" dirty="0">
              <a:solidFill>
                <a:schemeClr val="accent2"/>
              </a:solidFill>
              <a:latin typeface="Berlin Sans FB Demi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2924D37-502D-4A42-AF43-1A5972D7CC9D}"/>
              </a:ext>
            </a:extLst>
          </p:cNvPr>
          <p:cNvGrpSpPr/>
          <p:nvPr/>
        </p:nvGrpSpPr>
        <p:grpSpPr>
          <a:xfrm>
            <a:off x="9087942" y="524939"/>
            <a:ext cx="2310329" cy="6731281"/>
            <a:chOff x="9087942" y="524939"/>
            <a:chExt cx="2310329" cy="673128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54A7D62-77CF-4652-951B-061C77AFAE43}"/>
                </a:ext>
              </a:extLst>
            </p:cNvPr>
            <p:cNvGrpSpPr/>
            <p:nvPr/>
          </p:nvGrpSpPr>
          <p:grpSpPr>
            <a:xfrm>
              <a:off x="9087942" y="524939"/>
              <a:ext cx="2310329" cy="6731281"/>
              <a:chOff x="9087942" y="524939"/>
              <a:chExt cx="2310329" cy="6731281"/>
            </a:xfrm>
          </p:grpSpPr>
          <p:sp>
            <p:nvSpPr>
              <p:cNvPr id="8" name="Flowchart: Alternate Process 7">
                <a:extLst>
                  <a:ext uri="{FF2B5EF4-FFF2-40B4-BE49-F238E27FC236}">
                    <a16:creationId xmlns:a16="http://schemas.microsoft.com/office/drawing/2014/main" id="{C208680C-A878-4A04-B35B-629FB2377392}"/>
                  </a:ext>
                </a:extLst>
              </p:cNvPr>
              <p:cNvSpPr/>
              <p:nvPr/>
            </p:nvSpPr>
            <p:spPr>
              <a:xfrm rot="4182967">
                <a:off x="8283699" y="4141649"/>
                <a:ext cx="5702887" cy="526256"/>
              </a:xfrm>
              <a:prstGeom prst="flowChartAlternateProcess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6" name="Picture 12" descr="Image result for smile">
                <a:extLst>
                  <a:ext uri="{FF2B5EF4-FFF2-40B4-BE49-F238E27FC236}">
                    <a16:creationId xmlns:a16="http://schemas.microsoft.com/office/drawing/2014/main" id="{DBDD7164-73DD-4FAD-99C5-EFD36C2C64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5039" b="94574" l="4264" r="94574">
                            <a14:foregroundMark x1="23256" y1="17829" x2="12791" y2="49225"/>
                            <a14:foregroundMark x1="12791" y1="49225" x2="15116" y2="63953"/>
                            <a14:foregroundMark x1="46899" y1="9690" x2="80620" y2="32946"/>
                            <a14:foregroundMark x1="80620" y1="32946" x2="90310" y2="58915"/>
                            <a14:foregroundMark x1="90310" y1="58915" x2="82558" y2="82558"/>
                            <a14:foregroundMark x1="82558" y1="82558" x2="52326" y2="94961"/>
                            <a14:foregroundMark x1="52326" y1="94961" x2="32171" y2="79845"/>
                            <a14:foregroundMark x1="32171" y1="79845" x2="28682" y2="42636"/>
                            <a14:foregroundMark x1="28682" y1="42636" x2="43411" y2="15504"/>
                            <a14:foregroundMark x1="43411" y1="15504" x2="50000" y2="9690"/>
                            <a14:foregroundMark x1="44574" y1="6202" x2="15504" y2="58140"/>
                            <a14:foregroundMark x1="15504" y1="58140" x2="24419" y2="20155"/>
                            <a14:foregroundMark x1="24419" y1="20155" x2="65116" y2="15891"/>
                            <a14:foregroundMark x1="65116" y1="15891" x2="91860" y2="41860"/>
                            <a14:foregroundMark x1="91860" y1="41860" x2="90310" y2="65116"/>
                            <a14:foregroundMark x1="34884" y1="12016" x2="64729" y2="9690"/>
                            <a14:foregroundMark x1="64729" y1="9690" x2="82946" y2="27519"/>
                            <a14:foregroundMark x1="82946" y1="27519" x2="46512" y2="17829"/>
                            <a14:foregroundMark x1="46512" y1="17829" x2="23643" y2="20930"/>
                            <a14:foregroundMark x1="23643" y1="20930" x2="8915" y2="39922"/>
                            <a14:foregroundMark x1="36047" y1="10465" x2="58140" y2="13953"/>
                            <a14:foregroundMark x1="58140" y1="13953" x2="79457" y2="31008"/>
                            <a14:foregroundMark x1="79457" y1="31008" x2="94961" y2="54264"/>
                            <a14:foregroundMark x1="94961" y1="54264" x2="94961" y2="55814"/>
                            <a14:foregroundMark x1="47674" y1="2326" x2="13566" y2="23256"/>
                            <a14:foregroundMark x1="13566" y1="23256" x2="4264" y2="62791"/>
                            <a14:foregroundMark x1="44574" y1="5039" x2="65891" y2="26357"/>
                            <a14:foregroundMark x1="65891" y1="26357" x2="67829" y2="32946"/>
                          </a14:backgroundRemoval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87942" y="524939"/>
                <a:ext cx="2025656" cy="2025656"/>
              </a:xfrm>
              <a:prstGeom prst="rect">
                <a:avLst/>
              </a:prstGeom>
              <a:noFill/>
            </p:spPr>
          </p:pic>
        </p:grpSp>
        <p:pic>
          <p:nvPicPr>
            <p:cNvPr id="17" name="Picture 6" descr="http://previews.123rf.com/images/glopphy/glopphy1505/glopphy150500081/40278594-Sun-sea-waves-identity-card-logo-template-Stock-Vector.jpg">
              <a:extLst>
                <a:ext uri="{FF2B5EF4-FFF2-40B4-BE49-F238E27FC236}">
                  <a16:creationId xmlns:a16="http://schemas.microsoft.com/office/drawing/2014/main" id="{6F7073C3-3F94-4E64-8BB1-363A2BC112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3374" b="76423" l="6624" r="93803">
                          <a14:foregroundMark x1="30556" y1="62195" x2="58761" y2="60163"/>
                          <a14:foregroundMark x1="65598" y1="64431" x2="65598" y2="64431"/>
                          <a14:foregroundMark x1="25855" y1="61179" x2="25855" y2="61179"/>
                          <a14:foregroundMark x1="75214" y1="60772" x2="81410" y2="61179"/>
                          <a14:foregroundMark x1="12393" y1="61585" x2="22863" y2="60163"/>
                          <a14:foregroundMark x1="84402" y1="61179" x2="92521" y2="61585"/>
                          <a14:foregroundMark x1="14103" y1="61585" x2="9402" y2="63008"/>
                          <a14:foregroundMark x1="35897" y1="68089" x2="49145" y2="66667"/>
                          <a14:foregroundMark x1="34829" y1="33740" x2="34829" y2="33740"/>
                          <a14:foregroundMark x1="30128" y1="38415" x2="30128" y2="38415"/>
                          <a14:foregroundMark x1="22436" y1="43902" x2="29060" y2="47967"/>
                          <a14:foregroundMark x1="20513" y1="53862" x2="26709" y2="54878"/>
                          <a14:foregroundMark x1="40598" y1="26423" x2="44872" y2="41870"/>
                          <a14:foregroundMark x1="49786" y1="26016" x2="52137" y2="37398"/>
                          <a14:foregroundMark x1="58974" y1="26016" x2="56838" y2="36382"/>
                          <a14:foregroundMark x1="67521" y1="30894" x2="62607" y2="36992"/>
                          <a14:foregroundMark x1="73718" y1="35976" x2="66667" y2="42480"/>
                          <a14:foregroundMark x1="80983" y1="43293" x2="65598" y2="46545"/>
                          <a14:foregroundMark x1="74359" y1="54675" x2="74359" y2="54675"/>
                          <a14:foregroundMark x1="73718" y1="53862" x2="83333" y2="53455"/>
                          <a14:foregroundMark x1="52137" y1="74797" x2="52137" y2="74797"/>
                          <a14:foregroundMark x1="90171" y1="63008" x2="94017" y2="63008"/>
                          <a14:foregroundMark x1="6624" y1="63821" x2="10256" y2="63821"/>
                        </a14:backgroundRemoval>
                      </a14:imgEffect>
                    </a14:imgLayer>
                  </a14:imgProps>
                </a:ext>
              </a:extLst>
            </a:blip>
            <a:srcRect t="16781" b="16872"/>
            <a:stretch>
              <a:fillRect/>
            </a:stretch>
          </p:blipFill>
          <p:spPr bwMode="auto">
            <a:xfrm rot="20830894">
              <a:off x="9734790" y="2302023"/>
              <a:ext cx="1628877" cy="117669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842231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255F3-B6E1-4B11-B7DC-569EFB980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2F27A-3379-416B-B150-A8856E969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482A6D-30AD-43DD-8CFD-C4084D239CC2}"/>
              </a:ext>
            </a:extLst>
          </p:cNvPr>
          <p:cNvSpPr/>
          <p:nvPr/>
        </p:nvSpPr>
        <p:spPr>
          <a:xfrm>
            <a:off x="173255" y="127534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F83312-261F-43DC-9B9B-5BD0BB7C9692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5FFC0D0C-CD76-48E6-A11B-0FA782E06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เซียมซี">
            <a:extLst>
              <a:ext uri="{FF2B5EF4-FFF2-40B4-BE49-F238E27FC236}">
                <a16:creationId xmlns:a16="http://schemas.microsoft.com/office/drawing/2014/main" id="{50E971A1-18E5-4C02-8514-2D1840F50A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/>
          <a:srcRect l="34489" t="5556" r="11111" b="39755"/>
          <a:stretch/>
        </p:blipFill>
        <p:spPr bwMode="auto">
          <a:xfrm rot="630905" flipH="1">
            <a:off x="7071809" y="637171"/>
            <a:ext cx="6180052" cy="6463950"/>
          </a:xfrm>
          <a:prstGeom prst="rect">
            <a:avLst/>
          </a:prstGeom>
          <a:noFill/>
        </p:spPr>
      </p:pic>
      <p:sp>
        <p:nvSpPr>
          <p:cNvPr id="13" name="Rounded Rectangular Callout 5">
            <a:extLst>
              <a:ext uri="{FF2B5EF4-FFF2-40B4-BE49-F238E27FC236}">
                <a16:creationId xmlns:a16="http://schemas.microsoft.com/office/drawing/2014/main" id="{D4F19C60-4410-4AFB-A215-A7FDA1EE6414}"/>
              </a:ext>
            </a:extLst>
          </p:cNvPr>
          <p:cNvSpPr/>
          <p:nvPr/>
        </p:nvSpPr>
        <p:spPr>
          <a:xfrm>
            <a:off x="462314" y="1767599"/>
            <a:ext cx="6447455" cy="2686171"/>
          </a:xfrm>
          <a:prstGeom prst="wedgeRoundRectCallout">
            <a:avLst>
              <a:gd name="adj1" fmla="val -55800"/>
              <a:gd name="adj2" fmla="val 77392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Comic Sans MS" pitchFamily="66" charset="0"/>
              </a:rPr>
              <a:t>Hast du </a:t>
            </a:r>
            <a:r>
              <a:rPr lang="en-US" sz="4800" b="1" dirty="0" err="1">
                <a:latin typeface="Comic Sans MS" pitchFamily="66" charset="0"/>
              </a:rPr>
              <a:t>Donnerstagmittag</a:t>
            </a:r>
            <a:endParaRPr lang="en-US" sz="4800" b="1" dirty="0">
              <a:latin typeface="Comic Sans MS" pitchFamily="66" charset="0"/>
            </a:endParaRPr>
          </a:p>
          <a:p>
            <a:pPr algn="ctr"/>
            <a:r>
              <a:rPr lang="en-US" sz="4800" b="1" dirty="0">
                <a:latin typeface="Comic Sans MS" pitchFamily="66" charset="0"/>
              </a:rPr>
              <a:t> Zeit?</a:t>
            </a:r>
            <a:endParaRPr lang="th-TH" sz="4800" b="1" dirty="0">
              <a:latin typeface="Comic Sans MS" pitchFamily="66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E70272-146B-4A7D-A531-22E0B9736290}"/>
              </a:ext>
            </a:extLst>
          </p:cNvPr>
          <p:cNvSpPr txBox="1"/>
          <p:nvPr/>
        </p:nvSpPr>
        <p:spPr>
          <a:xfrm>
            <a:off x="3611294" y="4707778"/>
            <a:ext cx="390042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gradFill flip="none" rotWithShape="1">
                  <a:gsLst>
                    <a:gs pos="0">
                      <a:srgbClr val="92D050">
                        <a:shade val="30000"/>
                        <a:satMod val="115000"/>
                      </a:srgbClr>
                    </a:gs>
                    <a:gs pos="50000">
                      <a:srgbClr val="92D050">
                        <a:shade val="67500"/>
                        <a:satMod val="115000"/>
                      </a:srgbClr>
                    </a:gs>
                    <a:gs pos="100000">
                      <a:srgbClr val="92D05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Berlin Sans FB Demi" pitchFamily="34" charset="0"/>
              </a:rPr>
              <a:t>Ja</a:t>
            </a:r>
            <a:r>
              <a:rPr lang="en-US" sz="8800" dirty="0">
                <a:gradFill flip="none" rotWithShape="1">
                  <a:gsLst>
                    <a:gs pos="0">
                      <a:srgbClr val="92D050">
                        <a:shade val="30000"/>
                        <a:satMod val="115000"/>
                      </a:srgbClr>
                    </a:gs>
                    <a:gs pos="50000">
                      <a:srgbClr val="92D050">
                        <a:shade val="67500"/>
                        <a:satMod val="115000"/>
                      </a:srgbClr>
                    </a:gs>
                    <a:gs pos="100000">
                      <a:srgbClr val="92D05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Berlin Sans FB Demi" pitchFamily="34" charset="0"/>
              </a:rPr>
              <a:t>, </a:t>
            </a:r>
            <a:r>
              <a:rPr lang="en-US" sz="8800" dirty="0" err="1">
                <a:gradFill flip="none" rotWithShape="1">
                  <a:gsLst>
                    <a:gs pos="0">
                      <a:srgbClr val="92D050">
                        <a:shade val="30000"/>
                        <a:satMod val="115000"/>
                      </a:srgbClr>
                    </a:gs>
                    <a:gs pos="50000">
                      <a:srgbClr val="92D050">
                        <a:shade val="67500"/>
                        <a:satMod val="115000"/>
                      </a:srgbClr>
                    </a:gs>
                    <a:gs pos="100000">
                      <a:srgbClr val="92D05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Berlin Sans FB Demi" pitchFamily="34" charset="0"/>
              </a:rPr>
              <a:t>klar</a:t>
            </a:r>
            <a:endParaRPr lang="th-TH" sz="8800" dirty="0">
              <a:gradFill flip="none" rotWithShape="1">
                <a:gsLst>
                  <a:gs pos="0">
                    <a:srgbClr val="92D050">
                      <a:shade val="30000"/>
                      <a:satMod val="115000"/>
                    </a:srgbClr>
                  </a:gs>
                  <a:gs pos="50000">
                    <a:srgbClr val="92D050">
                      <a:shade val="67500"/>
                      <a:satMod val="115000"/>
                    </a:srgbClr>
                  </a:gs>
                  <a:gs pos="100000">
                    <a:srgbClr val="92D05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Berlin Sans FB Demi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EEBD00C-509B-4D19-85A5-7802DE3F01A2}"/>
              </a:ext>
            </a:extLst>
          </p:cNvPr>
          <p:cNvGrpSpPr/>
          <p:nvPr/>
        </p:nvGrpSpPr>
        <p:grpSpPr>
          <a:xfrm>
            <a:off x="9104557" y="581663"/>
            <a:ext cx="2293714" cy="6674557"/>
            <a:chOff x="9104557" y="581663"/>
            <a:chExt cx="2293714" cy="667455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21AED57-7D7D-432F-A3E7-4E451DA82315}"/>
                </a:ext>
              </a:extLst>
            </p:cNvPr>
            <p:cNvGrpSpPr/>
            <p:nvPr/>
          </p:nvGrpSpPr>
          <p:grpSpPr>
            <a:xfrm>
              <a:off x="9104557" y="581663"/>
              <a:ext cx="2293714" cy="6674557"/>
              <a:chOff x="9104557" y="581663"/>
              <a:chExt cx="2293714" cy="6674557"/>
            </a:xfrm>
          </p:grpSpPr>
          <p:sp>
            <p:nvSpPr>
              <p:cNvPr id="8" name="Flowchart: Alternate Process 7">
                <a:extLst>
                  <a:ext uri="{FF2B5EF4-FFF2-40B4-BE49-F238E27FC236}">
                    <a16:creationId xmlns:a16="http://schemas.microsoft.com/office/drawing/2014/main" id="{C208680C-A878-4A04-B35B-629FB2377392}"/>
                  </a:ext>
                </a:extLst>
              </p:cNvPr>
              <p:cNvSpPr/>
              <p:nvPr/>
            </p:nvSpPr>
            <p:spPr>
              <a:xfrm rot="4182967">
                <a:off x="8283699" y="4141649"/>
                <a:ext cx="5702887" cy="526256"/>
              </a:xfrm>
              <a:prstGeom prst="flowChartAlternateProcess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9" name="Picture 8" descr="Image result for smile">
                <a:extLst>
                  <a:ext uri="{FF2B5EF4-FFF2-40B4-BE49-F238E27FC236}">
                    <a16:creationId xmlns:a16="http://schemas.microsoft.com/office/drawing/2014/main" id="{1C520363-13E5-4641-83C7-891F29D286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5039" b="94961" l="6202" r="93411">
                            <a14:foregroundMark x1="49612" y1="16279" x2="22868" y2="26744"/>
                            <a14:foregroundMark x1="22868" y1="26744" x2="13953" y2="51938"/>
                            <a14:foregroundMark x1="13953" y1="51938" x2="30620" y2="83333"/>
                            <a14:foregroundMark x1="30620" y1="83333" x2="56589" y2="94186"/>
                            <a14:foregroundMark x1="56589" y1="94186" x2="85271" y2="75581"/>
                            <a14:foregroundMark x1="85271" y1="75581" x2="93411" y2="54651"/>
                            <a14:foregroundMark x1="93411" y1="54651" x2="66279" y2="24419"/>
                            <a14:foregroundMark x1="66279" y1="24419" x2="48450" y2="17442"/>
                            <a14:foregroundMark x1="41085" y1="7364" x2="79070" y2="36047"/>
                            <a14:foregroundMark x1="79070" y1="36047" x2="73643" y2="67829"/>
                            <a14:foregroundMark x1="73643" y1="67829" x2="46124" y2="67442"/>
                            <a14:foregroundMark x1="46124" y1="67442" x2="30620" y2="34109"/>
                            <a14:foregroundMark x1="30620" y1="34109" x2="40310" y2="12016"/>
                            <a14:foregroundMark x1="40310" y1="12016" x2="46124" y2="8915"/>
                            <a14:foregroundMark x1="54264" y1="5426" x2="73256" y2="61240"/>
                            <a14:foregroundMark x1="73256" y1="61240" x2="42248" y2="81395"/>
                            <a14:foregroundMark x1="42248" y1="81395" x2="31008" y2="48450"/>
                            <a14:foregroundMark x1="31008" y1="48450" x2="50388" y2="22093"/>
                            <a14:foregroundMark x1="50388" y1="22093" x2="65891" y2="14341"/>
                            <a14:foregroundMark x1="22481" y1="55814" x2="58527" y2="65504"/>
                            <a14:foregroundMark x1="58527" y1="65504" x2="27132" y2="57752"/>
                            <a14:foregroundMark x1="27132" y1="57752" x2="23643" y2="51163"/>
                            <a14:foregroundMark x1="23256" y1="69767" x2="39922" y2="92248"/>
                            <a14:foregroundMark x1="39922" y1="92248" x2="71705" y2="74031"/>
                            <a14:foregroundMark x1="71705" y1="74031" x2="44186" y2="59302"/>
                            <a14:foregroundMark x1="44186" y1="59302" x2="29070" y2="69767"/>
                            <a14:foregroundMark x1="6977" y1="58140" x2="65116" y2="71318"/>
                            <a14:foregroundMark x1="65116" y1="71318" x2="6202" y2="57752"/>
                            <a14:foregroundMark x1="6202" y1="57752" x2="6202" y2="53488"/>
                            <a14:foregroundMark x1="63178" y1="55426" x2="62791" y2="62016"/>
                            <a14:foregroundMark x1="41860" y1="70930" x2="47287" y2="93411"/>
                            <a14:foregroundMark x1="47287" y1="93411" x2="51163" y2="94961"/>
                          </a14:backgroundRemoval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04557" y="581663"/>
                <a:ext cx="2114555" cy="2114555"/>
              </a:xfrm>
              <a:prstGeom prst="rect">
                <a:avLst/>
              </a:prstGeom>
              <a:noFill/>
            </p:spPr>
          </p:pic>
        </p:grpSp>
        <p:pic>
          <p:nvPicPr>
            <p:cNvPr id="16" name="Picture 15" descr="good-afternoon-smiley-emoticon.gif">
              <a:extLst>
                <a:ext uri="{FF2B5EF4-FFF2-40B4-BE49-F238E27FC236}">
                  <a16:creationId xmlns:a16="http://schemas.microsoft.com/office/drawing/2014/main" id="{840D5A35-9B04-42C7-8399-8E7C139E456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0328222">
              <a:off x="10283834" y="2631238"/>
              <a:ext cx="796228" cy="7962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948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255F3-B6E1-4B11-B7DC-569EFB980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2F27A-3379-416B-B150-A8856E969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482A6D-30AD-43DD-8CFD-C4084D239CC2}"/>
              </a:ext>
            </a:extLst>
          </p:cNvPr>
          <p:cNvSpPr/>
          <p:nvPr/>
        </p:nvSpPr>
        <p:spPr>
          <a:xfrm>
            <a:off x="173255" y="127534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F83312-261F-43DC-9B9B-5BD0BB7C9692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5FFC0D0C-CD76-48E6-A11B-0FA782E06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เซียมซี">
            <a:extLst>
              <a:ext uri="{FF2B5EF4-FFF2-40B4-BE49-F238E27FC236}">
                <a16:creationId xmlns:a16="http://schemas.microsoft.com/office/drawing/2014/main" id="{50E971A1-18E5-4C02-8514-2D1840F50A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/>
          <a:srcRect l="34489" t="5556" r="11111" b="39755"/>
          <a:stretch/>
        </p:blipFill>
        <p:spPr bwMode="auto">
          <a:xfrm rot="630905" flipH="1">
            <a:off x="7254438" y="412773"/>
            <a:ext cx="6180052" cy="6463950"/>
          </a:xfrm>
          <a:prstGeom prst="rect">
            <a:avLst/>
          </a:prstGeom>
          <a:noFill/>
        </p:spPr>
      </p:pic>
      <p:sp>
        <p:nvSpPr>
          <p:cNvPr id="13" name="Rounded Rectangular Callout 5">
            <a:extLst>
              <a:ext uri="{FF2B5EF4-FFF2-40B4-BE49-F238E27FC236}">
                <a16:creationId xmlns:a16="http://schemas.microsoft.com/office/drawing/2014/main" id="{D4F19C60-4410-4AFB-A215-A7FDA1EE6414}"/>
              </a:ext>
            </a:extLst>
          </p:cNvPr>
          <p:cNvSpPr/>
          <p:nvPr/>
        </p:nvSpPr>
        <p:spPr>
          <a:xfrm>
            <a:off x="737953" y="1903270"/>
            <a:ext cx="6561755" cy="1741479"/>
          </a:xfrm>
          <a:prstGeom prst="wedgeRoundRectCallout">
            <a:avLst>
              <a:gd name="adj1" fmla="val -55800"/>
              <a:gd name="adj2" fmla="val 77392"/>
              <a:gd name="adj3" fmla="val 16667"/>
            </a:avLst>
          </a:prstGeom>
          <a:solidFill>
            <a:srgbClr val="ECD5B6"/>
          </a:solidFill>
          <a:ln>
            <a:solidFill>
              <a:srgbClr val="ECD5B6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Comic Sans MS" pitchFamily="66" charset="0"/>
              </a:rPr>
              <a:t>Hast du </a:t>
            </a:r>
            <a:r>
              <a:rPr lang="en-US" sz="4800" b="1" dirty="0" err="1">
                <a:latin typeface="Comic Sans MS" pitchFamily="66" charset="0"/>
              </a:rPr>
              <a:t>übermorgen</a:t>
            </a:r>
            <a:r>
              <a:rPr lang="en-US" sz="4800" b="1" dirty="0">
                <a:latin typeface="Comic Sans MS" pitchFamily="66" charset="0"/>
              </a:rPr>
              <a:t> </a:t>
            </a:r>
            <a:r>
              <a:rPr lang="en-US" sz="4800" b="1" dirty="0" err="1">
                <a:latin typeface="Comic Sans MS" pitchFamily="66" charset="0"/>
              </a:rPr>
              <a:t>Vormittag</a:t>
            </a:r>
            <a:r>
              <a:rPr lang="en-US" sz="4800" b="1" dirty="0">
                <a:latin typeface="Comic Sans MS" pitchFamily="66" charset="0"/>
              </a:rPr>
              <a:t> Zeit?</a:t>
            </a:r>
            <a:endParaRPr lang="th-TH" sz="4800" b="1" dirty="0">
              <a:latin typeface="Comic Sans MS" pitchFamily="66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0FEB8D5-CF1C-49D4-A0F8-D76E4B25DCF6}"/>
              </a:ext>
            </a:extLst>
          </p:cNvPr>
          <p:cNvSpPr txBox="1"/>
          <p:nvPr/>
        </p:nvSpPr>
        <p:spPr>
          <a:xfrm>
            <a:off x="963819" y="4374662"/>
            <a:ext cx="39725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err="1">
                <a:solidFill>
                  <a:schemeClr val="accent2"/>
                </a:solidFill>
                <a:latin typeface="Berlin Sans FB Demi" pitchFamily="34" charset="0"/>
              </a:rPr>
              <a:t>Vielleicht</a:t>
            </a:r>
            <a:endParaRPr lang="th-TH" sz="7200" dirty="0">
              <a:solidFill>
                <a:schemeClr val="accent2"/>
              </a:solidFill>
              <a:latin typeface="Berlin Sans FB Demi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9EC2D95-94FF-4EC5-BA47-B48C71AA27B2}"/>
              </a:ext>
            </a:extLst>
          </p:cNvPr>
          <p:cNvSpPr txBox="1"/>
          <p:nvPr/>
        </p:nvSpPr>
        <p:spPr>
          <a:xfrm>
            <a:off x="963819" y="5254956"/>
            <a:ext cx="911499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chemeClr val="accent2"/>
                </a:solidFill>
                <a:latin typeface="Berlin Sans FB Demi" pitchFamily="34" charset="0"/>
              </a:rPr>
              <a:t>Das </a:t>
            </a:r>
            <a:r>
              <a:rPr lang="en-US" sz="6600" dirty="0" err="1">
                <a:solidFill>
                  <a:schemeClr val="accent2"/>
                </a:solidFill>
                <a:latin typeface="Berlin Sans FB Demi" pitchFamily="34" charset="0"/>
              </a:rPr>
              <a:t>weiß</a:t>
            </a:r>
            <a:r>
              <a:rPr lang="en-US" sz="6600" dirty="0">
                <a:solidFill>
                  <a:schemeClr val="accent2"/>
                </a:solidFill>
                <a:latin typeface="Berlin Sans FB Demi" pitchFamily="34" charset="0"/>
              </a:rPr>
              <a:t> </a:t>
            </a:r>
            <a:r>
              <a:rPr lang="en-US" sz="6600" dirty="0" err="1">
                <a:solidFill>
                  <a:schemeClr val="accent2"/>
                </a:solidFill>
                <a:latin typeface="Berlin Sans FB Demi" pitchFamily="34" charset="0"/>
              </a:rPr>
              <a:t>ich</a:t>
            </a:r>
            <a:r>
              <a:rPr lang="en-US" sz="6600" dirty="0">
                <a:solidFill>
                  <a:schemeClr val="accent2"/>
                </a:solidFill>
                <a:latin typeface="Berlin Sans FB Demi" pitchFamily="34" charset="0"/>
              </a:rPr>
              <a:t> </a:t>
            </a:r>
            <a:r>
              <a:rPr lang="en-US" sz="6600" dirty="0" err="1">
                <a:solidFill>
                  <a:schemeClr val="accent2"/>
                </a:solidFill>
                <a:latin typeface="Berlin Sans FB Demi" pitchFamily="34" charset="0"/>
              </a:rPr>
              <a:t>noch</a:t>
            </a:r>
            <a:r>
              <a:rPr lang="en-US" sz="6600" dirty="0">
                <a:solidFill>
                  <a:schemeClr val="accent2"/>
                </a:solidFill>
                <a:latin typeface="Berlin Sans FB Demi" pitchFamily="34" charset="0"/>
              </a:rPr>
              <a:t> </a:t>
            </a:r>
            <a:r>
              <a:rPr lang="en-US" sz="6600" dirty="0" err="1">
                <a:solidFill>
                  <a:schemeClr val="accent2"/>
                </a:solidFill>
                <a:latin typeface="Berlin Sans FB Demi" pitchFamily="34" charset="0"/>
              </a:rPr>
              <a:t>nicht</a:t>
            </a:r>
            <a:r>
              <a:rPr lang="en-US" sz="6600" dirty="0">
                <a:solidFill>
                  <a:schemeClr val="accent2"/>
                </a:solidFill>
                <a:latin typeface="Berlin Sans FB Demi" pitchFamily="34" charset="0"/>
              </a:rPr>
              <a:t>.</a:t>
            </a:r>
            <a:endParaRPr lang="th-TH" sz="6600" dirty="0">
              <a:solidFill>
                <a:schemeClr val="accent2"/>
              </a:solidFill>
              <a:latin typeface="Berlin Sans FB Demi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BD7DB40-5446-4D2C-801E-906666F017DD}"/>
              </a:ext>
            </a:extLst>
          </p:cNvPr>
          <p:cNvGrpSpPr/>
          <p:nvPr/>
        </p:nvGrpSpPr>
        <p:grpSpPr>
          <a:xfrm>
            <a:off x="9059439" y="495048"/>
            <a:ext cx="2477092" cy="6731281"/>
            <a:chOff x="9059439" y="495048"/>
            <a:chExt cx="2477092" cy="673128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9792E82-BB98-4200-90C9-3B8520F82D3F}"/>
                </a:ext>
              </a:extLst>
            </p:cNvPr>
            <p:cNvGrpSpPr/>
            <p:nvPr/>
          </p:nvGrpSpPr>
          <p:grpSpPr>
            <a:xfrm>
              <a:off x="9059439" y="495048"/>
              <a:ext cx="2310329" cy="6731281"/>
              <a:chOff x="9087942" y="524939"/>
              <a:chExt cx="2310329" cy="6731281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554A7D62-77CF-4652-951B-061C77AFAE43}"/>
                  </a:ext>
                </a:extLst>
              </p:cNvPr>
              <p:cNvGrpSpPr/>
              <p:nvPr/>
            </p:nvGrpSpPr>
            <p:grpSpPr>
              <a:xfrm>
                <a:off x="9087942" y="524939"/>
                <a:ext cx="2310329" cy="6731281"/>
                <a:chOff x="9087942" y="524939"/>
                <a:chExt cx="2310329" cy="6731281"/>
              </a:xfrm>
            </p:grpSpPr>
            <p:sp>
              <p:nvSpPr>
                <p:cNvPr id="8" name="Flowchart: Alternate Process 7">
                  <a:extLst>
                    <a:ext uri="{FF2B5EF4-FFF2-40B4-BE49-F238E27FC236}">
                      <a16:creationId xmlns:a16="http://schemas.microsoft.com/office/drawing/2014/main" id="{C208680C-A878-4A04-B35B-629FB2377392}"/>
                    </a:ext>
                  </a:extLst>
                </p:cNvPr>
                <p:cNvSpPr/>
                <p:nvPr/>
              </p:nvSpPr>
              <p:spPr>
                <a:xfrm rot="4182967">
                  <a:off x="8283699" y="4141649"/>
                  <a:ext cx="5702887" cy="526256"/>
                </a:xfrm>
                <a:prstGeom prst="flowChartAlternateProcess">
                  <a:avLst/>
                </a:prstGeom>
                <a:solidFill>
                  <a:srgbClr val="ECD5B6"/>
                </a:solidFill>
                <a:ln>
                  <a:solidFill>
                    <a:srgbClr val="ECD5B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6" name="Picture 12" descr="Image result for smile">
                  <a:extLst>
                    <a:ext uri="{FF2B5EF4-FFF2-40B4-BE49-F238E27FC236}">
                      <a16:creationId xmlns:a16="http://schemas.microsoft.com/office/drawing/2014/main" id="{DBDD7164-73DD-4FAD-99C5-EFD36C2C64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5039" b="94574" l="4264" r="94574">
                              <a14:foregroundMark x1="23256" y1="17829" x2="12791" y2="49225"/>
                              <a14:foregroundMark x1="12791" y1="49225" x2="15116" y2="63953"/>
                              <a14:foregroundMark x1="46899" y1="9690" x2="80620" y2="32946"/>
                              <a14:foregroundMark x1="80620" y1="32946" x2="90310" y2="58915"/>
                              <a14:foregroundMark x1="90310" y1="58915" x2="82558" y2="82558"/>
                              <a14:foregroundMark x1="82558" y1="82558" x2="52326" y2="94961"/>
                              <a14:foregroundMark x1="52326" y1="94961" x2="32171" y2="79845"/>
                              <a14:foregroundMark x1="32171" y1="79845" x2="28682" y2="42636"/>
                              <a14:foregroundMark x1="28682" y1="42636" x2="43411" y2="15504"/>
                              <a14:foregroundMark x1="43411" y1="15504" x2="50000" y2="9690"/>
                              <a14:foregroundMark x1="44574" y1="6202" x2="15504" y2="58140"/>
                              <a14:foregroundMark x1="15504" y1="58140" x2="24419" y2="20155"/>
                              <a14:foregroundMark x1="24419" y1="20155" x2="65116" y2="15891"/>
                              <a14:foregroundMark x1="65116" y1="15891" x2="91860" y2="41860"/>
                              <a14:foregroundMark x1="91860" y1="41860" x2="90310" y2="65116"/>
                              <a14:foregroundMark x1="34884" y1="12016" x2="64729" y2="9690"/>
                              <a14:foregroundMark x1="64729" y1="9690" x2="82946" y2="27519"/>
                              <a14:foregroundMark x1="82946" y1="27519" x2="46512" y2="17829"/>
                              <a14:foregroundMark x1="46512" y1="17829" x2="23643" y2="20930"/>
                              <a14:foregroundMark x1="23643" y1="20930" x2="8915" y2="39922"/>
                              <a14:foregroundMark x1="36047" y1="10465" x2="58140" y2="13953"/>
                              <a14:foregroundMark x1="58140" y1="13953" x2="79457" y2="31008"/>
                              <a14:foregroundMark x1="79457" y1="31008" x2="94961" y2="54264"/>
                              <a14:foregroundMark x1="94961" y1="54264" x2="94961" y2="55814"/>
                              <a14:foregroundMark x1="47674" y1="2326" x2="13566" y2="23256"/>
                              <a14:foregroundMark x1="13566" y1="23256" x2="4264" y2="62791"/>
                              <a14:foregroundMark x1="44574" y1="5039" x2="65891" y2="26357"/>
                              <a14:foregroundMark x1="65891" y1="26357" x2="67829" y2="32946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87942" y="524939"/>
                  <a:ext cx="2025656" cy="2025656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20" name="Picture 19" descr="sun4.png">
                <a:extLst>
                  <a:ext uri="{FF2B5EF4-FFF2-40B4-BE49-F238E27FC236}">
                    <a16:creationId xmlns:a16="http://schemas.microsoft.com/office/drawing/2014/main" id="{C38DFA0A-AE43-4A0D-8696-AD1B7938E2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 rot="19940998">
                <a:off x="10233564" y="2456340"/>
                <a:ext cx="1039152" cy="878083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21" name="Picture 20" descr="wolk.png">
                <a:extLst>
                  <a:ext uri="{FF2B5EF4-FFF2-40B4-BE49-F238E27FC236}">
                    <a16:creationId xmlns:a16="http://schemas.microsoft.com/office/drawing/2014/main" id="{EA1792CC-5277-4520-8BAD-83E3076137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 rot="19940998">
                <a:off x="10047013" y="2882341"/>
                <a:ext cx="1012795" cy="675869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889E73D-0DF5-471E-9442-D64C7B1E0391}"/>
                </a:ext>
              </a:extLst>
            </p:cNvPr>
            <p:cNvSpPr/>
            <p:nvPr/>
          </p:nvSpPr>
          <p:spPr>
            <a:xfrm rot="4184469">
              <a:off x="10115982" y="4296225"/>
              <a:ext cx="2256323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200" b="0" cap="none" spc="0" dirty="0" err="1">
                  <a:ln w="0"/>
                  <a:solidFill>
                    <a:schemeClr val="tx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übermorgen</a:t>
              </a:r>
              <a:endParaRPr lang="en-US" sz="3200" b="0" cap="none" spc="0" dirty="0">
                <a:ln w="0"/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3374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255F3-B6E1-4B11-B7DC-569EFB980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2F27A-3379-416B-B150-A8856E969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482A6D-30AD-43DD-8CFD-C4084D239CC2}"/>
              </a:ext>
            </a:extLst>
          </p:cNvPr>
          <p:cNvSpPr/>
          <p:nvPr/>
        </p:nvSpPr>
        <p:spPr>
          <a:xfrm>
            <a:off x="173255" y="127534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F83312-261F-43DC-9B9B-5BD0BB7C9692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5FFC0D0C-CD76-48E6-A11B-0FA782E06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เซียมซี">
            <a:extLst>
              <a:ext uri="{FF2B5EF4-FFF2-40B4-BE49-F238E27FC236}">
                <a16:creationId xmlns:a16="http://schemas.microsoft.com/office/drawing/2014/main" id="{50E971A1-18E5-4C02-8514-2D1840F50A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/>
          <a:srcRect l="34489" t="5556" r="11111" b="39755"/>
          <a:stretch/>
        </p:blipFill>
        <p:spPr bwMode="auto">
          <a:xfrm rot="630905" flipH="1">
            <a:off x="7071809" y="637171"/>
            <a:ext cx="6180052" cy="6463950"/>
          </a:xfrm>
          <a:prstGeom prst="rect">
            <a:avLst/>
          </a:prstGeom>
          <a:noFill/>
        </p:spPr>
      </p:pic>
      <p:sp>
        <p:nvSpPr>
          <p:cNvPr id="13" name="Rounded Rectangular Callout 5">
            <a:extLst>
              <a:ext uri="{FF2B5EF4-FFF2-40B4-BE49-F238E27FC236}">
                <a16:creationId xmlns:a16="http://schemas.microsoft.com/office/drawing/2014/main" id="{D4F19C60-4410-4AFB-A215-A7FDA1EE6414}"/>
              </a:ext>
            </a:extLst>
          </p:cNvPr>
          <p:cNvSpPr/>
          <p:nvPr/>
        </p:nvSpPr>
        <p:spPr>
          <a:xfrm>
            <a:off x="737953" y="1587767"/>
            <a:ext cx="6561755" cy="2180263"/>
          </a:xfrm>
          <a:prstGeom prst="wedgeRoundRectCallout">
            <a:avLst>
              <a:gd name="adj1" fmla="val -55800"/>
              <a:gd name="adj2" fmla="val 77392"/>
              <a:gd name="adj3" fmla="val 16667"/>
            </a:avLst>
          </a:prstGeom>
          <a:solidFill>
            <a:srgbClr val="D1B2E8"/>
          </a:solidFill>
          <a:ln>
            <a:solidFill>
              <a:srgbClr val="D1B2E8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Comic Sans MS" pitchFamily="66" charset="0"/>
              </a:rPr>
              <a:t>Hast du </a:t>
            </a:r>
            <a:r>
              <a:rPr lang="en-US" sz="4800" b="1" dirty="0" err="1">
                <a:latin typeface="Comic Sans MS" pitchFamily="66" charset="0"/>
              </a:rPr>
              <a:t>Samstagmorgen</a:t>
            </a:r>
            <a:r>
              <a:rPr lang="en-US" sz="4800" b="1" dirty="0">
                <a:latin typeface="Comic Sans MS" pitchFamily="66" charset="0"/>
              </a:rPr>
              <a:t> Zeit?</a:t>
            </a:r>
            <a:endParaRPr lang="th-TH" sz="4800" b="1" dirty="0">
              <a:latin typeface="Comic Sans MS" pitchFamily="66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DA3C954-48B0-46FA-B3BB-72F0BF03182D}"/>
              </a:ext>
            </a:extLst>
          </p:cNvPr>
          <p:cNvSpPr txBox="1"/>
          <p:nvPr/>
        </p:nvSpPr>
        <p:spPr>
          <a:xfrm>
            <a:off x="727258" y="4648325"/>
            <a:ext cx="107374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7030A0"/>
                </a:solidFill>
                <a:latin typeface="Berlin Sans FB Demi" pitchFamily="34" charset="0"/>
              </a:rPr>
              <a:t>___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habe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ich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leider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keine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Zeit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.</a:t>
            </a:r>
            <a:endParaRPr lang="th-TH" sz="5400" dirty="0">
              <a:solidFill>
                <a:srgbClr val="7030A0"/>
              </a:solidFill>
              <a:latin typeface="Berlin Sans FB Demi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EB9041-3FB4-41FF-AC49-3653E7B53F93}"/>
              </a:ext>
            </a:extLst>
          </p:cNvPr>
          <p:cNvSpPr txBox="1"/>
          <p:nvPr/>
        </p:nvSpPr>
        <p:spPr>
          <a:xfrm>
            <a:off x="767976" y="5487845"/>
            <a:ext cx="91645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Nein,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leider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nicht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.</a:t>
            </a:r>
            <a:endParaRPr lang="th-TH" sz="6000" dirty="0">
              <a:solidFill>
                <a:srgbClr val="7030A0"/>
              </a:solidFill>
              <a:latin typeface="Berlin Sans FB Demi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D138B71-BF4B-42C3-AE76-5532BD29262F}"/>
              </a:ext>
            </a:extLst>
          </p:cNvPr>
          <p:cNvGrpSpPr/>
          <p:nvPr/>
        </p:nvGrpSpPr>
        <p:grpSpPr>
          <a:xfrm>
            <a:off x="9119388" y="589288"/>
            <a:ext cx="2345354" cy="6666932"/>
            <a:chOff x="9116811" y="589288"/>
            <a:chExt cx="2345354" cy="6666932"/>
          </a:xfrm>
        </p:grpSpPr>
        <p:sp>
          <p:nvSpPr>
            <p:cNvPr id="8" name="Flowchart: Alternate Process 7">
              <a:extLst>
                <a:ext uri="{FF2B5EF4-FFF2-40B4-BE49-F238E27FC236}">
                  <a16:creationId xmlns:a16="http://schemas.microsoft.com/office/drawing/2014/main" id="{C208680C-A878-4A04-B35B-629FB2377392}"/>
                </a:ext>
              </a:extLst>
            </p:cNvPr>
            <p:cNvSpPr/>
            <p:nvPr/>
          </p:nvSpPr>
          <p:spPr>
            <a:xfrm rot="4182967">
              <a:off x="8347593" y="4141649"/>
              <a:ext cx="5702887" cy="526256"/>
            </a:xfrm>
            <a:prstGeom prst="flowChartAlternateProcess">
              <a:avLst/>
            </a:prstGeom>
            <a:solidFill>
              <a:srgbClr val="D1B2E8"/>
            </a:solidFill>
            <a:ln>
              <a:solidFill>
                <a:srgbClr val="D1B2E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2" descr="https://encrypted-tbn1.gstatic.com/images?q=tbn:ANd9GcQhkZiGk_oDO890bzJQkB7dcq5uuRinSn7Ux3NkbU6-AYldgjFi">
              <a:extLst>
                <a:ext uri="{FF2B5EF4-FFF2-40B4-BE49-F238E27FC236}">
                  <a16:creationId xmlns:a16="http://schemas.microsoft.com/office/drawing/2014/main" id="{08B0BEA0-01B9-45A4-9042-0AF2341464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-20000"/>
                      </a14:imgEffect>
                    </a14:imgLayer>
                  </a14:imgProps>
                </a:ext>
              </a:extLst>
            </a:blip>
            <a:srcRect b="18022"/>
            <a:stretch>
              <a:fillRect/>
            </a:stretch>
          </p:blipFill>
          <p:spPr bwMode="auto">
            <a:xfrm rot="20635266">
              <a:off x="10061543" y="2640288"/>
              <a:ext cx="1212012" cy="87766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7" name="Picture 16" descr="Image result for smile">
              <a:extLst>
                <a:ext uri="{FF2B5EF4-FFF2-40B4-BE49-F238E27FC236}">
                  <a16:creationId xmlns:a16="http://schemas.microsoft.com/office/drawing/2014/main" id="{A076EA82-DEE6-4310-B3C1-3B8F44300C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191" b="81277" l="9977" r="91415">
                          <a14:foregroundMark x1="37819" y1="6383" x2="73782" y2="50638"/>
                          <a14:foregroundMark x1="73782" y1="50638" x2="39443" y2="52553"/>
                          <a14:foregroundMark x1="39443" y1="52553" x2="35499" y2="26383"/>
                          <a14:foregroundMark x1="35499" y1="26383" x2="51740" y2="8511"/>
                          <a14:foregroundMark x1="9049" y1="38298" x2="18329" y2="65957"/>
                          <a14:foregroundMark x1="18329" y1="65957" x2="45476" y2="77234"/>
                          <a14:foregroundMark x1="45476" y1="77234" x2="70998" y2="53191"/>
                          <a14:foregroundMark x1="70998" y1="53191" x2="50580" y2="46383"/>
                          <a14:foregroundMark x1="50580" y1="46383" x2="22042" y2="49787"/>
                          <a14:foregroundMark x1="87935" y1="28085" x2="95128" y2="47447"/>
                          <a14:foregroundMark x1="95128" y1="47447" x2="61253" y2="56596"/>
                          <a14:foregroundMark x1="61253" y1="56596" x2="62413" y2="37021"/>
                          <a14:foregroundMark x1="62413" y1="37021" x2="91879" y2="37872"/>
                          <a14:foregroundMark x1="43852" y1="80213" x2="52436" y2="81277"/>
                          <a14:foregroundMark x1="43852" y1="3191" x2="78654" y2="30000"/>
                          <a14:foregroundMark x1="78654" y1="30000" x2="78886" y2="33191"/>
                        </a14:backgroundRemoval>
                      </a14:imgEffect>
                    </a14:imgLayer>
                  </a14:imgProps>
                </a:ext>
              </a:extLst>
            </a:blip>
            <a:srcRect b="15425"/>
            <a:stretch>
              <a:fillRect/>
            </a:stretch>
          </p:blipFill>
          <p:spPr bwMode="auto">
            <a:xfrm rot="20831693">
              <a:off x="9116811" y="589288"/>
              <a:ext cx="2256323" cy="2080963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6264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1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255F3-B6E1-4B11-B7DC-569EFB980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2F27A-3379-416B-B150-A8856E969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482A6D-30AD-43DD-8CFD-C4084D239CC2}"/>
              </a:ext>
            </a:extLst>
          </p:cNvPr>
          <p:cNvSpPr/>
          <p:nvPr/>
        </p:nvSpPr>
        <p:spPr>
          <a:xfrm>
            <a:off x="173255" y="127534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F83312-261F-43DC-9B9B-5BD0BB7C9692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5FFC0D0C-CD76-48E6-A11B-0FA782E06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เซียมซี">
            <a:extLst>
              <a:ext uri="{FF2B5EF4-FFF2-40B4-BE49-F238E27FC236}">
                <a16:creationId xmlns:a16="http://schemas.microsoft.com/office/drawing/2014/main" id="{50E971A1-18E5-4C02-8514-2D1840F50A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/>
          <a:srcRect l="34489" t="5556" r="11111" b="39755"/>
          <a:stretch/>
        </p:blipFill>
        <p:spPr bwMode="auto">
          <a:xfrm rot="630905" flipH="1">
            <a:off x="7071809" y="637171"/>
            <a:ext cx="6180052" cy="6463950"/>
          </a:xfrm>
          <a:prstGeom prst="rect">
            <a:avLst/>
          </a:prstGeom>
          <a:noFill/>
        </p:spPr>
      </p:pic>
      <p:sp>
        <p:nvSpPr>
          <p:cNvPr id="13" name="Rounded Rectangular Callout 5">
            <a:extLst>
              <a:ext uri="{FF2B5EF4-FFF2-40B4-BE49-F238E27FC236}">
                <a16:creationId xmlns:a16="http://schemas.microsoft.com/office/drawing/2014/main" id="{D4F19C60-4410-4AFB-A215-A7FDA1EE6414}"/>
              </a:ext>
            </a:extLst>
          </p:cNvPr>
          <p:cNvSpPr/>
          <p:nvPr/>
        </p:nvSpPr>
        <p:spPr>
          <a:xfrm>
            <a:off x="462314" y="1767599"/>
            <a:ext cx="6447455" cy="2686171"/>
          </a:xfrm>
          <a:prstGeom prst="wedgeRoundRectCallout">
            <a:avLst>
              <a:gd name="adj1" fmla="val -55800"/>
              <a:gd name="adj2" fmla="val 77392"/>
              <a:gd name="adj3" fmla="val 16667"/>
            </a:avLst>
          </a:prstGeom>
          <a:solidFill>
            <a:srgbClr val="FF7979"/>
          </a:solidFill>
          <a:ln>
            <a:solidFill>
              <a:srgbClr val="FF7979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Comic Sans MS" pitchFamily="66" charset="0"/>
              </a:rPr>
              <a:t>Hast du </a:t>
            </a:r>
            <a:r>
              <a:rPr lang="en-US" sz="4800" b="1" dirty="0" err="1">
                <a:latin typeface="Comic Sans MS" pitchFamily="66" charset="0"/>
              </a:rPr>
              <a:t>Sonntagvormittag</a:t>
            </a:r>
            <a:endParaRPr lang="en-US" sz="4800" b="1" dirty="0">
              <a:latin typeface="Comic Sans MS" pitchFamily="66" charset="0"/>
            </a:endParaRPr>
          </a:p>
          <a:p>
            <a:pPr algn="ctr"/>
            <a:r>
              <a:rPr lang="en-US" sz="4800" b="1" dirty="0">
                <a:latin typeface="Comic Sans MS" pitchFamily="66" charset="0"/>
              </a:rPr>
              <a:t> Zeit?</a:t>
            </a:r>
            <a:endParaRPr lang="th-TH" sz="4800" b="1" dirty="0">
              <a:latin typeface="Comic Sans MS" pitchFamily="66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E70272-146B-4A7D-A531-22E0B9736290}"/>
              </a:ext>
            </a:extLst>
          </p:cNvPr>
          <p:cNvSpPr txBox="1"/>
          <p:nvPr/>
        </p:nvSpPr>
        <p:spPr>
          <a:xfrm>
            <a:off x="3611294" y="4707778"/>
            <a:ext cx="390042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gradFill flip="none" rotWithShape="1">
                  <a:gsLst>
                    <a:gs pos="0">
                      <a:srgbClr val="92D050">
                        <a:shade val="30000"/>
                        <a:satMod val="115000"/>
                      </a:srgbClr>
                    </a:gs>
                    <a:gs pos="50000">
                      <a:srgbClr val="92D050">
                        <a:shade val="67500"/>
                        <a:satMod val="115000"/>
                      </a:srgbClr>
                    </a:gs>
                    <a:gs pos="100000">
                      <a:srgbClr val="92D05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Berlin Sans FB Demi" pitchFamily="34" charset="0"/>
              </a:rPr>
              <a:t>Ja</a:t>
            </a:r>
            <a:r>
              <a:rPr lang="en-US" sz="8800" dirty="0">
                <a:gradFill flip="none" rotWithShape="1">
                  <a:gsLst>
                    <a:gs pos="0">
                      <a:srgbClr val="92D050">
                        <a:shade val="30000"/>
                        <a:satMod val="115000"/>
                      </a:srgbClr>
                    </a:gs>
                    <a:gs pos="50000">
                      <a:srgbClr val="92D050">
                        <a:shade val="67500"/>
                        <a:satMod val="115000"/>
                      </a:srgbClr>
                    </a:gs>
                    <a:gs pos="100000">
                      <a:srgbClr val="92D05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Berlin Sans FB Demi" pitchFamily="34" charset="0"/>
              </a:rPr>
              <a:t>, </a:t>
            </a:r>
            <a:r>
              <a:rPr lang="en-US" sz="8800" dirty="0" err="1">
                <a:gradFill flip="none" rotWithShape="1">
                  <a:gsLst>
                    <a:gs pos="0">
                      <a:srgbClr val="92D050">
                        <a:shade val="30000"/>
                        <a:satMod val="115000"/>
                      </a:srgbClr>
                    </a:gs>
                    <a:gs pos="50000">
                      <a:srgbClr val="92D050">
                        <a:shade val="67500"/>
                        <a:satMod val="115000"/>
                      </a:srgbClr>
                    </a:gs>
                    <a:gs pos="100000">
                      <a:srgbClr val="92D05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Berlin Sans FB Demi" pitchFamily="34" charset="0"/>
              </a:rPr>
              <a:t>klar</a:t>
            </a:r>
            <a:endParaRPr lang="th-TH" sz="8800" dirty="0">
              <a:gradFill flip="none" rotWithShape="1">
                <a:gsLst>
                  <a:gs pos="0">
                    <a:srgbClr val="92D050">
                      <a:shade val="30000"/>
                      <a:satMod val="115000"/>
                    </a:srgbClr>
                  </a:gs>
                  <a:gs pos="50000">
                    <a:srgbClr val="92D050">
                      <a:shade val="67500"/>
                      <a:satMod val="115000"/>
                    </a:srgbClr>
                  </a:gs>
                  <a:gs pos="100000">
                    <a:srgbClr val="92D05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Berlin Sans FB Demi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CF4CC29-FA63-43E4-92D3-E3B3F20BD593}"/>
              </a:ext>
            </a:extLst>
          </p:cNvPr>
          <p:cNvGrpSpPr/>
          <p:nvPr/>
        </p:nvGrpSpPr>
        <p:grpSpPr>
          <a:xfrm>
            <a:off x="9104557" y="581663"/>
            <a:ext cx="2293714" cy="6674557"/>
            <a:chOff x="9104557" y="581663"/>
            <a:chExt cx="2293714" cy="667455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21AED57-7D7D-432F-A3E7-4E451DA82315}"/>
                </a:ext>
              </a:extLst>
            </p:cNvPr>
            <p:cNvGrpSpPr/>
            <p:nvPr/>
          </p:nvGrpSpPr>
          <p:grpSpPr>
            <a:xfrm>
              <a:off x="9104557" y="581663"/>
              <a:ext cx="2293714" cy="6674557"/>
              <a:chOff x="9104557" y="581663"/>
              <a:chExt cx="2293714" cy="6674557"/>
            </a:xfrm>
          </p:grpSpPr>
          <p:sp>
            <p:nvSpPr>
              <p:cNvPr id="8" name="Flowchart: Alternate Process 7">
                <a:extLst>
                  <a:ext uri="{FF2B5EF4-FFF2-40B4-BE49-F238E27FC236}">
                    <a16:creationId xmlns:a16="http://schemas.microsoft.com/office/drawing/2014/main" id="{C208680C-A878-4A04-B35B-629FB2377392}"/>
                  </a:ext>
                </a:extLst>
              </p:cNvPr>
              <p:cNvSpPr/>
              <p:nvPr/>
            </p:nvSpPr>
            <p:spPr>
              <a:xfrm rot="4182967">
                <a:off x="8283699" y="4141649"/>
                <a:ext cx="5702887" cy="526256"/>
              </a:xfrm>
              <a:prstGeom prst="flowChartAlternateProcess">
                <a:avLst/>
              </a:prstGeom>
              <a:solidFill>
                <a:srgbClr val="FF7979"/>
              </a:solidFill>
              <a:ln>
                <a:solidFill>
                  <a:srgbClr val="FF797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9" name="Picture 8" descr="Image result for smile">
                <a:extLst>
                  <a:ext uri="{FF2B5EF4-FFF2-40B4-BE49-F238E27FC236}">
                    <a16:creationId xmlns:a16="http://schemas.microsoft.com/office/drawing/2014/main" id="{1C520363-13E5-4641-83C7-891F29D286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5039" b="94961" l="6202" r="93411">
                            <a14:foregroundMark x1="49612" y1="16279" x2="22868" y2="26744"/>
                            <a14:foregroundMark x1="22868" y1="26744" x2="13953" y2="51938"/>
                            <a14:foregroundMark x1="13953" y1="51938" x2="30620" y2="83333"/>
                            <a14:foregroundMark x1="30620" y1="83333" x2="56589" y2="94186"/>
                            <a14:foregroundMark x1="56589" y1="94186" x2="85271" y2="75581"/>
                            <a14:foregroundMark x1="85271" y1="75581" x2="93411" y2="54651"/>
                            <a14:foregroundMark x1="93411" y1="54651" x2="66279" y2="24419"/>
                            <a14:foregroundMark x1="66279" y1="24419" x2="48450" y2="17442"/>
                            <a14:foregroundMark x1="41085" y1="7364" x2="79070" y2="36047"/>
                            <a14:foregroundMark x1="79070" y1="36047" x2="73643" y2="67829"/>
                            <a14:foregroundMark x1="73643" y1="67829" x2="46124" y2="67442"/>
                            <a14:foregroundMark x1="46124" y1="67442" x2="30620" y2="34109"/>
                            <a14:foregroundMark x1="30620" y1="34109" x2="40310" y2="12016"/>
                            <a14:foregroundMark x1="40310" y1="12016" x2="46124" y2="8915"/>
                            <a14:foregroundMark x1="54264" y1="5426" x2="73256" y2="61240"/>
                            <a14:foregroundMark x1="73256" y1="61240" x2="42248" y2="81395"/>
                            <a14:foregroundMark x1="42248" y1="81395" x2="31008" y2="48450"/>
                            <a14:foregroundMark x1="31008" y1="48450" x2="50388" y2="22093"/>
                            <a14:foregroundMark x1="50388" y1="22093" x2="65891" y2="14341"/>
                            <a14:foregroundMark x1="22481" y1="55814" x2="58527" y2="65504"/>
                            <a14:foregroundMark x1="58527" y1="65504" x2="27132" y2="57752"/>
                            <a14:foregroundMark x1="27132" y1="57752" x2="23643" y2="51163"/>
                            <a14:foregroundMark x1="23256" y1="69767" x2="39922" y2="92248"/>
                            <a14:foregroundMark x1="39922" y1="92248" x2="71705" y2="74031"/>
                            <a14:foregroundMark x1="71705" y1="74031" x2="44186" y2="59302"/>
                            <a14:foregroundMark x1="44186" y1="59302" x2="29070" y2="69767"/>
                            <a14:foregroundMark x1="6977" y1="58140" x2="65116" y2="71318"/>
                            <a14:foregroundMark x1="65116" y1="71318" x2="6202" y2="57752"/>
                            <a14:foregroundMark x1="6202" y1="57752" x2="6202" y2="53488"/>
                            <a14:foregroundMark x1="63178" y1="55426" x2="62791" y2="62016"/>
                            <a14:foregroundMark x1="41860" y1="70930" x2="47287" y2="93411"/>
                            <a14:foregroundMark x1="47287" y1="93411" x2="51163" y2="94961"/>
                          </a14:backgroundRemoval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04557" y="581663"/>
                <a:ext cx="2114555" cy="2114555"/>
              </a:xfrm>
              <a:prstGeom prst="rect">
                <a:avLst/>
              </a:prstGeom>
              <a:noFill/>
            </p:spPr>
          </p:pic>
        </p:grpSp>
        <p:pic>
          <p:nvPicPr>
            <p:cNvPr id="16" name="Picture 15" descr="sun4.png">
              <a:extLst>
                <a:ext uri="{FF2B5EF4-FFF2-40B4-BE49-F238E27FC236}">
                  <a16:creationId xmlns:a16="http://schemas.microsoft.com/office/drawing/2014/main" id="{2A8EFC18-1438-4EB8-8040-032A29BDA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19940998">
              <a:off x="10293874" y="2466627"/>
              <a:ext cx="1039152" cy="87808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7" name="Picture 16" descr="wolk.png">
              <a:extLst>
                <a:ext uri="{FF2B5EF4-FFF2-40B4-BE49-F238E27FC236}">
                  <a16:creationId xmlns:a16="http://schemas.microsoft.com/office/drawing/2014/main" id="{E5BBCC7F-3155-4201-8C9E-34F05CD10D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19940998">
              <a:off x="10107323" y="2892628"/>
              <a:ext cx="1012795" cy="67586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4288612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255F3-B6E1-4B11-B7DC-569EFB980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2F27A-3379-416B-B150-A8856E969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482A6D-30AD-43DD-8CFD-C4084D239CC2}"/>
              </a:ext>
            </a:extLst>
          </p:cNvPr>
          <p:cNvSpPr/>
          <p:nvPr/>
        </p:nvSpPr>
        <p:spPr>
          <a:xfrm>
            <a:off x="173255" y="127534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F83312-261F-43DC-9B9B-5BD0BB7C9692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5FFC0D0C-CD76-48E6-A11B-0FA782E06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เซียมซี">
            <a:extLst>
              <a:ext uri="{FF2B5EF4-FFF2-40B4-BE49-F238E27FC236}">
                <a16:creationId xmlns:a16="http://schemas.microsoft.com/office/drawing/2014/main" id="{50E971A1-18E5-4C02-8514-2D1840F50A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/>
          <a:srcRect l="34489" t="5556" r="11111" b="39755"/>
          <a:stretch/>
        </p:blipFill>
        <p:spPr bwMode="auto">
          <a:xfrm rot="630905" flipH="1">
            <a:off x="7071809" y="637171"/>
            <a:ext cx="6180052" cy="6463950"/>
          </a:xfrm>
          <a:prstGeom prst="rect">
            <a:avLst/>
          </a:prstGeom>
          <a:noFill/>
        </p:spPr>
      </p:pic>
      <p:sp>
        <p:nvSpPr>
          <p:cNvPr id="13" name="Rounded Rectangular Callout 5">
            <a:extLst>
              <a:ext uri="{FF2B5EF4-FFF2-40B4-BE49-F238E27FC236}">
                <a16:creationId xmlns:a16="http://schemas.microsoft.com/office/drawing/2014/main" id="{D4F19C60-4410-4AFB-A215-A7FDA1EE6414}"/>
              </a:ext>
            </a:extLst>
          </p:cNvPr>
          <p:cNvSpPr/>
          <p:nvPr/>
        </p:nvSpPr>
        <p:spPr>
          <a:xfrm>
            <a:off x="737953" y="1452830"/>
            <a:ext cx="6561755" cy="2191919"/>
          </a:xfrm>
          <a:prstGeom prst="wedgeRoundRectCallout">
            <a:avLst>
              <a:gd name="adj1" fmla="val -55800"/>
              <a:gd name="adj2" fmla="val 77392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Comic Sans MS" pitchFamily="66" charset="0"/>
              </a:rPr>
              <a:t>Hast du </a:t>
            </a:r>
            <a:r>
              <a:rPr lang="en-US" sz="4800" b="1" dirty="0" err="1">
                <a:latin typeface="Comic Sans MS" pitchFamily="66" charset="0"/>
              </a:rPr>
              <a:t>Freitagabend</a:t>
            </a:r>
            <a:r>
              <a:rPr lang="en-US" sz="4800" b="1" dirty="0">
                <a:latin typeface="Comic Sans MS" pitchFamily="66" charset="0"/>
              </a:rPr>
              <a:t> Zeit?</a:t>
            </a:r>
            <a:endParaRPr lang="th-TH" sz="4800" b="1" dirty="0">
              <a:latin typeface="Comic Sans MS" pitchFamily="66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0FEB8D5-CF1C-49D4-A0F8-D76E4B25DCF6}"/>
              </a:ext>
            </a:extLst>
          </p:cNvPr>
          <p:cNvSpPr txBox="1"/>
          <p:nvPr/>
        </p:nvSpPr>
        <p:spPr>
          <a:xfrm>
            <a:off x="963819" y="4374662"/>
            <a:ext cx="39725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err="1">
                <a:solidFill>
                  <a:schemeClr val="accent2"/>
                </a:solidFill>
                <a:latin typeface="Berlin Sans FB Demi" pitchFamily="34" charset="0"/>
              </a:rPr>
              <a:t>Vielleicht</a:t>
            </a:r>
            <a:endParaRPr lang="th-TH" sz="7200" dirty="0">
              <a:solidFill>
                <a:schemeClr val="accent2"/>
              </a:solidFill>
              <a:latin typeface="Berlin Sans FB Demi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9EC2D95-94FF-4EC5-BA47-B48C71AA27B2}"/>
              </a:ext>
            </a:extLst>
          </p:cNvPr>
          <p:cNvSpPr txBox="1"/>
          <p:nvPr/>
        </p:nvSpPr>
        <p:spPr>
          <a:xfrm>
            <a:off x="963819" y="5254956"/>
            <a:ext cx="911499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chemeClr val="accent2"/>
                </a:solidFill>
                <a:latin typeface="Berlin Sans FB Demi" pitchFamily="34" charset="0"/>
              </a:rPr>
              <a:t>Das </a:t>
            </a:r>
            <a:r>
              <a:rPr lang="en-US" sz="6600" dirty="0" err="1">
                <a:solidFill>
                  <a:schemeClr val="accent2"/>
                </a:solidFill>
                <a:latin typeface="Berlin Sans FB Demi" pitchFamily="34" charset="0"/>
              </a:rPr>
              <a:t>weiß</a:t>
            </a:r>
            <a:r>
              <a:rPr lang="en-US" sz="6600" dirty="0">
                <a:solidFill>
                  <a:schemeClr val="accent2"/>
                </a:solidFill>
                <a:latin typeface="Berlin Sans FB Demi" pitchFamily="34" charset="0"/>
              </a:rPr>
              <a:t> </a:t>
            </a:r>
            <a:r>
              <a:rPr lang="en-US" sz="6600" dirty="0" err="1">
                <a:solidFill>
                  <a:schemeClr val="accent2"/>
                </a:solidFill>
                <a:latin typeface="Berlin Sans FB Demi" pitchFamily="34" charset="0"/>
              </a:rPr>
              <a:t>ich</a:t>
            </a:r>
            <a:r>
              <a:rPr lang="en-US" sz="6600" dirty="0">
                <a:solidFill>
                  <a:schemeClr val="accent2"/>
                </a:solidFill>
                <a:latin typeface="Berlin Sans FB Demi" pitchFamily="34" charset="0"/>
              </a:rPr>
              <a:t> </a:t>
            </a:r>
            <a:r>
              <a:rPr lang="en-US" sz="6600" dirty="0" err="1">
                <a:solidFill>
                  <a:schemeClr val="accent2"/>
                </a:solidFill>
                <a:latin typeface="Berlin Sans FB Demi" pitchFamily="34" charset="0"/>
              </a:rPr>
              <a:t>noch</a:t>
            </a:r>
            <a:r>
              <a:rPr lang="en-US" sz="6600" dirty="0">
                <a:solidFill>
                  <a:schemeClr val="accent2"/>
                </a:solidFill>
                <a:latin typeface="Berlin Sans FB Demi" pitchFamily="34" charset="0"/>
              </a:rPr>
              <a:t> </a:t>
            </a:r>
            <a:r>
              <a:rPr lang="en-US" sz="6600" dirty="0" err="1">
                <a:solidFill>
                  <a:schemeClr val="accent2"/>
                </a:solidFill>
                <a:latin typeface="Berlin Sans FB Demi" pitchFamily="34" charset="0"/>
              </a:rPr>
              <a:t>nicht</a:t>
            </a:r>
            <a:r>
              <a:rPr lang="en-US" sz="6600" dirty="0">
                <a:solidFill>
                  <a:schemeClr val="accent2"/>
                </a:solidFill>
                <a:latin typeface="Berlin Sans FB Demi" pitchFamily="34" charset="0"/>
              </a:rPr>
              <a:t>.</a:t>
            </a:r>
            <a:endParaRPr lang="th-TH" sz="6600" dirty="0">
              <a:solidFill>
                <a:schemeClr val="accent2"/>
              </a:solidFill>
              <a:latin typeface="Berlin Sans FB Demi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2924D37-502D-4A42-AF43-1A5972D7CC9D}"/>
              </a:ext>
            </a:extLst>
          </p:cNvPr>
          <p:cNvGrpSpPr/>
          <p:nvPr/>
        </p:nvGrpSpPr>
        <p:grpSpPr>
          <a:xfrm>
            <a:off x="9087942" y="524939"/>
            <a:ext cx="2310329" cy="6731281"/>
            <a:chOff x="9087942" y="524939"/>
            <a:chExt cx="2310329" cy="673128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54A7D62-77CF-4652-951B-061C77AFAE43}"/>
                </a:ext>
              </a:extLst>
            </p:cNvPr>
            <p:cNvGrpSpPr/>
            <p:nvPr/>
          </p:nvGrpSpPr>
          <p:grpSpPr>
            <a:xfrm>
              <a:off x="9087942" y="524939"/>
              <a:ext cx="2310329" cy="6731281"/>
              <a:chOff x="9087942" y="524939"/>
              <a:chExt cx="2310329" cy="6731281"/>
            </a:xfrm>
          </p:grpSpPr>
          <p:sp>
            <p:nvSpPr>
              <p:cNvPr id="8" name="Flowchart: Alternate Process 7">
                <a:extLst>
                  <a:ext uri="{FF2B5EF4-FFF2-40B4-BE49-F238E27FC236}">
                    <a16:creationId xmlns:a16="http://schemas.microsoft.com/office/drawing/2014/main" id="{C208680C-A878-4A04-B35B-629FB2377392}"/>
                  </a:ext>
                </a:extLst>
              </p:cNvPr>
              <p:cNvSpPr/>
              <p:nvPr/>
            </p:nvSpPr>
            <p:spPr>
              <a:xfrm rot="4182967">
                <a:off x="8283699" y="4141649"/>
                <a:ext cx="5702887" cy="526256"/>
              </a:xfrm>
              <a:prstGeom prst="flowChartAlternateProcess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6" name="Picture 12" descr="Image result for smile">
                <a:extLst>
                  <a:ext uri="{FF2B5EF4-FFF2-40B4-BE49-F238E27FC236}">
                    <a16:creationId xmlns:a16="http://schemas.microsoft.com/office/drawing/2014/main" id="{DBDD7164-73DD-4FAD-99C5-EFD36C2C64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5039" b="94574" l="4264" r="94574">
                            <a14:foregroundMark x1="23256" y1="17829" x2="12791" y2="49225"/>
                            <a14:foregroundMark x1="12791" y1="49225" x2="15116" y2="63953"/>
                            <a14:foregroundMark x1="46899" y1="9690" x2="80620" y2="32946"/>
                            <a14:foregroundMark x1="80620" y1="32946" x2="90310" y2="58915"/>
                            <a14:foregroundMark x1="90310" y1="58915" x2="82558" y2="82558"/>
                            <a14:foregroundMark x1="82558" y1="82558" x2="52326" y2="94961"/>
                            <a14:foregroundMark x1="52326" y1="94961" x2="32171" y2="79845"/>
                            <a14:foregroundMark x1="32171" y1="79845" x2="28682" y2="42636"/>
                            <a14:foregroundMark x1="28682" y1="42636" x2="43411" y2="15504"/>
                            <a14:foregroundMark x1="43411" y1="15504" x2="50000" y2="9690"/>
                            <a14:foregroundMark x1="44574" y1="6202" x2="15504" y2="58140"/>
                            <a14:foregroundMark x1="15504" y1="58140" x2="24419" y2="20155"/>
                            <a14:foregroundMark x1="24419" y1="20155" x2="65116" y2="15891"/>
                            <a14:foregroundMark x1="65116" y1="15891" x2="91860" y2="41860"/>
                            <a14:foregroundMark x1="91860" y1="41860" x2="90310" y2="65116"/>
                            <a14:foregroundMark x1="34884" y1="12016" x2="64729" y2="9690"/>
                            <a14:foregroundMark x1="64729" y1="9690" x2="82946" y2="27519"/>
                            <a14:foregroundMark x1="82946" y1="27519" x2="46512" y2="17829"/>
                            <a14:foregroundMark x1="46512" y1="17829" x2="23643" y2="20930"/>
                            <a14:foregroundMark x1="23643" y1="20930" x2="8915" y2="39922"/>
                            <a14:foregroundMark x1="36047" y1="10465" x2="58140" y2="13953"/>
                            <a14:foregroundMark x1="58140" y1="13953" x2="79457" y2="31008"/>
                            <a14:foregroundMark x1="79457" y1="31008" x2="94961" y2="54264"/>
                            <a14:foregroundMark x1="94961" y1="54264" x2="94961" y2="55814"/>
                            <a14:foregroundMark x1="47674" y1="2326" x2="13566" y2="23256"/>
                            <a14:foregroundMark x1="13566" y1="23256" x2="4264" y2="62791"/>
                            <a14:foregroundMark x1="44574" y1="5039" x2="65891" y2="26357"/>
                            <a14:foregroundMark x1="65891" y1="26357" x2="67829" y2="32946"/>
                          </a14:backgroundRemoval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87942" y="524939"/>
                <a:ext cx="2025656" cy="2025656"/>
              </a:xfrm>
              <a:prstGeom prst="rect">
                <a:avLst/>
              </a:prstGeom>
              <a:noFill/>
            </p:spPr>
          </p:pic>
        </p:grpSp>
        <p:pic>
          <p:nvPicPr>
            <p:cNvPr id="17" name="Picture 6" descr="http://previews.123rf.com/images/glopphy/glopphy1505/glopphy150500081/40278594-Sun-sea-waves-identity-card-logo-template-Stock-Vector.jpg">
              <a:extLst>
                <a:ext uri="{FF2B5EF4-FFF2-40B4-BE49-F238E27FC236}">
                  <a16:creationId xmlns:a16="http://schemas.microsoft.com/office/drawing/2014/main" id="{6F7073C3-3F94-4E64-8BB1-363A2BC112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3374" b="76423" l="6624" r="93803">
                          <a14:foregroundMark x1="30556" y1="62195" x2="58761" y2="60163"/>
                          <a14:foregroundMark x1="65598" y1="64431" x2="65598" y2="64431"/>
                          <a14:foregroundMark x1="25855" y1="61179" x2="25855" y2="61179"/>
                          <a14:foregroundMark x1="75214" y1="60772" x2="81410" y2="61179"/>
                          <a14:foregroundMark x1="12393" y1="61585" x2="22863" y2="60163"/>
                          <a14:foregroundMark x1="84402" y1="61179" x2="92521" y2="61585"/>
                          <a14:foregroundMark x1="14103" y1="61585" x2="9402" y2="63008"/>
                          <a14:foregroundMark x1="35897" y1="68089" x2="49145" y2="66667"/>
                          <a14:foregroundMark x1="34829" y1="33740" x2="34829" y2="33740"/>
                          <a14:foregroundMark x1="30128" y1="38415" x2="30128" y2="38415"/>
                          <a14:foregroundMark x1="22436" y1="43902" x2="29060" y2="47967"/>
                          <a14:foregroundMark x1="20513" y1="53862" x2="26709" y2="54878"/>
                          <a14:foregroundMark x1="40598" y1="26423" x2="44872" y2="41870"/>
                          <a14:foregroundMark x1="49786" y1="26016" x2="52137" y2="37398"/>
                          <a14:foregroundMark x1="58974" y1="26016" x2="56838" y2="36382"/>
                          <a14:foregroundMark x1="67521" y1="30894" x2="62607" y2="36992"/>
                          <a14:foregroundMark x1="73718" y1="35976" x2="66667" y2="42480"/>
                          <a14:foregroundMark x1="80983" y1="43293" x2="65598" y2="46545"/>
                          <a14:foregroundMark x1="74359" y1="54675" x2="74359" y2="54675"/>
                          <a14:foregroundMark x1="73718" y1="53862" x2="83333" y2="53455"/>
                          <a14:foregroundMark x1="52137" y1="74797" x2="52137" y2="74797"/>
                          <a14:foregroundMark x1="90171" y1="63008" x2="94017" y2="63008"/>
                          <a14:foregroundMark x1="6624" y1="63821" x2="10256" y2="63821"/>
                        </a14:backgroundRemoval>
                      </a14:imgEffect>
                    </a14:imgLayer>
                  </a14:imgProps>
                </a:ext>
              </a:extLst>
            </a:blip>
            <a:srcRect t="16781" b="16872"/>
            <a:stretch>
              <a:fillRect/>
            </a:stretch>
          </p:blipFill>
          <p:spPr bwMode="auto">
            <a:xfrm rot="20830894">
              <a:off x="9734790" y="2302023"/>
              <a:ext cx="1628877" cy="117669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6703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255F3-B6E1-4B11-B7DC-569EFB980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2F27A-3379-416B-B150-A8856E969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482A6D-30AD-43DD-8CFD-C4084D239CC2}"/>
              </a:ext>
            </a:extLst>
          </p:cNvPr>
          <p:cNvSpPr/>
          <p:nvPr/>
        </p:nvSpPr>
        <p:spPr>
          <a:xfrm>
            <a:off x="173255" y="127534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F83312-261F-43DC-9B9B-5BD0BB7C9692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5FFC0D0C-CD76-48E6-A11B-0FA782E06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เซียมซี">
            <a:extLst>
              <a:ext uri="{FF2B5EF4-FFF2-40B4-BE49-F238E27FC236}">
                <a16:creationId xmlns:a16="http://schemas.microsoft.com/office/drawing/2014/main" id="{50E971A1-18E5-4C02-8514-2D1840F50A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/>
          <a:srcRect l="34489" t="5556" r="11111" b="39755"/>
          <a:stretch/>
        </p:blipFill>
        <p:spPr bwMode="auto">
          <a:xfrm rot="630905" flipH="1">
            <a:off x="7071809" y="637171"/>
            <a:ext cx="6180052" cy="6463950"/>
          </a:xfrm>
          <a:prstGeom prst="rect">
            <a:avLst/>
          </a:prstGeom>
          <a:noFill/>
        </p:spPr>
      </p:pic>
      <p:sp>
        <p:nvSpPr>
          <p:cNvPr id="13" name="Rounded Rectangular Callout 5">
            <a:extLst>
              <a:ext uri="{FF2B5EF4-FFF2-40B4-BE49-F238E27FC236}">
                <a16:creationId xmlns:a16="http://schemas.microsoft.com/office/drawing/2014/main" id="{D4F19C60-4410-4AFB-A215-A7FDA1EE6414}"/>
              </a:ext>
            </a:extLst>
          </p:cNvPr>
          <p:cNvSpPr/>
          <p:nvPr/>
        </p:nvSpPr>
        <p:spPr>
          <a:xfrm>
            <a:off x="737953" y="1452830"/>
            <a:ext cx="6561755" cy="2191919"/>
          </a:xfrm>
          <a:prstGeom prst="wedgeRoundRectCallout">
            <a:avLst>
              <a:gd name="adj1" fmla="val -55800"/>
              <a:gd name="adj2" fmla="val 77392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Comic Sans MS" pitchFamily="66" charset="0"/>
              </a:rPr>
              <a:t>Hast du </a:t>
            </a:r>
            <a:r>
              <a:rPr lang="en-US" sz="4800" b="1" dirty="0" err="1">
                <a:latin typeface="Comic Sans MS" pitchFamily="66" charset="0"/>
              </a:rPr>
              <a:t>Mittwochmorgen</a:t>
            </a:r>
            <a:r>
              <a:rPr lang="en-US" sz="4800" b="1" dirty="0">
                <a:latin typeface="Comic Sans MS" pitchFamily="66" charset="0"/>
              </a:rPr>
              <a:t> Zeit?</a:t>
            </a:r>
            <a:endParaRPr lang="th-TH" sz="4800" b="1" dirty="0">
              <a:latin typeface="Comic Sans MS" pitchFamily="66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0FEB8D5-CF1C-49D4-A0F8-D76E4B25DCF6}"/>
              </a:ext>
            </a:extLst>
          </p:cNvPr>
          <p:cNvSpPr txBox="1"/>
          <p:nvPr/>
        </p:nvSpPr>
        <p:spPr>
          <a:xfrm>
            <a:off x="963819" y="4374662"/>
            <a:ext cx="39725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err="1">
                <a:solidFill>
                  <a:schemeClr val="accent2"/>
                </a:solidFill>
                <a:latin typeface="Berlin Sans FB Demi" pitchFamily="34" charset="0"/>
              </a:rPr>
              <a:t>Vielleicht</a:t>
            </a:r>
            <a:endParaRPr lang="th-TH" sz="7200" dirty="0">
              <a:solidFill>
                <a:schemeClr val="accent2"/>
              </a:solidFill>
              <a:latin typeface="Berlin Sans FB Demi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9EC2D95-94FF-4EC5-BA47-B48C71AA27B2}"/>
              </a:ext>
            </a:extLst>
          </p:cNvPr>
          <p:cNvSpPr txBox="1"/>
          <p:nvPr/>
        </p:nvSpPr>
        <p:spPr>
          <a:xfrm>
            <a:off x="963819" y="5254956"/>
            <a:ext cx="911499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chemeClr val="accent2"/>
                </a:solidFill>
                <a:latin typeface="Berlin Sans FB Demi" pitchFamily="34" charset="0"/>
              </a:rPr>
              <a:t>Das </a:t>
            </a:r>
            <a:r>
              <a:rPr lang="en-US" sz="6600" dirty="0" err="1">
                <a:solidFill>
                  <a:schemeClr val="accent2"/>
                </a:solidFill>
                <a:latin typeface="Berlin Sans FB Demi" pitchFamily="34" charset="0"/>
              </a:rPr>
              <a:t>weiß</a:t>
            </a:r>
            <a:r>
              <a:rPr lang="en-US" sz="6600" dirty="0">
                <a:solidFill>
                  <a:schemeClr val="accent2"/>
                </a:solidFill>
                <a:latin typeface="Berlin Sans FB Demi" pitchFamily="34" charset="0"/>
              </a:rPr>
              <a:t> </a:t>
            </a:r>
            <a:r>
              <a:rPr lang="en-US" sz="6600" dirty="0" err="1">
                <a:solidFill>
                  <a:schemeClr val="accent2"/>
                </a:solidFill>
                <a:latin typeface="Berlin Sans FB Demi" pitchFamily="34" charset="0"/>
              </a:rPr>
              <a:t>ich</a:t>
            </a:r>
            <a:r>
              <a:rPr lang="en-US" sz="6600" dirty="0">
                <a:solidFill>
                  <a:schemeClr val="accent2"/>
                </a:solidFill>
                <a:latin typeface="Berlin Sans FB Demi" pitchFamily="34" charset="0"/>
              </a:rPr>
              <a:t> </a:t>
            </a:r>
            <a:r>
              <a:rPr lang="en-US" sz="6600" dirty="0" err="1">
                <a:solidFill>
                  <a:schemeClr val="accent2"/>
                </a:solidFill>
                <a:latin typeface="Berlin Sans FB Demi" pitchFamily="34" charset="0"/>
              </a:rPr>
              <a:t>noch</a:t>
            </a:r>
            <a:r>
              <a:rPr lang="en-US" sz="6600" dirty="0">
                <a:solidFill>
                  <a:schemeClr val="accent2"/>
                </a:solidFill>
                <a:latin typeface="Berlin Sans FB Demi" pitchFamily="34" charset="0"/>
              </a:rPr>
              <a:t> </a:t>
            </a:r>
            <a:r>
              <a:rPr lang="en-US" sz="6600" dirty="0" err="1">
                <a:solidFill>
                  <a:schemeClr val="accent2"/>
                </a:solidFill>
                <a:latin typeface="Berlin Sans FB Demi" pitchFamily="34" charset="0"/>
              </a:rPr>
              <a:t>nicht</a:t>
            </a:r>
            <a:r>
              <a:rPr lang="en-US" sz="6600" dirty="0">
                <a:solidFill>
                  <a:schemeClr val="accent2"/>
                </a:solidFill>
                <a:latin typeface="Berlin Sans FB Demi" pitchFamily="34" charset="0"/>
              </a:rPr>
              <a:t>.</a:t>
            </a:r>
            <a:endParaRPr lang="th-TH" sz="6600" dirty="0">
              <a:solidFill>
                <a:schemeClr val="accent2"/>
              </a:solidFill>
              <a:latin typeface="Berlin Sans FB Demi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3992261-16DC-4202-972B-663A005715E5}"/>
              </a:ext>
            </a:extLst>
          </p:cNvPr>
          <p:cNvGrpSpPr/>
          <p:nvPr/>
        </p:nvGrpSpPr>
        <p:grpSpPr>
          <a:xfrm>
            <a:off x="9087942" y="524939"/>
            <a:ext cx="2310329" cy="6731281"/>
            <a:chOff x="9087942" y="524939"/>
            <a:chExt cx="2310329" cy="673128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54A7D62-77CF-4652-951B-061C77AFAE43}"/>
                </a:ext>
              </a:extLst>
            </p:cNvPr>
            <p:cNvGrpSpPr/>
            <p:nvPr/>
          </p:nvGrpSpPr>
          <p:grpSpPr>
            <a:xfrm>
              <a:off x="9087942" y="524939"/>
              <a:ext cx="2310329" cy="6731281"/>
              <a:chOff x="9087942" y="524939"/>
              <a:chExt cx="2310329" cy="6731281"/>
            </a:xfrm>
          </p:grpSpPr>
          <p:sp>
            <p:nvSpPr>
              <p:cNvPr id="8" name="Flowchart: Alternate Process 7">
                <a:extLst>
                  <a:ext uri="{FF2B5EF4-FFF2-40B4-BE49-F238E27FC236}">
                    <a16:creationId xmlns:a16="http://schemas.microsoft.com/office/drawing/2014/main" id="{C208680C-A878-4A04-B35B-629FB2377392}"/>
                  </a:ext>
                </a:extLst>
              </p:cNvPr>
              <p:cNvSpPr/>
              <p:nvPr/>
            </p:nvSpPr>
            <p:spPr>
              <a:xfrm rot="4182967">
                <a:off x="8283699" y="4141649"/>
                <a:ext cx="5702887" cy="526256"/>
              </a:xfrm>
              <a:prstGeom prst="flowChartAlternateProcess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6" name="Picture 12" descr="Image result for smile">
                <a:extLst>
                  <a:ext uri="{FF2B5EF4-FFF2-40B4-BE49-F238E27FC236}">
                    <a16:creationId xmlns:a16="http://schemas.microsoft.com/office/drawing/2014/main" id="{DBDD7164-73DD-4FAD-99C5-EFD36C2C64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5039" b="94574" l="4264" r="94574">
                            <a14:foregroundMark x1="23256" y1="17829" x2="12791" y2="49225"/>
                            <a14:foregroundMark x1="12791" y1="49225" x2="15116" y2="63953"/>
                            <a14:foregroundMark x1="46899" y1="9690" x2="80620" y2="32946"/>
                            <a14:foregroundMark x1="80620" y1="32946" x2="90310" y2="58915"/>
                            <a14:foregroundMark x1="90310" y1="58915" x2="82558" y2="82558"/>
                            <a14:foregroundMark x1="82558" y1="82558" x2="52326" y2="94961"/>
                            <a14:foregroundMark x1="52326" y1="94961" x2="32171" y2="79845"/>
                            <a14:foregroundMark x1="32171" y1="79845" x2="28682" y2="42636"/>
                            <a14:foregroundMark x1="28682" y1="42636" x2="43411" y2="15504"/>
                            <a14:foregroundMark x1="43411" y1="15504" x2="50000" y2="9690"/>
                            <a14:foregroundMark x1="44574" y1="6202" x2="15504" y2="58140"/>
                            <a14:foregroundMark x1="15504" y1="58140" x2="24419" y2="20155"/>
                            <a14:foregroundMark x1="24419" y1="20155" x2="65116" y2="15891"/>
                            <a14:foregroundMark x1="65116" y1="15891" x2="91860" y2="41860"/>
                            <a14:foregroundMark x1="91860" y1="41860" x2="90310" y2="65116"/>
                            <a14:foregroundMark x1="34884" y1="12016" x2="64729" y2="9690"/>
                            <a14:foregroundMark x1="64729" y1="9690" x2="82946" y2="27519"/>
                            <a14:foregroundMark x1="82946" y1="27519" x2="46512" y2="17829"/>
                            <a14:foregroundMark x1="46512" y1="17829" x2="23643" y2="20930"/>
                            <a14:foregroundMark x1="23643" y1="20930" x2="8915" y2="39922"/>
                            <a14:foregroundMark x1="36047" y1="10465" x2="58140" y2="13953"/>
                            <a14:foregroundMark x1="58140" y1="13953" x2="79457" y2="31008"/>
                            <a14:foregroundMark x1="79457" y1="31008" x2="94961" y2="54264"/>
                            <a14:foregroundMark x1="94961" y1="54264" x2="94961" y2="55814"/>
                            <a14:foregroundMark x1="47674" y1="2326" x2="13566" y2="23256"/>
                            <a14:foregroundMark x1="13566" y1="23256" x2="4264" y2="62791"/>
                            <a14:foregroundMark x1="44574" y1="5039" x2="65891" y2="26357"/>
                            <a14:foregroundMark x1="65891" y1="26357" x2="67829" y2="32946"/>
                          </a14:backgroundRemoval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87942" y="524939"/>
                <a:ext cx="2025656" cy="2025656"/>
              </a:xfrm>
              <a:prstGeom prst="rect">
                <a:avLst/>
              </a:prstGeom>
              <a:noFill/>
            </p:spPr>
          </p:pic>
        </p:grpSp>
        <p:pic>
          <p:nvPicPr>
            <p:cNvPr id="17" name="Picture 2" descr="https://encrypted-tbn1.gstatic.com/images?q=tbn:ANd9GcQhkZiGk_oDO890bzJQkB7dcq5uuRinSn7Ux3NkbU6-AYldgjFi">
              <a:extLst>
                <a:ext uri="{FF2B5EF4-FFF2-40B4-BE49-F238E27FC236}">
                  <a16:creationId xmlns:a16="http://schemas.microsoft.com/office/drawing/2014/main" id="{790E378F-F1DB-4FF8-AB66-527C224F6F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contrast="-20000"/>
                      </a14:imgEffect>
                    </a14:imgLayer>
                  </a14:imgProps>
                </a:ext>
              </a:extLst>
            </a:blip>
            <a:srcRect b="18022"/>
            <a:stretch>
              <a:fillRect/>
            </a:stretch>
          </p:blipFill>
          <p:spPr bwMode="auto">
            <a:xfrm rot="20635266">
              <a:off x="10064120" y="2640288"/>
              <a:ext cx="1212012" cy="87766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068291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255F3-B6E1-4B11-B7DC-569EFB980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2F27A-3379-416B-B150-A8856E969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482A6D-30AD-43DD-8CFD-C4084D239CC2}"/>
              </a:ext>
            </a:extLst>
          </p:cNvPr>
          <p:cNvSpPr/>
          <p:nvPr/>
        </p:nvSpPr>
        <p:spPr>
          <a:xfrm>
            <a:off x="173255" y="127534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F83312-261F-43DC-9B9B-5BD0BB7C9692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5FFC0D0C-CD76-48E6-A11B-0FA782E06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เซียมซี">
            <a:extLst>
              <a:ext uri="{FF2B5EF4-FFF2-40B4-BE49-F238E27FC236}">
                <a16:creationId xmlns:a16="http://schemas.microsoft.com/office/drawing/2014/main" id="{50E971A1-18E5-4C02-8514-2D1840F50A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/>
          <a:srcRect l="34489" t="5556" r="11111" b="39755"/>
          <a:stretch/>
        </p:blipFill>
        <p:spPr bwMode="auto">
          <a:xfrm rot="630905" flipH="1">
            <a:off x="7071809" y="637171"/>
            <a:ext cx="6180052" cy="6463950"/>
          </a:xfrm>
          <a:prstGeom prst="rect">
            <a:avLst/>
          </a:prstGeom>
          <a:noFill/>
        </p:spPr>
      </p:pic>
      <p:sp>
        <p:nvSpPr>
          <p:cNvPr id="13" name="Rounded Rectangular Callout 5">
            <a:extLst>
              <a:ext uri="{FF2B5EF4-FFF2-40B4-BE49-F238E27FC236}">
                <a16:creationId xmlns:a16="http://schemas.microsoft.com/office/drawing/2014/main" id="{D4F19C60-4410-4AFB-A215-A7FDA1EE6414}"/>
              </a:ext>
            </a:extLst>
          </p:cNvPr>
          <p:cNvSpPr/>
          <p:nvPr/>
        </p:nvSpPr>
        <p:spPr>
          <a:xfrm>
            <a:off x="438730" y="1613954"/>
            <a:ext cx="6406570" cy="1741479"/>
          </a:xfrm>
          <a:prstGeom prst="wedgeRoundRectCallout">
            <a:avLst>
              <a:gd name="adj1" fmla="val -55800"/>
              <a:gd name="adj2" fmla="val 77392"/>
              <a:gd name="adj3" fmla="val 16667"/>
            </a:avLst>
          </a:prstGeom>
          <a:solidFill>
            <a:srgbClr val="ECD5B6"/>
          </a:solidFill>
          <a:ln>
            <a:solidFill>
              <a:srgbClr val="ECD5B6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Comic Sans MS" pitchFamily="66" charset="0"/>
              </a:rPr>
              <a:t>Hast du morgen </a:t>
            </a:r>
          </a:p>
          <a:p>
            <a:pPr algn="ctr"/>
            <a:r>
              <a:rPr lang="en-US" sz="4800" b="1" dirty="0" err="1">
                <a:latin typeface="Comic Sans MS" pitchFamily="66" charset="0"/>
              </a:rPr>
              <a:t>Nachmittag</a:t>
            </a:r>
            <a:r>
              <a:rPr lang="en-US" sz="4800" b="1" dirty="0">
                <a:latin typeface="Comic Sans MS" pitchFamily="66" charset="0"/>
              </a:rPr>
              <a:t> Zeit?</a:t>
            </a:r>
            <a:endParaRPr lang="th-TH" sz="4800" b="1" dirty="0">
              <a:latin typeface="Comic Sans MS" pitchFamily="66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DA3C954-48B0-46FA-B3BB-72F0BF03182D}"/>
              </a:ext>
            </a:extLst>
          </p:cNvPr>
          <p:cNvSpPr txBox="1"/>
          <p:nvPr/>
        </p:nvSpPr>
        <p:spPr>
          <a:xfrm>
            <a:off x="727258" y="4648325"/>
            <a:ext cx="107374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7030A0"/>
                </a:solidFill>
                <a:latin typeface="Berlin Sans FB Demi" pitchFamily="34" charset="0"/>
              </a:rPr>
              <a:t>___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habe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ich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leider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keine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Zeit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.</a:t>
            </a:r>
            <a:endParaRPr lang="th-TH" sz="5400" dirty="0">
              <a:solidFill>
                <a:srgbClr val="7030A0"/>
              </a:solidFill>
              <a:latin typeface="Berlin Sans FB Demi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EB9041-3FB4-41FF-AC49-3653E7B53F93}"/>
              </a:ext>
            </a:extLst>
          </p:cNvPr>
          <p:cNvSpPr txBox="1"/>
          <p:nvPr/>
        </p:nvSpPr>
        <p:spPr>
          <a:xfrm>
            <a:off x="767976" y="5487845"/>
            <a:ext cx="91645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Nein,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leider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nicht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.</a:t>
            </a:r>
            <a:endParaRPr lang="th-TH" sz="6000" dirty="0">
              <a:solidFill>
                <a:srgbClr val="7030A0"/>
              </a:solidFill>
              <a:latin typeface="Berlin Sans FB Demi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4DBDBB5-DDB7-4926-821F-B0F53DA04A39}"/>
              </a:ext>
            </a:extLst>
          </p:cNvPr>
          <p:cNvGrpSpPr/>
          <p:nvPr/>
        </p:nvGrpSpPr>
        <p:grpSpPr>
          <a:xfrm>
            <a:off x="9116811" y="589288"/>
            <a:ext cx="2427096" cy="6666932"/>
            <a:chOff x="9116811" y="589288"/>
            <a:chExt cx="2427096" cy="6666932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EFD680C-D678-43F9-995B-C3FD3645790A}"/>
                </a:ext>
              </a:extLst>
            </p:cNvPr>
            <p:cNvGrpSpPr/>
            <p:nvPr/>
          </p:nvGrpSpPr>
          <p:grpSpPr>
            <a:xfrm>
              <a:off x="9116811" y="589288"/>
              <a:ext cx="2427096" cy="6666932"/>
              <a:chOff x="9116811" y="589288"/>
              <a:chExt cx="2427096" cy="6666932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44DBDF01-B03E-4739-9D1A-FA9B032C02BC}"/>
                  </a:ext>
                </a:extLst>
              </p:cNvPr>
              <p:cNvGrpSpPr/>
              <p:nvPr/>
            </p:nvGrpSpPr>
            <p:grpSpPr>
              <a:xfrm>
                <a:off x="9116811" y="589288"/>
                <a:ext cx="2345354" cy="6666932"/>
                <a:chOff x="9116811" y="589288"/>
                <a:chExt cx="2345354" cy="6666932"/>
              </a:xfrm>
            </p:grpSpPr>
            <p:sp>
              <p:nvSpPr>
                <p:cNvPr id="8" name="Flowchart: Alternate Process 7">
                  <a:extLst>
                    <a:ext uri="{FF2B5EF4-FFF2-40B4-BE49-F238E27FC236}">
                      <a16:creationId xmlns:a16="http://schemas.microsoft.com/office/drawing/2014/main" id="{C208680C-A878-4A04-B35B-629FB2377392}"/>
                    </a:ext>
                  </a:extLst>
                </p:cNvPr>
                <p:cNvSpPr/>
                <p:nvPr/>
              </p:nvSpPr>
              <p:spPr>
                <a:xfrm rot="4182967">
                  <a:off x="8347593" y="4141649"/>
                  <a:ext cx="5702887" cy="526256"/>
                </a:xfrm>
                <a:prstGeom prst="flowChartAlternateProcess">
                  <a:avLst/>
                </a:prstGeom>
                <a:solidFill>
                  <a:srgbClr val="ECD5B6"/>
                </a:solidFill>
                <a:ln>
                  <a:solidFill>
                    <a:srgbClr val="ECD5B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5" name="Picture 14" descr="Image result for smile">
                  <a:extLst>
                    <a:ext uri="{FF2B5EF4-FFF2-40B4-BE49-F238E27FC236}">
                      <a16:creationId xmlns:a16="http://schemas.microsoft.com/office/drawing/2014/main" id="{665F72C9-F206-41CA-A0C8-8F2AC7C709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3191" b="81277" l="9977" r="91415">
                              <a14:foregroundMark x1="37819" y1="6383" x2="73782" y2="50638"/>
                              <a14:foregroundMark x1="73782" y1="50638" x2="39443" y2="52553"/>
                              <a14:foregroundMark x1="39443" y1="52553" x2="35499" y2="26383"/>
                              <a14:foregroundMark x1="35499" y1="26383" x2="51740" y2="8511"/>
                              <a14:foregroundMark x1="9049" y1="38298" x2="18329" y2="65957"/>
                              <a14:foregroundMark x1="18329" y1="65957" x2="45476" y2="77234"/>
                              <a14:foregroundMark x1="45476" y1="77234" x2="70998" y2="53191"/>
                              <a14:foregroundMark x1="70998" y1="53191" x2="50580" y2="46383"/>
                              <a14:foregroundMark x1="50580" y1="46383" x2="22042" y2="49787"/>
                              <a14:foregroundMark x1="87935" y1="28085" x2="95128" y2="47447"/>
                              <a14:foregroundMark x1="95128" y1="47447" x2="61253" y2="56596"/>
                              <a14:foregroundMark x1="61253" y1="56596" x2="62413" y2="37021"/>
                              <a14:foregroundMark x1="62413" y1="37021" x2="91879" y2="37872"/>
                              <a14:foregroundMark x1="43852" y1="80213" x2="52436" y2="81277"/>
                              <a14:foregroundMark x1="43852" y1="3191" x2="78654" y2="30000"/>
                              <a14:foregroundMark x1="78654" y1="30000" x2="78886" y2="33191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b="15425"/>
                <a:stretch>
                  <a:fillRect/>
                </a:stretch>
              </p:blipFill>
              <p:spPr bwMode="auto">
                <a:xfrm rot="20831693">
                  <a:off x="9116811" y="589288"/>
                  <a:ext cx="2256323" cy="2080963"/>
                </a:xfrm>
                <a:prstGeom prst="rect">
                  <a:avLst/>
                </a:prstGeom>
                <a:noFill/>
              </p:spPr>
            </p:pic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CF06A93-3257-40BB-AFFA-55985BE40360}"/>
                  </a:ext>
                </a:extLst>
              </p:cNvPr>
              <p:cNvSpPr/>
              <p:nvPr/>
            </p:nvSpPr>
            <p:spPr>
              <a:xfrm rot="4184469">
                <a:off x="10512888" y="4062891"/>
                <a:ext cx="1477264" cy="58477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3200" b="0" cap="none" spc="0" dirty="0">
                    <a:ln w="0"/>
                    <a:solidFill>
                      <a:schemeClr val="tx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morgen</a:t>
                </a:r>
              </a:p>
            </p:txBody>
          </p:sp>
        </p:grpSp>
        <p:pic>
          <p:nvPicPr>
            <p:cNvPr id="18" name="Picture 17" descr="large-happy-sun-smiling-eyes-mouth-cartoon-66.6-15418.png">
              <a:extLst>
                <a:ext uri="{FF2B5EF4-FFF2-40B4-BE49-F238E27FC236}">
                  <a16:creationId xmlns:a16="http://schemas.microsoft.com/office/drawing/2014/main" id="{314FE2C8-4A76-4A31-9DBF-C68849EC3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994645" y="2479483"/>
              <a:ext cx="1357912" cy="1301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673814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255F3-B6E1-4B11-B7DC-569EFB980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2F27A-3379-416B-B150-A8856E969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482A6D-30AD-43DD-8CFD-C4084D239CC2}"/>
              </a:ext>
            </a:extLst>
          </p:cNvPr>
          <p:cNvSpPr/>
          <p:nvPr/>
        </p:nvSpPr>
        <p:spPr>
          <a:xfrm>
            <a:off x="173255" y="127534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F83312-261F-43DC-9B9B-5BD0BB7C9692}"/>
              </a:ext>
            </a:extLst>
          </p:cNvPr>
          <p:cNvSpPr/>
          <p:nvPr/>
        </p:nvSpPr>
        <p:spPr>
          <a:xfrm>
            <a:off x="-749687" y="129391"/>
            <a:ext cx="6029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5FFC0D0C-CD76-48E6-A11B-0FA782E06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691696" y="200140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เซียมซี">
            <a:extLst>
              <a:ext uri="{FF2B5EF4-FFF2-40B4-BE49-F238E27FC236}">
                <a16:creationId xmlns:a16="http://schemas.microsoft.com/office/drawing/2014/main" id="{50E971A1-18E5-4C02-8514-2D1840F50A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/>
          <a:srcRect l="34489" t="5556" r="11111" b="39755"/>
          <a:stretch/>
        </p:blipFill>
        <p:spPr bwMode="auto">
          <a:xfrm rot="630905" flipH="1">
            <a:off x="7071809" y="637171"/>
            <a:ext cx="6180052" cy="6463950"/>
          </a:xfrm>
          <a:prstGeom prst="rect">
            <a:avLst/>
          </a:prstGeom>
          <a:noFill/>
        </p:spPr>
      </p:pic>
      <p:sp>
        <p:nvSpPr>
          <p:cNvPr id="13" name="Rounded Rectangular Callout 5">
            <a:extLst>
              <a:ext uri="{FF2B5EF4-FFF2-40B4-BE49-F238E27FC236}">
                <a16:creationId xmlns:a16="http://schemas.microsoft.com/office/drawing/2014/main" id="{D4F19C60-4410-4AFB-A215-A7FDA1EE6414}"/>
              </a:ext>
            </a:extLst>
          </p:cNvPr>
          <p:cNvSpPr/>
          <p:nvPr/>
        </p:nvSpPr>
        <p:spPr>
          <a:xfrm>
            <a:off x="438730" y="1613954"/>
            <a:ext cx="8769862" cy="1741479"/>
          </a:xfrm>
          <a:prstGeom prst="wedgeRoundRectCallout">
            <a:avLst>
              <a:gd name="adj1" fmla="val -55800"/>
              <a:gd name="adj2" fmla="val 77392"/>
              <a:gd name="adj3" fmla="val 16667"/>
            </a:avLst>
          </a:prstGeom>
          <a:solidFill>
            <a:srgbClr val="ECD5B6"/>
          </a:solidFill>
          <a:ln>
            <a:solidFill>
              <a:srgbClr val="ECD5B6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Comic Sans MS" pitchFamily="66" charset="0"/>
              </a:rPr>
              <a:t>Hast du </a:t>
            </a:r>
            <a:r>
              <a:rPr lang="en-US" sz="4800" b="1" dirty="0" err="1">
                <a:latin typeface="Comic Sans MS" pitchFamily="66" charset="0"/>
              </a:rPr>
              <a:t>heute</a:t>
            </a:r>
            <a:r>
              <a:rPr lang="en-US" sz="4800" b="1" dirty="0">
                <a:latin typeface="Comic Sans MS" pitchFamily="66" charset="0"/>
              </a:rPr>
              <a:t> Abend Zeit?</a:t>
            </a:r>
            <a:endParaRPr lang="th-TH" sz="4800" b="1" dirty="0">
              <a:latin typeface="Comic Sans MS" pitchFamily="66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DA3C954-48B0-46FA-B3BB-72F0BF03182D}"/>
              </a:ext>
            </a:extLst>
          </p:cNvPr>
          <p:cNvSpPr txBox="1"/>
          <p:nvPr/>
        </p:nvSpPr>
        <p:spPr>
          <a:xfrm>
            <a:off x="727258" y="4648325"/>
            <a:ext cx="107374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7030A0"/>
                </a:solidFill>
                <a:latin typeface="Berlin Sans FB Demi" pitchFamily="34" charset="0"/>
              </a:rPr>
              <a:t>___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habe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ich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leider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keine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Zeit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.</a:t>
            </a:r>
            <a:endParaRPr lang="th-TH" sz="5400" dirty="0">
              <a:solidFill>
                <a:srgbClr val="7030A0"/>
              </a:solidFill>
              <a:latin typeface="Berlin Sans FB Demi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EB9041-3FB4-41FF-AC49-3653E7B53F93}"/>
              </a:ext>
            </a:extLst>
          </p:cNvPr>
          <p:cNvSpPr txBox="1"/>
          <p:nvPr/>
        </p:nvSpPr>
        <p:spPr>
          <a:xfrm>
            <a:off x="767976" y="5487845"/>
            <a:ext cx="91645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Nein,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leider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rlin Sans FB Demi" pitchFamily="34" charset="0"/>
              </a:rPr>
              <a:t>nicht</a:t>
            </a:r>
            <a:r>
              <a:rPr lang="en-US" sz="6000" dirty="0">
                <a:solidFill>
                  <a:srgbClr val="7030A0"/>
                </a:solidFill>
                <a:latin typeface="Berlin Sans FB Demi" pitchFamily="34" charset="0"/>
              </a:rPr>
              <a:t>.</a:t>
            </a:r>
            <a:endParaRPr lang="th-TH" sz="6000" dirty="0">
              <a:solidFill>
                <a:srgbClr val="7030A0"/>
              </a:solidFill>
              <a:latin typeface="Berlin Sans FB Demi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EFD680C-D678-43F9-995B-C3FD3645790A}"/>
              </a:ext>
            </a:extLst>
          </p:cNvPr>
          <p:cNvGrpSpPr/>
          <p:nvPr/>
        </p:nvGrpSpPr>
        <p:grpSpPr>
          <a:xfrm>
            <a:off x="9116811" y="589288"/>
            <a:ext cx="2347931" cy="6666932"/>
            <a:chOff x="9116811" y="589288"/>
            <a:chExt cx="2347931" cy="666693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4DBDF01-B03E-4739-9D1A-FA9B032C02BC}"/>
                </a:ext>
              </a:extLst>
            </p:cNvPr>
            <p:cNvGrpSpPr/>
            <p:nvPr/>
          </p:nvGrpSpPr>
          <p:grpSpPr>
            <a:xfrm>
              <a:off x="9116811" y="589288"/>
              <a:ext cx="2345354" cy="6666932"/>
              <a:chOff x="9116811" y="589288"/>
              <a:chExt cx="2345354" cy="6666932"/>
            </a:xfrm>
          </p:grpSpPr>
          <p:sp>
            <p:nvSpPr>
              <p:cNvPr id="8" name="Flowchart: Alternate Process 7">
                <a:extLst>
                  <a:ext uri="{FF2B5EF4-FFF2-40B4-BE49-F238E27FC236}">
                    <a16:creationId xmlns:a16="http://schemas.microsoft.com/office/drawing/2014/main" id="{C208680C-A878-4A04-B35B-629FB2377392}"/>
                  </a:ext>
                </a:extLst>
              </p:cNvPr>
              <p:cNvSpPr/>
              <p:nvPr/>
            </p:nvSpPr>
            <p:spPr>
              <a:xfrm rot="4182967">
                <a:off x="8347593" y="4141649"/>
                <a:ext cx="5702887" cy="526256"/>
              </a:xfrm>
              <a:prstGeom prst="flowChartAlternateProcess">
                <a:avLst/>
              </a:prstGeom>
              <a:solidFill>
                <a:srgbClr val="ECD5B6"/>
              </a:solidFill>
              <a:ln>
                <a:solidFill>
                  <a:srgbClr val="ECD5B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5" name="Picture 14" descr="Image result for smile">
                <a:extLst>
                  <a:ext uri="{FF2B5EF4-FFF2-40B4-BE49-F238E27FC236}">
                    <a16:creationId xmlns:a16="http://schemas.microsoft.com/office/drawing/2014/main" id="{665F72C9-F206-41CA-A0C8-8F2AC7C709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3191" b="81277" l="9977" r="91415">
                            <a14:foregroundMark x1="37819" y1="6383" x2="73782" y2="50638"/>
                            <a14:foregroundMark x1="73782" y1="50638" x2="39443" y2="52553"/>
                            <a14:foregroundMark x1="39443" y1="52553" x2="35499" y2="26383"/>
                            <a14:foregroundMark x1="35499" y1="26383" x2="51740" y2="8511"/>
                            <a14:foregroundMark x1="9049" y1="38298" x2="18329" y2="65957"/>
                            <a14:foregroundMark x1="18329" y1="65957" x2="45476" y2="77234"/>
                            <a14:foregroundMark x1="45476" y1="77234" x2="70998" y2="53191"/>
                            <a14:foregroundMark x1="70998" y1="53191" x2="50580" y2="46383"/>
                            <a14:foregroundMark x1="50580" y1="46383" x2="22042" y2="49787"/>
                            <a14:foregroundMark x1="87935" y1="28085" x2="95128" y2="47447"/>
                            <a14:foregroundMark x1="95128" y1="47447" x2="61253" y2="56596"/>
                            <a14:foregroundMark x1="61253" y1="56596" x2="62413" y2="37021"/>
                            <a14:foregroundMark x1="62413" y1="37021" x2="91879" y2="37872"/>
                            <a14:foregroundMark x1="43852" y1="80213" x2="52436" y2="81277"/>
                            <a14:foregroundMark x1="43852" y1="3191" x2="78654" y2="30000"/>
                            <a14:foregroundMark x1="78654" y1="30000" x2="78886" y2="33191"/>
                          </a14:backgroundRemoval>
                        </a14:imgEffect>
                      </a14:imgLayer>
                    </a14:imgProps>
                  </a:ext>
                </a:extLst>
              </a:blip>
              <a:srcRect b="15425"/>
              <a:stretch>
                <a:fillRect/>
              </a:stretch>
            </p:blipFill>
            <p:spPr bwMode="auto">
              <a:xfrm rot="20831693">
                <a:off x="9116811" y="589288"/>
                <a:ext cx="2256323" cy="2080963"/>
              </a:xfrm>
              <a:prstGeom prst="rect">
                <a:avLst/>
              </a:prstGeom>
              <a:noFill/>
            </p:spPr>
          </p:pic>
        </p:grp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CF06A93-3257-40BB-AFFA-55985BE40360}"/>
                </a:ext>
              </a:extLst>
            </p:cNvPr>
            <p:cNvSpPr/>
            <p:nvPr/>
          </p:nvSpPr>
          <p:spPr>
            <a:xfrm rot="4184469">
              <a:off x="10492557" y="3719028"/>
              <a:ext cx="1158073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200" b="0" cap="none" spc="0" dirty="0" err="1">
                  <a:ln w="0"/>
                  <a:solidFill>
                    <a:schemeClr val="tx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heute</a:t>
              </a:r>
              <a:endParaRPr lang="en-US" sz="3200" b="0" cap="none" spc="0" dirty="0">
                <a:ln w="0"/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pic>
          <p:nvPicPr>
            <p:cNvPr id="17" name="Picture 6" descr="http://previews.123rf.com/images/glopphy/glopphy1505/glopphy150500081/40278594-Sun-sea-waves-identity-card-logo-template-Stock-Vector.jpg">
              <a:extLst>
                <a:ext uri="{FF2B5EF4-FFF2-40B4-BE49-F238E27FC236}">
                  <a16:creationId xmlns:a16="http://schemas.microsoft.com/office/drawing/2014/main" id="{4DB34AB0-2379-495B-8858-654EC2DF5D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3374" b="76423" l="6624" r="93803">
                          <a14:foregroundMark x1="30556" y1="62195" x2="58761" y2="60163"/>
                          <a14:foregroundMark x1="65598" y1="64431" x2="65598" y2="64431"/>
                          <a14:foregroundMark x1="25855" y1="61179" x2="25855" y2="61179"/>
                          <a14:foregroundMark x1="75214" y1="60772" x2="81410" y2="61179"/>
                          <a14:foregroundMark x1="12393" y1="61585" x2="22863" y2="60163"/>
                          <a14:foregroundMark x1="84402" y1="61179" x2="92521" y2="61585"/>
                          <a14:foregroundMark x1="14103" y1="61585" x2="9402" y2="63008"/>
                          <a14:foregroundMark x1="35897" y1="68089" x2="49145" y2="66667"/>
                          <a14:foregroundMark x1="34829" y1="33740" x2="34829" y2="33740"/>
                          <a14:foregroundMark x1="30128" y1="38415" x2="30128" y2="38415"/>
                          <a14:foregroundMark x1="22436" y1="43902" x2="29060" y2="47967"/>
                          <a14:foregroundMark x1="20513" y1="53862" x2="26709" y2="54878"/>
                          <a14:foregroundMark x1="40598" y1="26423" x2="44872" y2="41870"/>
                          <a14:foregroundMark x1="49786" y1="26016" x2="52137" y2="37398"/>
                          <a14:foregroundMark x1="58974" y1="26016" x2="56838" y2="36382"/>
                          <a14:foregroundMark x1="67521" y1="30894" x2="62607" y2="36992"/>
                          <a14:foregroundMark x1="73718" y1="35976" x2="66667" y2="42480"/>
                          <a14:foregroundMark x1="80983" y1="43293" x2="65598" y2="46545"/>
                          <a14:foregroundMark x1="74359" y1="54675" x2="74359" y2="54675"/>
                          <a14:foregroundMark x1="73718" y1="53862" x2="83333" y2="53455"/>
                          <a14:foregroundMark x1="52137" y1="74797" x2="52137" y2="74797"/>
                          <a14:foregroundMark x1="90171" y1="63008" x2="94017" y2="63008"/>
                          <a14:foregroundMark x1="6624" y1="63821" x2="10256" y2="63821"/>
                        </a14:backgroundRemoval>
                      </a14:imgEffect>
                    </a14:imgLayer>
                  </a14:imgProps>
                </a:ext>
              </a:extLst>
            </a:blip>
            <a:srcRect t="16781" b="16872"/>
            <a:stretch>
              <a:fillRect/>
            </a:stretch>
          </p:blipFill>
          <p:spPr bwMode="auto">
            <a:xfrm>
              <a:off x="10006869" y="2513830"/>
              <a:ext cx="1457873" cy="105316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090906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2DD14-FA09-4193-AC46-B4FB0101D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0F526-AE19-462C-ACE1-3B25278AA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Image result for talkkative">
            <a:extLst>
              <a:ext uri="{FF2B5EF4-FFF2-40B4-BE49-F238E27FC236}">
                <a16:creationId xmlns:a16="http://schemas.microsoft.com/office/drawing/2014/main" id="{93368BFE-1E52-404C-BE48-8ADBF0887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82212" y="4747051"/>
            <a:ext cx="1828827" cy="2219035"/>
          </a:xfrm>
          <a:prstGeom prst="rect">
            <a:avLst/>
          </a:prstGeom>
          <a:noFill/>
        </p:spPr>
      </p:pic>
      <p:pic>
        <p:nvPicPr>
          <p:cNvPr id="5" name="Picture 4" descr="Image result for talkkative">
            <a:extLst>
              <a:ext uri="{FF2B5EF4-FFF2-40B4-BE49-F238E27FC236}">
                <a16:creationId xmlns:a16="http://schemas.microsoft.com/office/drawing/2014/main" id="{CFF7D16F-2078-43C8-B0F9-F612574EC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827230"/>
            <a:ext cx="2357454" cy="2886057"/>
          </a:xfrm>
          <a:prstGeom prst="rect">
            <a:avLst/>
          </a:prstGeom>
          <a:noFill/>
        </p:spPr>
      </p:pic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A70DA263-2E86-43E4-9782-603143E5C9A5}"/>
              </a:ext>
            </a:extLst>
          </p:cNvPr>
          <p:cNvSpPr/>
          <p:nvPr/>
        </p:nvSpPr>
        <p:spPr>
          <a:xfrm>
            <a:off x="596900" y="325788"/>
            <a:ext cx="11334780" cy="928718"/>
          </a:xfrm>
          <a:prstGeom prst="wedgeRoundRectCallout">
            <a:avLst>
              <a:gd name="adj1" fmla="val -44883"/>
              <a:gd name="adj2" fmla="val 162716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Comic Sans MS" pitchFamily="66" charset="0"/>
              </a:rPr>
              <a:t>Hast du </a:t>
            </a:r>
            <a:r>
              <a:rPr lang="en-US" sz="4800" b="1" dirty="0" err="1">
                <a:latin typeface="Comic Sans MS" pitchFamily="66" charset="0"/>
              </a:rPr>
              <a:t>heute</a:t>
            </a:r>
            <a:r>
              <a:rPr lang="en-US" sz="4800" b="1" dirty="0">
                <a:latin typeface="Comic Sans MS" pitchFamily="66" charset="0"/>
              </a:rPr>
              <a:t> </a:t>
            </a:r>
            <a:r>
              <a:rPr lang="en-US" sz="4800" b="1" dirty="0" err="1">
                <a:latin typeface="Comic Sans MS" pitchFamily="66" charset="0"/>
              </a:rPr>
              <a:t>Nachmittag</a:t>
            </a:r>
            <a:r>
              <a:rPr lang="en-US" sz="4800" b="1" dirty="0">
                <a:latin typeface="Comic Sans MS" pitchFamily="66" charset="0"/>
              </a:rPr>
              <a:t> </a:t>
            </a:r>
            <a:r>
              <a:rPr lang="en-US" sz="4800" b="1" dirty="0" err="1">
                <a:latin typeface="Comic Sans MS" pitchFamily="66" charset="0"/>
              </a:rPr>
              <a:t>Zeit</a:t>
            </a:r>
            <a:r>
              <a:rPr lang="en-US" sz="4800" b="1" dirty="0">
                <a:latin typeface="Comic Sans MS" pitchFamily="66" charset="0"/>
              </a:rPr>
              <a:t>?</a:t>
            </a:r>
            <a:endParaRPr lang="th-TH" sz="4800" b="1" dirty="0">
              <a:latin typeface="Comic Sans MS" pitchFamily="66" charset="0"/>
            </a:endParaRPr>
          </a:p>
        </p:txBody>
      </p:sp>
      <p:pic>
        <p:nvPicPr>
          <p:cNvPr id="7" name="Picture 8" descr="Image result for smile">
            <a:extLst>
              <a:ext uri="{FF2B5EF4-FFF2-40B4-BE49-F238E27FC236}">
                <a16:creationId xmlns:a16="http://schemas.microsoft.com/office/drawing/2014/main" id="{15B1D41E-A18C-4948-B0F7-038DCCD008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722" y="1303308"/>
            <a:ext cx="1606555" cy="1606555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C038402-DFAA-4364-AE1A-0B33A3F5EC10}"/>
              </a:ext>
            </a:extLst>
          </p:cNvPr>
          <p:cNvSpPr txBox="1"/>
          <p:nvPr/>
        </p:nvSpPr>
        <p:spPr>
          <a:xfrm>
            <a:off x="6997616" y="1589010"/>
            <a:ext cx="32255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err="1">
                <a:gradFill flip="none" rotWithShape="1">
                  <a:gsLst>
                    <a:gs pos="0">
                      <a:srgbClr val="92D050">
                        <a:shade val="30000"/>
                        <a:satMod val="115000"/>
                      </a:srgbClr>
                    </a:gs>
                    <a:gs pos="50000">
                      <a:srgbClr val="92D050">
                        <a:shade val="67500"/>
                        <a:satMod val="115000"/>
                      </a:srgbClr>
                    </a:gs>
                    <a:gs pos="100000">
                      <a:srgbClr val="92D05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Berlin Sans FB Demi" pitchFamily="34" charset="0"/>
              </a:rPr>
              <a:t>Ja</a:t>
            </a:r>
            <a:r>
              <a:rPr lang="en-US" sz="7200" dirty="0">
                <a:gradFill flip="none" rotWithShape="1">
                  <a:gsLst>
                    <a:gs pos="0">
                      <a:srgbClr val="92D050">
                        <a:shade val="30000"/>
                        <a:satMod val="115000"/>
                      </a:srgbClr>
                    </a:gs>
                    <a:gs pos="50000">
                      <a:srgbClr val="92D050">
                        <a:shade val="67500"/>
                        <a:satMod val="115000"/>
                      </a:srgbClr>
                    </a:gs>
                    <a:gs pos="100000">
                      <a:srgbClr val="92D05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Berlin Sans FB Demi" pitchFamily="34" charset="0"/>
              </a:rPr>
              <a:t>, </a:t>
            </a:r>
            <a:r>
              <a:rPr lang="en-US" sz="7200" dirty="0" err="1">
                <a:gradFill flip="none" rotWithShape="1">
                  <a:gsLst>
                    <a:gs pos="0">
                      <a:srgbClr val="92D050">
                        <a:shade val="30000"/>
                        <a:satMod val="115000"/>
                      </a:srgbClr>
                    </a:gs>
                    <a:gs pos="50000">
                      <a:srgbClr val="92D050">
                        <a:shade val="67500"/>
                        <a:satMod val="115000"/>
                      </a:srgbClr>
                    </a:gs>
                    <a:gs pos="100000">
                      <a:srgbClr val="92D05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Berlin Sans FB Demi" pitchFamily="34" charset="0"/>
              </a:rPr>
              <a:t>klar</a:t>
            </a:r>
            <a:endParaRPr lang="th-TH" sz="7200" dirty="0">
              <a:gradFill flip="none" rotWithShape="1">
                <a:gsLst>
                  <a:gs pos="0">
                    <a:srgbClr val="92D050">
                      <a:shade val="30000"/>
                      <a:satMod val="115000"/>
                    </a:srgbClr>
                  </a:gs>
                  <a:gs pos="50000">
                    <a:srgbClr val="92D050">
                      <a:shade val="67500"/>
                      <a:satMod val="115000"/>
                    </a:srgbClr>
                  </a:gs>
                  <a:gs pos="100000">
                    <a:srgbClr val="92D05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Berlin Sans FB Demi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14F1EF-FA44-4A6D-80D1-5C7F3488C7A9}"/>
              </a:ext>
            </a:extLst>
          </p:cNvPr>
          <p:cNvSpPr txBox="1"/>
          <p:nvPr/>
        </p:nvSpPr>
        <p:spPr>
          <a:xfrm>
            <a:off x="5094370" y="3284213"/>
            <a:ext cx="27109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>
                <a:solidFill>
                  <a:schemeClr val="accent2"/>
                </a:solidFill>
                <a:latin typeface="Berlin Sans FB Demi" pitchFamily="34" charset="0"/>
              </a:rPr>
              <a:t>Vielleicht</a:t>
            </a:r>
            <a:endParaRPr lang="th-TH" sz="4800" dirty="0">
              <a:solidFill>
                <a:schemeClr val="accent2"/>
              </a:solidFill>
              <a:latin typeface="Berlin Sans FB Demi" pitchFamily="34" charset="0"/>
            </a:endParaRPr>
          </a:p>
        </p:txBody>
      </p:sp>
      <p:pic>
        <p:nvPicPr>
          <p:cNvPr id="10" name="Picture 12" descr="Image result for smile">
            <a:extLst>
              <a:ext uri="{FF2B5EF4-FFF2-40B4-BE49-F238E27FC236}">
                <a16:creationId xmlns:a16="http://schemas.microsoft.com/office/drawing/2014/main" id="{507D6C1B-62B6-417D-90E5-E3CEA2450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09090" y="3019905"/>
            <a:ext cx="1606555" cy="1606555"/>
          </a:xfrm>
          <a:prstGeom prst="rect">
            <a:avLst/>
          </a:prstGeom>
          <a:noFill/>
        </p:spPr>
      </p:pic>
      <p:pic>
        <p:nvPicPr>
          <p:cNvPr id="11" name="Picture 14" descr="Image result for smile">
            <a:extLst>
              <a:ext uri="{FF2B5EF4-FFF2-40B4-BE49-F238E27FC236}">
                <a16:creationId xmlns:a16="http://schemas.microsoft.com/office/drawing/2014/main" id="{EE802B29-3CFD-4A7D-86BD-F1D67457D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 b="15425"/>
          <a:stretch>
            <a:fillRect/>
          </a:stretch>
        </p:blipFill>
        <p:spPr bwMode="auto">
          <a:xfrm>
            <a:off x="1086601" y="5021628"/>
            <a:ext cx="1810599" cy="1669880"/>
          </a:xfrm>
          <a:prstGeom prst="rect">
            <a:avLst/>
          </a:prstGeom>
          <a:noFill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2F4D28-328B-426F-9C24-CAC2AAD53B38}"/>
              </a:ext>
            </a:extLst>
          </p:cNvPr>
          <p:cNvSpPr txBox="1"/>
          <p:nvPr/>
        </p:nvSpPr>
        <p:spPr>
          <a:xfrm>
            <a:off x="5094370" y="3983177"/>
            <a:ext cx="61398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accent2"/>
                </a:solidFill>
                <a:latin typeface="Berlin Sans FB Demi" pitchFamily="34" charset="0"/>
              </a:rPr>
              <a:t>Das </a:t>
            </a:r>
            <a:r>
              <a:rPr lang="en-US" sz="4400" dirty="0" err="1">
                <a:solidFill>
                  <a:schemeClr val="accent2"/>
                </a:solidFill>
                <a:latin typeface="Berlin Sans FB Demi" pitchFamily="34" charset="0"/>
              </a:rPr>
              <a:t>weiß</a:t>
            </a:r>
            <a:r>
              <a:rPr lang="en-US" sz="4400" dirty="0">
                <a:solidFill>
                  <a:schemeClr val="accent2"/>
                </a:solidFill>
                <a:latin typeface="Berlin Sans FB Demi" pitchFamily="34" charset="0"/>
              </a:rPr>
              <a:t> </a:t>
            </a:r>
            <a:r>
              <a:rPr lang="en-US" sz="4400" dirty="0" err="1">
                <a:solidFill>
                  <a:schemeClr val="accent2"/>
                </a:solidFill>
                <a:latin typeface="Berlin Sans FB Demi" pitchFamily="34" charset="0"/>
              </a:rPr>
              <a:t>ich</a:t>
            </a:r>
            <a:r>
              <a:rPr lang="en-US" sz="4400" dirty="0">
                <a:solidFill>
                  <a:schemeClr val="accent2"/>
                </a:solidFill>
                <a:latin typeface="Berlin Sans FB Demi" pitchFamily="34" charset="0"/>
              </a:rPr>
              <a:t> </a:t>
            </a:r>
            <a:r>
              <a:rPr lang="en-US" sz="4400" dirty="0" err="1">
                <a:solidFill>
                  <a:schemeClr val="accent2"/>
                </a:solidFill>
                <a:latin typeface="Berlin Sans FB Demi" pitchFamily="34" charset="0"/>
              </a:rPr>
              <a:t>noch</a:t>
            </a:r>
            <a:r>
              <a:rPr lang="en-US" sz="4400" dirty="0">
                <a:solidFill>
                  <a:schemeClr val="accent2"/>
                </a:solidFill>
                <a:latin typeface="Berlin Sans FB Demi" pitchFamily="34" charset="0"/>
              </a:rPr>
              <a:t> </a:t>
            </a:r>
            <a:r>
              <a:rPr lang="en-US" sz="4400" dirty="0" err="1">
                <a:solidFill>
                  <a:schemeClr val="accent2"/>
                </a:solidFill>
                <a:latin typeface="Berlin Sans FB Demi" pitchFamily="34" charset="0"/>
              </a:rPr>
              <a:t>nicht</a:t>
            </a:r>
            <a:r>
              <a:rPr lang="en-US" sz="4400" dirty="0">
                <a:solidFill>
                  <a:schemeClr val="accent2"/>
                </a:solidFill>
                <a:latin typeface="Berlin Sans FB Demi" pitchFamily="34" charset="0"/>
              </a:rPr>
              <a:t>.</a:t>
            </a:r>
            <a:endParaRPr lang="th-TH" sz="4400" dirty="0">
              <a:solidFill>
                <a:schemeClr val="accent2"/>
              </a:solidFill>
              <a:latin typeface="Berlin Sans FB Demi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2A6767-1439-490B-B010-C103C1083251}"/>
              </a:ext>
            </a:extLst>
          </p:cNvPr>
          <p:cNvSpPr txBox="1"/>
          <p:nvPr/>
        </p:nvSpPr>
        <p:spPr>
          <a:xfrm>
            <a:off x="2908230" y="5263773"/>
            <a:ext cx="7867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7030A0"/>
                </a:solidFill>
                <a:latin typeface="Berlin Sans FB Demi" pitchFamily="34" charset="0"/>
              </a:rPr>
              <a:t>___ </a:t>
            </a:r>
            <a:r>
              <a:rPr lang="en-US" sz="4400" dirty="0" err="1">
                <a:solidFill>
                  <a:srgbClr val="7030A0"/>
                </a:solidFill>
                <a:latin typeface="Berlin Sans FB Demi" pitchFamily="34" charset="0"/>
              </a:rPr>
              <a:t>habe</a:t>
            </a:r>
            <a:r>
              <a:rPr lang="en-US" sz="44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Berlin Sans FB Demi" pitchFamily="34" charset="0"/>
              </a:rPr>
              <a:t>ich</a:t>
            </a:r>
            <a:r>
              <a:rPr lang="en-US" sz="44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Berlin Sans FB Demi" pitchFamily="34" charset="0"/>
              </a:rPr>
              <a:t>leider</a:t>
            </a:r>
            <a:r>
              <a:rPr lang="en-US" sz="44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Berlin Sans FB Demi" pitchFamily="34" charset="0"/>
              </a:rPr>
              <a:t>keine</a:t>
            </a:r>
            <a:r>
              <a:rPr lang="en-US" sz="44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Berlin Sans FB Demi" pitchFamily="34" charset="0"/>
              </a:rPr>
              <a:t>Zeit</a:t>
            </a:r>
            <a:r>
              <a:rPr lang="en-US" sz="4400" dirty="0">
                <a:solidFill>
                  <a:srgbClr val="7030A0"/>
                </a:solidFill>
                <a:latin typeface="Berlin Sans FB Demi" pitchFamily="34" charset="0"/>
              </a:rPr>
              <a:t>.</a:t>
            </a:r>
            <a:endParaRPr lang="th-TH" sz="4000" dirty="0">
              <a:solidFill>
                <a:srgbClr val="7030A0"/>
              </a:solidFill>
              <a:latin typeface="Berlin Sans FB Demi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7A300E-EECC-4CC1-8ECD-B7D6676EC23B}"/>
              </a:ext>
            </a:extLst>
          </p:cNvPr>
          <p:cNvSpPr txBox="1"/>
          <p:nvPr/>
        </p:nvSpPr>
        <p:spPr>
          <a:xfrm>
            <a:off x="2897200" y="5945767"/>
            <a:ext cx="67151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7030A0"/>
                </a:solidFill>
                <a:latin typeface="Berlin Sans FB Demi" pitchFamily="34" charset="0"/>
              </a:rPr>
              <a:t>Nein, </a:t>
            </a:r>
            <a:r>
              <a:rPr lang="en-US" sz="4400" dirty="0" err="1">
                <a:solidFill>
                  <a:srgbClr val="7030A0"/>
                </a:solidFill>
                <a:latin typeface="Berlin Sans FB Demi" pitchFamily="34" charset="0"/>
              </a:rPr>
              <a:t>leider</a:t>
            </a:r>
            <a:r>
              <a:rPr lang="en-US" sz="4400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Berlin Sans FB Demi" pitchFamily="34" charset="0"/>
              </a:rPr>
              <a:t>nicht</a:t>
            </a:r>
            <a:r>
              <a:rPr lang="en-US" sz="4400" dirty="0">
                <a:solidFill>
                  <a:srgbClr val="7030A0"/>
                </a:solidFill>
                <a:latin typeface="Berlin Sans FB Demi" pitchFamily="34" charset="0"/>
              </a:rPr>
              <a:t>.</a:t>
            </a:r>
            <a:endParaRPr lang="th-TH" sz="4400" dirty="0">
              <a:solidFill>
                <a:srgbClr val="7030A0"/>
              </a:solidFill>
              <a:latin typeface="Berlin Sans FB Demi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1A19C6-59AF-4DC1-BE26-A0B883250693}"/>
              </a:ext>
            </a:extLst>
          </p:cNvPr>
          <p:cNvSpPr/>
          <p:nvPr/>
        </p:nvSpPr>
        <p:spPr>
          <a:xfrm>
            <a:off x="7996197" y="2771579"/>
            <a:ext cx="4214842" cy="7694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sich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verabreden</a:t>
            </a:r>
            <a:endParaRPr lang="en-US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17814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  <p:bldP spid="12" grpId="0"/>
      <p:bldP spid="13" grpId="0"/>
      <p:bldP spid="14" grpId="0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5B5D0E13-32F8-4FBE-BDAE-DF5E5D8B603E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794" name="Picture 2" descr="paper (เพเพอะ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C0F72ED9-E3CD-478A-9BA4-AE42EB2D98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06" b="32902"/>
          <a:stretch/>
        </p:blipFill>
        <p:spPr bwMode="auto">
          <a:xfrm>
            <a:off x="2093844" y="-477078"/>
            <a:ext cx="11635408" cy="7335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03850D-2E31-4A24-839A-ED1DC5488C85}"/>
              </a:ext>
            </a:extLst>
          </p:cNvPr>
          <p:cNvSpPr/>
          <p:nvPr/>
        </p:nvSpPr>
        <p:spPr>
          <a:xfrm>
            <a:off x="4315643" y="1371147"/>
            <a:ext cx="7262187" cy="4903305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978840-D58B-47E0-AC03-C3852E2DFCBB}"/>
              </a:ext>
            </a:extLst>
          </p:cNvPr>
          <p:cNvCxnSpPr>
            <a:cxnSpLocks/>
          </p:cNvCxnSpPr>
          <p:nvPr/>
        </p:nvCxnSpPr>
        <p:spPr>
          <a:xfrm>
            <a:off x="5375813" y="1371148"/>
            <a:ext cx="0" cy="490330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F44EC8D-6205-4BDB-ADE3-7F6BB2ED5E64}"/>
              </a:ext>
            </a:extLst>
          </p:cNvPr>
          <p:cNvCxnSpPr>
            <a:cxnSpLocks/>
          </p:cNvCxnSpPr>
          <p:nvPr/>
        </p:nvCxnSpPr>
        <p:spPr>
          <a:xfrm>
            <a:off x="9018002" y="1359435"/>
            <a:ext cx="0" cy="490330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764116-773F-49B4-B803-D0A421BDF718}"/>
              </a:ext>
            </a:extLst>
          </p:cNvPr>
          <p:cNvCxnSpPr>
            <a:cxnSpLocks/>
          </p:cNvCxnSpPr>
          <p:nvPr/>
        </p:nvCxnSpPr>
        <p:spPr>
          <a:xfrm>
            <a:off x="4387835" y="2052494"/>
            <a:ext cx="72621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495E7A-5188-40D1-B9A0-02566763563B}"/>
              </a:ext>
            </a:extLst>
          </p:cNvPr>
          <p:cNvCxnSpPr>
            <a:cxnSpLocks/>
          </p:cNvCxnSpPr>
          <p:nvPr/>
        </p:nvCxnSpPr>
        <p:spPr>
          <a:xfrm>
            <a:off x="4315643" y="2729928"/>
            <a:ext cx="72621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932285-67CD-48F1-8CEA-09C40F3A07BC}"/>
              </a:ext>
            </a:extLst>
          </p:cNvPr>
          <p:cNvCxnSpPr>
            <a:cxnSpLocks/>
          </p:cNvCxnSpPr>
          <p:nvPr/>
        </p:nvCxnSpPr>
        <p:spPr>
          <a:xfrm>
            <a:off x="4315643" y="3402044"/>
            <a:ext cx="72621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1178333-C599-4893-83DC-F688490A1EA2}"/>
              </a:ext>
            </a:extLst>
          </p:cNvPr>
          <p:cNvCxnSpPr>
            <a:cxnSpLocks/>
          </p:cNvCxnSpPr>
          <p:nvPr/>
        </p:nvCxnSpPr>
        <p:spPr>
          <a:xfrm>
            <a:off x="4315643" y="4339185"/>
            <a:ext cx="72621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91137E-FF8D-44AD-B016-DBE3A9AFA45D}"/>
              </a:ext>
            </a:extLst>
          </p:cNvPr>
          <p:cNvCxnSpPr>
            <a:cxnSpLocks/>
          </p:cNvCxnSpPr>
          <p:nvPr/>
        </p:nvCxnSpPr>
        <p:spPr>
          <a:xfrm>
            <a:off x="4315643" y="5001793"/>
            <a:ext cx="72621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A2387C6-53D1-45B8-AE7A-5F0F3CBFAFCA}"/>
              </a:ext>
            </a:extLst>
          </p:cNvPr>
          <p:cNvCxnSpPr>
            <a:cxnSpLocks/>
          </p:cNvCxnSpPr>
          <p:nvPr/>
        </p:nvCxnSpPr>
        <p:spPr>
          <a:xfrm>
            <a:off x="4329071" y="5690904"/>
            <a:ext cx="726218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0C0414C-51BC-451D-8E1E-885226648255}"/>
              </a:ext>
            </a:extLst>
          </p:cNvPr>
          <p:cNvSpPr/>
          <p:nvPr/>
        </p:nvSpPr>
        <p:spPr>
          <a:xfrm>
            <a:off x="4420904" y="1898931"/>
            <a:ext cx="909223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ich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C2D89E-4934-44E3-9F18-BB3A2A3BBEF3}"/>
              </a:ext>
            </a:extLst>
          </p:cNvPr>
          <p:cNvSpPr/>
          <p:nvPr/>
        </p:nvSpPr>
        <p:spPr>
          <a:xfrm>
            <a:off x="4459375" y="2554483"/>
            <a:ext cx="832280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97AA83-E872-4C97-8E71-7BE45278EEEF}"/>
              </a:ext>
            </a:extLst>
          </p:cNvPr>
          <p:cNvSpPr/>
          <p:nvPr/>
        </p:nvSpPr>
        <p:spPr>
          <a:xfrm>
            <a:off x="4268647" y="3322696"/>
            <a:ext cx="11541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  <a:r>
              <a:rPr lang="en-US" sz="3600" b="0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9B6D62-C0D3-4659-BA18-7969E97D01C7}"/>
              </a:ext>
            </a:extLst>
          </p:cNvPr>
          <p:cNvSpPr/>
          <p:nvPr/>
        </p:nvSpPr>
        <p:spPr>
          <a:xfrm>
            <a:off x="4467259" y="3618499"/>
            <a:ext cx="756938" cy="70788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err="1">
                <a:ln w="0"/>
                <a:solidFill>
                  <a:srgbClr val="F73F8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4000" b="0" cap="none" spc="0" dirty="0">
              <a:ln w="0"/>
              <a:solidFill>
                <a:srgbClr val="F73F8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56E8EA-DCE6-4314-A59E-9EEDFA94D1AA}"/>
              </a:ext>
            </a:extLst>
          </p:cNvPr>
          <p:cNvSpPr/>
          <p:nvPr/>
        </p:nvSpPr>
        <p:spPr>
          <a:xfrm>
            <a:off x="4423307" y="4157995"/>
            <a:ext cx="981359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D16513-8808-4FA6-AA90-D6B295BBCB91}"/>
              </a:ext>
            </a:extLst>
          </p:cNvPr>
          <p:cNvSpPr/>
          <p:nvPr/>
        </p:nvSpPr>
        <p:spPr>
          <a:xfrm>
            <a:off x="4387835" y="4820602"/>
            <a:ext cx="864340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ihr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DD564A-3479-4951-AECC-1F0C411F0CF3}"/>
              </a:ext>
            </a:extLst>
          </p:cNvPr>
          <p:cNvSpPr/>
          <p:nvPr/>
        </p:nvSpPr>
        <p:spPr>
          <a:xfrm>
            <a:off x="4234859" y="5570180"/>
            <a:ext cx="1281312" cy="58477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Sie/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32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7C0E076-540F-416D-8D8C-721481A82D79}"/>
              </a:ext>
            </a:extLst>
          </p:cNvPr>
          <p:cNvSpPr/>
          <p:nvPr/>
        </p:nvSpPr>
        <p:spPr>
          <a:xfrm>
            <a:off x="4199171" y="6072"/>
            <a:ext cx="799282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rgbClr val="FF0000">
                      <a:alpha val="40000"/>
                    </a:srgbClr>
                  </a:glow>
                </a:effectLst>
                <a:latin typeface="Berlin Sans FB Demi" pitchFamily="34" charset="0"/>
              </a:rPr>
              <a:t>Unregelmäßig</a:t>
            </a:r>
            <a:endParaRPr lang="en-US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rgbClr val="FF0000">
                    <a:alpha val="40000"/>
                  </a:srgbClr>
                </a:glow>
              </a:effectLst>
              <a:latin typeface="Berlin Sans FB Demi" pitchFamily="34" charset="0"/>
              <a:cs typeface="Times New Roman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4BCEA80-58FA-46C7-937F-CC8B1C801D76}"/>
              </a:ext>
            </a:extLst>
          </p:cNvPr>
          <p:cNvSpPr/>
          <p:nvPr/>
        </p:nvSpPr>
        <p:spPr>
          <a:xfrm>
            <a:off x="5549243" y="1342652"/>
            <a:ext cx="204837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wissen</a:t>
            </a:r>
            <a:endParaRPr lang="en-US" sz="44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21CDE7B-D420-4C08-9471-0385F9575C9C}"/>
              </a:ext>
            </a:extLst>
          </p:cNvPr>
          <p:cNvGrpSpPr/>
          <p:nvPr/>
        </p:nvGrpSpPr>
        <p:grpSpPr>
          <a:xfrm>
            <a:off x="997265" y="1740548"/>
            <a:ext cx="3478487" cy="3486306"/>
            <a:chOff x="1037970" y="2322440"/>
            <a:chExt cx="3571098" cy="3832515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D317589-E339-4998-9B35-D2477FAF0B96}"/>
                </a:ext>
              </a:extLst>
            </p:cNvPr>
            <p:cNvSpPr/>
            <p:nvPr/>
          </p:nvSpPr>
          <p:spPr>
            <a:xfrm>
              <a:off x="1037970" y="2409568"/>
              <a:ext cx="3571098" cy="374538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4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252F50F9-D3E4-4E43-BFF5-93AC6B9617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3131" y="2322440"/>
              <a:ext cx="1892895" cy="189289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Diagonal Stripe 34">
              <a:extLst>
                <a:ext uri="{FF2B5EF4-FFF2-40B4-BE49-F238E27FC236}">
                  <a16:creationId xmlns:a16="http://schemas.microsoft.com/office/drawing/2014/main" id="{82A2B66E-23FE-421D-ACD5-2848959ADE8F}"/>
                </a:ext>
              </a:extLst>
            </p:cNvPr>
            <p:cNvSpPr/>
            <p:nvPr/>
          </p:nvSpPr>
          <p:spPr>
            <a:xfrm rot="20204143">
              <a:off x="1517634" y="3902033"/>
              <a:ext cx="2733723" cy="294929"/>
            </a:xfrm>
            <a:prstGeom prst="diagStripe">
              <a:avLst>
                <a:gd name="adj" fmla="val 31016"/>
              </a:avLst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36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9F984F5B-AE4C-41C1-8991-20BF70C981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35695">
              <a:off x="1668937" y="4153268"/>
              <a:ext cx="1899331" cy="18993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7" name="Picture 2" descr="Est Cola | modernalternativemama.com">
            <a:extLst>
              <a:ext uri="{FF2B5EF4-FFF2-40B4-BE49-F238E27FC236}">
                <a16:creationId xmlns:a16="http://schemas.microsoft.com/office/drawing/2014/main" id="{3CDBC6F2-31E0-40F3-838F-079BE82A38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0" b="92308" l="9730" r="89730">
                        <a14:foregroundMark x1="49730" y1="90842" x2="54595" y2="9230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113" b="21075"/>
          <a:stretch/>
        </p:blipFill>
        <p:spPr bwMode="auto">
          <a:xfrm rot="21229426">
            <a:off x="-255913" y="326388"/>
            <a:ext cx="3781264" cy="658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DAF428F2-2A1F-4873-B6B6-6F5D9492CB0D}"/>
              </a:ext>
            </a:extLst>
          </p:cNvPr>
          <p:cNvSpPr/>
          <p:nvPr/>
        </p:nvSpPr>
        <p:spPr>
          <a:xfrm>
            <a:off x="5519888" y="2002390"/>
            <a:ext cx="204837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weiß</a:t>
            </a:r>
            <a:endParaRPr lang="en-US" sz="44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7C1F23B-AB7A-4053-A109-B9D06C4609CE}"/>
              </a:ext>
            </a:extLst>
          </p:cNvPr>
          <p:cNvSpPr/>
          <p:nvPr/>
        </p:nvSpPr>
        <p:spPr>
          <a:xfrm>
            <a:off x="5499452" y="2664997"/>
            <a:ext cx="204837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weißt</a:t>
            </a:r>
            <a:endParaRPr lang="en-US" sz="44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EDCD910-63E2-45E0-8D1C-22AB88C7AC91}"/>
              </a:ext>
            </a:extLst>
          </p:cNvPr>
          <p:cNvSpPr/>
          <p:nvPr/>
        </p:nvSpPr>
        <p:spPr>
          <a:xfrm>
            <a:off x="5506967" y="3483896"/>
            <a:ext cx="204837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weiß</a:t>
            </a:r>
            <a:endParaRPr lang="en-US" sz="4400" b="1" dirty="0">
              <a:ln w="0"/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CA1ED58-FBFD-4810-B19C-FC61B0F20CFC}"/>
              </a:ext>
            </a:extLst>
          </p:cNvPr>
          <p:cNvSpPr/>
          <p:nvPr/>
        </p:nvSpPr>
        <p:spPr>
          <a:xfrm>
            <a:off x="5510040" y="4267834"/>
            <a:ext cx="204837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wiss</a:t>
            </a:r>
            <a:r>
              <a:rPr lang="en-US" sz="4000" b="1" dirty="0" err="1">
                <a:ln w="0"/>
                <a:cs typeface="Arial" panose="020B0604020202020204" pitchFamily="34" charset="0"/>
              </a:rPr>
              <a:t>en</a:t>
            </a:r>
            <a:endParaRPr lang="en-US" sz="44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282C45E-D821-49AF-9242-6E25AFF4DBB8}"/>
              </a:ext>
            </a:extLst>
          </p:cNvPr>
          <p:cNvSpPr/>
          <p:nvPr/>
        </p:nvSpPr>
        <p:spPr>
          <a:xfrm>
            <a:off x="5506967" y="4961795"/>
            <a:ext cx="204837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wiss</a:t>
            </a:r>
            <a:r>
              <a:rPr lang="en-US" sz="4000" b="1" dirty="0" err="1">
                <a:ln w="0"/>
                <a:cs typeface="Arial" panose="020B0604020202020204" pitchFamily="34" charset="0"/>
              </a:rPr>
              <a:t>t</a:t>
            </a:r>
            <a:endParaRPr lang="en-US" sz="44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424D0EB-664B-47A0-A579-0C5ED1B4418F}"/>
              </a:ext>
            </a:extLst>
          </p:cNvPr>
          <p:cNvSpPr/>
          <p:nvPr/>
        </p:nvSpPr>
        <p:spPr>
          <a:xfrm>
            <a:off x="5527430" y="5586218"/>
            <a:ext cx="204837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 err="1">
                <a:ln w="0"/>
                <a:solidFill>
                  <a:srgbClr val="FF0000"/>
                </a:solidFill>
                <a:cs typeface="Arial" panose="020B0604020202020204" pitchFamily="34" charset="0"/>
              </a:rPr>
              <a:t>wiss</a:t>
            </a:r>
            <a:r>
              <a:rPr lang="en-US" sz="4000" b="1" dirty="0" err="1">
                <a:ln w="0"/>
                <a:cs typeface="Arial" panose="020B0604020202020204" pitchFamily="34" charset="0"/>
              </a:rPr>
              <a:t>en</a:t>
            </a:r>
            <a:endParaRPr lang="en-US" sz="4400" b="1" dirty="0">
              <a:ln w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560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1" grpId="0"/>
      <p:bldP spid="30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1A589-7A36-49DF-934B-AC6F0CF93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D5E6F-3EBF-44A1-A422-5330C93F3E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19881B-3C96-4D1E-9F0C-8CC25D24FDA3}"/>
              </a:ext>
            </a:extLst>
          </p:cNvPr>
          <p:cNvSpPr/>
          <p:nvPr/>
        </p:nvSpPr>
        <p:spPr>
          <a:xfrm>
            <a:off x="173255" y="127534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511632-1EBC-4462-A7AB-1F69BBDBB0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7" t="24652" r="33333" b="42037"/>
          <a:stretch/>
        </p:blipFill>
        <p:spPr>
          <a:xfrm>
            <a:off x="6417" y="681037"/>
            <a:ext cx="12192000" cy="347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3214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A2012-1D72-490B-80FE-AB8991CD8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https://wordwall.net/th/resource/19821208/um-oder-am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5C90A-4DC5-4AB6-8B75-6273FBC08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5242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3D493-17D4-4560-91DB-E5FB856FF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04F191-F694-450E-B6A1-20C9D13FE79D}"/>
              </a:ext>
            </a:extLst>
          </p:cNvPr>
          <p:cNvSpPr/>
          <p:nvPr/>
        </p:nvSpPr>
        <p:spPr>
          <a:xfrm>
            <a:off x="173255" y="127534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603B-946A-43A3-A431-657E375EE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16D47D-008A-4717-A931-4CC08EAD02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2916" t="26621" r="12501" b="25926"/>
          <a:stretch/>
        </p:blipFill>
        <p:spPr>
          <a:xfrm>
            <a:off x="173255" y="658278"/>
            <a:ext cx="1215827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2060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3D493-17D4-4560-91DB-E5FB856FF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04F191-F694-450E-B6A1-20C9D13FE79D}"/>
              </a:ext>
            </a:extLst>
          </p:cNvPr>
          <p:cNvSpPr/>
          <p:nvPr/>
        </p:nvSpPr>
        <p:spPr>
          <a:xfrm>
            <a:off x="173255" y="127534"/>
            <a:ext cx="11858324" cy="6602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603B-946A-43A3-A431-657E375EE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B7EAA6-84BB-4C55-8617-0AFE215757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625" t="30556" r="12708" b="19630"/>
          <a:stretch/>
        </p:blipFill>
        <p:spPr>
          <a:xfrm>
            <a:off x="160420" y="584994"/>
            <a:ext cx="12113675" cy="473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366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752</TotalTime>
  <Words>390</Words>
  <Application>Microsoft Office PowerPoint</Application>
  <PresentationFormat>แบบจอกว้าง</PresentationFormat>
  <Paragraphs>118</Paragraphs>
  <Slides>26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26</vt:i4>
      </vt:variant>
    </vt:vector>
  </HeadingPairs>
  <TitlesOfParts>
    <vt:vector size="32" baseType="lpstr">
      <vt:lpstr>Arial</vt:lpstr>
      <vt:lpstr>Berlin Sans FB Demi</vt:lpstr>
      <vt:lpstr>Calibri</vt:lpstr>
      <vt:lpstr>Calibri Light</vt:lpstr>
      <vt:lpstr>Comic Sans MS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https://wordwall.net/th/resource/19821208/um-oder-am 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พิสุทธา ใจธรรม</cp:lastModifiedBy>
  <cp:revision>12</cp:revision>
  <dcterms:created xsi:type="dcterms:W3CDTF">2022-04-26T12:21:56Z</dcterms:created>
  <dcterms:modified xsi:type="dcterms:W3CDTF">2024-01-25T04:34:15Z</dcterms:modified>
</cp:coreProperties>
</file>