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60" r:id="rId2"/>
    <p:sldId id="489" r:id="rId3"/>
    <p:sldId id="488" r:id="rId4"/>
    <p:sldId id="490" r:id="rId5"/>
    <p:sldId id="491" r:id="rId6"/>
    <p:sldId id="282" r:id="rId7"/>
    <p:sldId id="283" r:id="rId8"/>
    <p:sldId id="284" r:id="rId9"/>
    <p:sldId id="285" r:id="rId10"/>
    <p:sldId id="287" r:id="rId11"/>
    <p:sldId id="288" r:id="rId12"/>
    <p:sldId id="289" r:id="rId13"/>
    <p:sldId id="290" r:id="rId14"/>
    <p:sldId id="291" r:id="rId15"/>
    <p:sldId id="292" r:id="rId16"/>
    <p:sldId id="508" r:id="rId17"/>
    <p:sldId id="493" r:id="rId18"/>
    <p:sldId id="497" r:id="rId19"/>
    <p:sldId id="494" r:id="rId20"/>
    <p:sldId id="496" r:id="rId21"/>
    <p:sldId id="498" r:id="rId22"/>
    <p:sldId id="499" r:id="rId23"/>
    <p:sldId id="500" r:id="rId24"/>
    <p:sldId id="501" r:id="rId25"/>
    <p:sldId id="502" r:id="rId26"/>
    <p:sldId id="503" r:id="rId27"/>
    <p:sldId id="504" r:id="rId28"/>
    <p:sldId id="505" r:id="rId29"/>
    <p:sldId id="49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E8FF"/>
    <a:srgbClr val="FBB3C4"/>
    <a:srgbClr val="FA8AC5"/>
    <a:srgbClr val="F14979"/>
    <a:srgbClr val="FCB2D9"/>
    <a:srgbClr val="EE1E59"/>
    <a:srgbClr val="CEEA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4DDF6-C9F2-41D6-BF14-6D13DE67A752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7E3EF-870E-4503-9D93-AC70B8204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07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/>
              <a:t>เห็นพวกสถานที่และน่าจะคิดถึงเหตุการณ์ใด</a:t>
            </a:r>
            <a:r>
              <a:rPr lang="th-TH" baseline="0" dirty="0"/>
              <a:t> ครูมีช้อย </a:t>
            </a:r>
            <a:r>
              <a:rPr lang="en-US" baseline="0" dirty="0"/>
              <a:t>3 </a:t>
            </a:r>
            <a:r>
              <a:rPr lang="th-TH" baseline="0" dirty="0"/>
              <a:t>ข้อ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CDEE7-9294-4C1F-A670-E2B2B7A0D197}" type="slidenum">
              <a:rPr lang="th-TH" smtClean="0"/>
              <a:t>15</a:t>
            </a:fld>
            <a:endParaRPr 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/>
              <a:t>เห็นพวกสถานที่และน่าจะคิดถึงเหตุการณ์ใด</a:t>
            </a:r>
            <a:r>
              <a:rPr lang="th-TH" baseline="0" dirty="0"/>
              <a:t> ครูมีช้อย </a:t>
            </a:r>
            <a:r>
              <a:rPr lang="en-US" baseline="0" dirty="0"/>
              <a:t>3 </a:t>
            </a:r>
            <a:r>
              <a:rPr lang="th-TH" baseline="0" dirty="0"/>
              <a:t>ข้อ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CDEE7-9294-4C1F-A670-E2B2B7A0D197}" type="slidenum">
              <a:rPr lang="th-TH" smtClean="0"/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43618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CA80-09F3-44D1-92FA-0E80302590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1D815D-EB25-44E7-B3D8-6BFC3AFBE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0A533-E90B-4654-9F4B-648A10BAD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F6F06-E2CC-42F5-83BF-3A88DB98A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53E6A-2687-4F68-8B52-18C574A03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3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E6666-1AD2-4F94-8A5B-C503A4D5A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82966-714D-40B5-B4FA-BBF935F43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6EF11-7577-4864-B46D-A1C52CF78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F5342-48D4-4610-B9B8-FCF912B3C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00726-02DA-4761-ABAE-400511EAF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507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4430F-EB52-4E9D-90E5-57B3E0977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DE0512-1868-405B-91C4-0264D38C3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F7DF0-0D0D-4CD9-8609-20DAB9146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38ECA-5BC9-407B-B28B-604221F9F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DB92DF-A199-46EF-A2C6-9F8DFD941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284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4D81B-50E7-40F6-9B3F-15E8DAF2C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D1338-6C3E-4A76-BF6E-F215BBB970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FF960D-4931-45B7-8F99-136833418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836563-AF3F-433E-827B-119AD30E0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C430E-01BF-410E-A814-BA8771BC9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E2C18F-B007-4591-AA66-BB63F1CA7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537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1C6AA-9C5D-42B3-B588-930747F45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4E370D-CFE5-4D69-8A16-D8484CC00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2CD40A-F10D-4E0F-A9DB-04CDDE0FE6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BC0209-94D3-468F-BC15-8CF98E4172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8F9FE-256D-4A87-82C0-903F56CCC1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0A49C4-FC6D-484E-9E68-6ADBA0355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91ED9-D50D-4D6E-91F6-33E6092F1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85B1D1-6D2F-45F1-9A0C-E5F85639F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436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F3675-7510-43F5-85A8-7EA4632B9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906127-D024-4A5E-B42B-302935C0B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1EBC31-D896-4CD3-931F-CE21819A8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FD51F9-6A53-4CC3-A845-72294696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848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D46FCB-7BAB-4EC9-8E8D-173FB45C5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BC829B-6210-4B11-AD6A-83FCBF82E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1DE502-F9B8-488F-B4EF-ECF40F799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36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58C8A-D127-456B-8AEE-57B76363F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75F3A-AB83-4B81-9390-8A16A327F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647A0-863B-4D13-BDAD-162F48D3C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599725-0C8D-4741-9420-1E13560EF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19B75B-7AFB-4BF6-9A45-DA03D6D4F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467164-E27C-4E28-80FF-34B740F7A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20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7A5C4-2214-44B6-BBFD-AAD194A5B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A2DC77-9E6C-4412-BF79-8C6EA5555C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954BF-432B-4032-9233-AD3CEB3AD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C3E6F-0EB6-4A0C-B989-5603C3C43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A66044-BD86-43BA-8B01-5C2CD312C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FA39F7-310A-4A12-BA23-4FBF084CB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57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8E381-4375-457E-BB2D-3D38985C1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2688A3-1904-4015-A780-474B4F608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2BF0B-1A20-455F-BCCB-3F3EEE623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456B1-300F-45F3-B1A9-668EFF1DA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1DCD5-038F-49C5-B893-BF9BC055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693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A2A415-9FC8-4E8E-9A79-4B88BEC4DD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2727B2-67A8-445E-BB14-117AEA7F37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83B10-1F8D-4F74-B891-859604465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38B3E-BB5A-4BB8-BFFB-E3E0B0B76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4CA38-7A0C-44AA-887F-B6BF75A74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659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CA8C32-42BD-48EA-8FAD-E0E36EEA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6536DD-9D4C-4996-9279-C26F68717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2CB3C-D012-4532-8ECB-8509002169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CB6A1-3D44-4471-A2F6-84146928B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CCB911-61FA-47D7-8895-A24C346E5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080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microsoft.com/office/2007/relationships/hdphoto" Target="../media/hdphoto5.wdp"/><Relationship Id="rId7" Type="http://schemas.openxmlformats.org/officeDocument/2006/relationships/image" Target="../media/image12.jpeg"/><Relationship Id="rId12" Type="http://schemas.microsoft.com/office/2007/relationships/hdphoto" Target="../media/hdphoto8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5.png"/><Relationship Id="rId5" Type="http://schemas.microsoft.com/office/2007/relationships/hdphoto" Target="../media/hdphoto6.wdp"/><Relationship Id="rId10" Type="http://schemas.microsoft.com/office/2007/relationships/hdphoto" Target="../media/hdphoto7.wdp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5220310/menschen-a11-lektion-8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3.png"/><Relationship Id="rId18" Type="http://schemas.openxmlformats.org/officeDocument/2006/relationships/image" Target="../media/image15.png"/><Relationship Id="rId3" Type="http://schemas.microsoft.com/office/2007/relationships/hdphoto" Target="../media/hdphoto3.wdp"/><Relationship Id="rId21" Type="http://schemas.openxmlformats.org/officeDocument/2006/relationships/image" Target="../media/image10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microsoft.com/office/2007/relationships/hdphoto" Target="../media/hdphoto7.wdp"/><Relationship Id="rId2" Type="http://schemas.openxmlformats.org/officeDocument/2006/relationships/image" Target="../media/image5.png"/><Relationship Id="rId16" Type="http://schemas.openxmlformats.org/officeDocument/2006/relationships/image" Target="../media/image14.png"/><Relationship Id="rId20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microsoft.com/office/2007/relationships/hdphoto" Target="../media/hdphoto5.wdp"/><Relationship Id="rId5" Type="http://schemas.microsoft.com/office/2007/relationships/hdphoto" Target="../media/hdphoto9.wdp"/><Relationship Id="rId15" Type="http://schemas.openxmlformats.org/officeDocument/2006/relationships/image" Target="../media/image13.jpeg"/><Relationship Id="rId10" Type="http://schemas.openxmlformats.org/officeDocument/2006/relationships/image" Target="../media/image9.png"/><Relationship Id="rId19" Type="http://schemas.microsoft.com/office/2007/relationships/hdphoto" Target="../media/hdphoto8.wdp"/><Relationship Id="rId4" Type="http://schemas.openxmlformats.org/officeDocument/2006/relationships/image" Target="../media/image19.png"/><Relationship Id="rId9" Type="http://schemas.openxmlformats.org/officeDocument/2006/relationships/image" Target="../media/image8.png"/><Relationship Id="rId14" Type="http://schemas.microsoft.com/office/2007/relationships/hdphoto" Target="../media/hdphoto2.wdp"/><Relationship Id="rId22" Type="http://schemas.microsoft.com/office/2007/relationships/hdphoto" Target="../media/hdphoto6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microsoft.com/office/2007/relationships/hdphoto" Target="../media/hdphoto10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23.png"/><Relationship Id="rId4" Type="http://schemas.microsoft.com/office/2007/relationships/hdphoto" Target="../media/hdphoto10.wdp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3.png"/><Relationship Id="rId18" Type="http://schemas.openxmlformats.org/officeDocument/2006/relationships/image" Target="../media/image15.png"/><Relationship Id="rId3" Type="http://schemas.microsoft.com/office/2007/relationships/hdphoto" Target="../media/hdphoto3.wdp"/><Relationship Id="rId21" Type="http://schemas.openxmlformats.org/officeDocument/2006/relationships/image" Target="../media/image10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microsoft.com/office/2007/relationships/hdphoto" Target="../media/hdphoto7.wdp"/><Relationship Id="rId2" Type="http://schemas.openxmlformats.org/officeDocument/2006/relationships/image" Target="../media/image5.png"/><Relationship Id="rId16" Type="http://schemas.openxmlformats.org/officeDocument/2006/relationships/image" Target="../media/image14.png"/><Relationship Id="rId20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microsoft.com/office/2007/relationships/hdphoto" Target="../media/hdphoto5.wdp"/><Relationship Id="rId5" Type="http://schemas.microsoft.com/office/2007/relationships/hdphoto" Target="../media/hdphoto9.wdp"/><Relationship Id="rId15" Type="http://schemas.openxmlformats.org/officeDocument/2006/relationships/image" Target="../media/image13.jpeg"/><Relationship Id="rId10" Type="http://schemas.openxmlformats.org/officeDocument/2006/relationships/image" Target="../media/image9.png"/><Relationship Id="rId19" Type="http://schemas.microsoft.com/office/2007/relationships/hdphoto" Target="../media/hdphoto8.wdp"/><Relationship Id="rId4" Type="http://schemas.openxmlformats.org/officeDocument/2006/relationships/image" Target="../media/image19.png"/><Relationship Id="rId9" Type="http://schemas.openxmlformats.org/officeDocument/2006/relationships/image" Target="../media/image8.png"/><Relationship Id="rId14" Type="http://schemas.microsoft.com/office/2007/relationships/hdphoto" Target="../media/hdphoto2.wdp"/><Relationship Id="rId22" Type="http://schemas.microsoft.com/office/2007/relationships/hdphoto" Target="../media/hdphoto6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24.png"/><Relationship Id="rId4" Type="http://schemas.microsoft.com/office/2007/relationships/hdphoto" Target="../media/hdphoto10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6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24.png"/><Relationship Id="rId4" Type="http://schemas.microsoft.com/office/2007/relationships/hdphoto" Target="../media/hdphoto10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7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24.png"/><Relationship Id="rId4" Type="http://schemas.microsoft.com/office/2007/relationships/hdphoto" Target="../media/hdphoto10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8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24.png"/><Relationship Id="rId4" Type="http://schemas.microsoft.com/office/2007/relationships/hdphoto" Target="../media/hdphoto10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9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24.png"/><Relationship Id="rId4" Type="http://schemas.microsoft.com/office/2007/relationships/hdphoto" Target="../media/hdphoto10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0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24.png"/><Relationship Id="rId4" Type="http://schemas.microsoft.com/office/2007/relationships/hdphoto" Target="../media/hdphoto10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24.png"/><Relationship Id="rId4" Type="http://schemas.microsoft.com/office/2007/relationships/hdphoto" Target="../media/hdphoto10.wdp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3807F6-875A-4218-8044-B36B81D8FF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27237" t="30175" r="28474" b="11017"/>
          <a:stretch/>
        </p:blipFill>
        <p:spPr>
          <a:xfrm>
            <a:off x="693017" y="484212"/>
            <a:ext cx="6234436" cy="4773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AE5691-32C1-4D5C-8781-02BFB4B6E48C}"/>
              </a:ext>
            </a:extLst>
          </p:cNvPr>
          <p:cNvSpPr txBox="1"/>
          <p:nvPr/>
        </p:nvSpPr>
        <p:spPr>
          <a:xfrm>
            <a:off x="7351112" y="2060212"/>
            <a:ext cx="38186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Lektion</a:t>
            </a:r>
            <a:r>
              <a:rPr lang="en-US" sz="6600" dirty="0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 8.3</a:t>
            </a:r>
            <a:endParaRPr lang="th-TH" sz="5400" dirty="0">
              <a:solidFill>
                <a:sysClr val="windowText" lastClr="00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F97A85-FD57-4923-BD88-86F6E78752D2}"/>
              </a:ext>
            </a:extLst>
          </p:cNvPr>
          <p:cNvSpPr txBox="1"/>
          <p:nvPr/>
        </p:nvSpPr>
        <p:spPr>
          <a:xfrm>
            <a:off x="7097654" y="2935731"/>
            <a:ext cx="410830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Orte</a:t>
            </a:r>
            <a:r>
              <a:rPr lang="en-US" sz="44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 und </a:t>
            </a:r>
            <a:r>
              <a:rPr lang="en-US" sz="44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einen</a:t>
            </a:r>
            <a:r>
              <a:rPr lang="en-US" sz="44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pPr algn="ctr"/>
            <a:r>
              <a:rPr lang="en-US" sz="44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Vorschlag</a:t>
            </a:r>
            <a:r>
              <a:rPr lang="en-US" sz="44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4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machen</a:t>
            </a:r>
            <a:endParaRPr lang="th-TH" sz="3600" dirty="0">
              <a:solidFill>
                <a:schemeClr val="accent6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910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2"/>
          <a:srcRect l="23895" t="10077" r="17356" b="9844"/>
          <a:stretch/>
        </p:blipFill>
        <p:spPr bwMode="auto">
          <a:xfrm>
            <a:off x="-28049" y="-2024"/>
            <a:ext cx="8951494" cy="686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C16304-E9FD-48EB-A7C6-B71C46DFC1E3}"/>
              </a:ext>
            </a:extLst>
          </p:cNvPr>
          <p:cNvSpPr txBox="1"/>
          <p:nvPr/>
        </p:nvSpPr>
        <p:spPr>
          <a:xfrm>
            <a:off x="9789694" y="697844"/>
            <a:ext cx="2430355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Berlin Sans FB Demi" pitchFamily="34" charset="0"/>
              </a:rPr>
              <a:t>Café</a:t>
            </a:r>
            <a:endParaRPr lang="th-TH" sz="6000" dirty="0">
              <a:latin typeface="Berlin Sans FB Demi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6D7A0A-0223-4A2F-8463-CADAE2E55F29}"/>
              </a:ext>
            </a:extLst>
          </p:cNvPr>
          <p:cNvSpPr txBox="1"/>
          <p:nvPr/>
        </p:nvSpPr>
        <p:spPr>
          <a:xfrm>
            <a:off x="9805758" y="3731115"/>
            <a:ext cx="2430355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Berlin Sans FB Demi" pitchFamily="34" charset="0"/>
              </a:rPr>
              <a:t>Kino</a:t>
            </a:r>
            <a:endParaRPr lang="th-TH" sz="6000" dirty="0">
              <a:latin typeface="Berlin Sans FB Demi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FCA84D-4209-42D0-90B4-8A23B42A03DC}"/>
              </a:ext>
            </a:extLst>
          </p:cNvPr>
          <p:cNvSpPr txBox="1"/>
          <p:nvPr/>
        </p:nvSpPr>
        <p:spPr>
          <a:xfrm>
            <a:off x="7343272" y="5273418"/>
            <a:ext cx="4892841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Berlin Sans FB Demi" pitchFamily="34" charset="0"/>
              </a:rPr>
              <a:t>Schwimmbad</a:t>
            </a:r>
            <a:endParaRPr lang="th-TH" sz="6000" dirty="0">
              <a:latin typeface="Berlin Sans FB Dem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ABD07F-71DF-4F1A-8770-1B19978C7F24}"/>
              </a:ext>
            </a:extLst>
          </p:cNvPr>
          <p:cNvSpPr txBox="1"/>
          <p:nvPr/>
        </p:nvSpPr>
        <p:spPr>
          <a:xfrm>
            <a:off x="9789693" y="2191084"/>
            <a:ext cx="2430355" cy="1015663"/>
          </a:xfrm>
          <a:prstGeom prst="rect">
            <a:avLst/>
          </a:prstGeom>
          <a:solidFill>
            <a:srgbClr val="FA8AC5"/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Berlin Sans FB Demi" pitchFamily="34" charset="0"/>
              </a:rPr>
              <a:t>Bar</a:t>
            </a:r>
            <a:endParaRPr lang="th-TH" sz="6000" dirty="0">
              <a:latin typeface="Berlin Sans FB Demi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C7395F-73A4-4AB0-954F-121C178B2E03}"/>
              </a:ext>
            </a:extLst>
          </p:cNvPr>
          <p:cNvSpPr txBox="1"/>
          <p:nvPr/>
        </p:nvSpPr>
        <p:spPr>
          <a:xfrm>
            <a:off x="1175087" y="1261735"/>
            <a:ext cx="25346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latin typeface="Berlin Sans FB Demi" pitchFamily="34" charset="0"/>
              </a:rPr>
              <a:t>Karina</a:t>
            </a:r>
            <a:endParaRPr lang="th-TH" sz="6000" dirty="0"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27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8" grpId="0" animBg="1"/>
      <p:bldP spid="9" grpId="0" animBg="1"/>
      <p:bldP spid="11" grpId="0"/>
      <p:bldP spid="11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4BB38-C2A1-4C34-9157-8C8E64DCC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A69A07-B003-4431-BA3D-61FE91D30BB8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EBB8D-FF19-4EBE-9067-68365814C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2" name="Picture 4" descr="Bar icon Pub icon Pattaya icon, Furniture transparent background PNG clipart  | HiClipart">
            <a:extLst>
              <a:ext uri="{FF2B5EF4-FFF2-40B4-BE49-F238E27FC236}">
                <a16:creationId xmlns:a16="http://schemas.microsoft.com/office/drawing/2014/main" id="{3D8B85EF-1B47-4CB5-8A80-9E5441C21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646" l="4000" r="96625">
                        <a14:foregroundMark x1="10500" y1="41153" x2="10500" y2="64351"/>
                        <a14:foregroundMark x1="4000" y1="57012" x2="6500" y2="69069"/>
                        <a14:foregroundMark x1="91125" y1="29751" x2="92375" y2="55963"/>
                        <a14:foregroundMark x1="95125" y1="48624" x2="96625" y2="507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325" y="3474488"/>
            <a:ext cx="4459143" cy="425336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erth Fence - Clipart Swimming Pool Png Transparent Png - Full Size Clipart  (#4867672) - PinClipart">
            <a:extLst>
              <a:ext uri="{FF2B5EF4-FFF2-40B4-BE49-F238E27FC236}">
                <a16:creationId xmlns:a16="http://schemas.microsoft.com/office/drawing/2014/main" id="{76527A19-E5F9-4805-B101-5789BE1E1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10" y="-296444"/>
            <a:ext cx="4364580" cy="330307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Transparent Coffee House Clipart - Coffee Shop Clipart, HD Png Download ,  Transparent Png Image - PNGitem">
            <a:extLst>
              <a:ext uri="{FF2B5EF4-FFF2-40B4-BE49-F238E27FC236}">
                <a16:creationId xmlns:a16="http://schemas.microsoft.com/office/drawing/2014/main" id="{7F99DBA7-F7D5-42C2-85B8-68B8FCADB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599" b="91956" l="6628" r="94535">
                        <a14:foregroundMark x1="22093" y1="22053" x2="36047" y2="40915"/>
                        <a14:foregroundMark x1="24302" y1="14008" x2="60000" y2="12483"/>
                        <a14:foregroundMark x1="60000" y1="12483" x2="78488" y2="14147"/>
                        <a14:foregroundMark x1="78488" y1="14147" x2="91395" y2="31761"/>
                        <a14:foregroundMark x1="91395" y1="31761" x2="91628" y2="40361"/>
                        <a14:foregroundMark x1="73488" y1="26907" x2="59651" y2="25520"/>
                        <a14:foregroundMark x1="59651" y1="25520" x2="42907" y2="34674"/>
                        <a14:foregroundMark x1="42907" y1="34674" x2="28140" y2="36893"/>
                        <a14:foregroundMark x1="28140" y1="36893" x2="21628" y2="52288"/>
                        <a14:foregroundMark x1="20698" y1="30097" x2="27791" y2="15811"/>
                        <a14:foregroundMark x1="27791" y1="15811" x2="42907" y2="15118"/>
                        <a14:foregroundMark x1="42907" y1="15118" x2="56512" y2="15257"/>
                        <a14:foregroundMark x1="56512" y1="15257" x2="68605" y2="29958"/>
                        <a14:foregroundMark x1="68605" y1="29958" x2="69767" y2="48682"/>
                        <a14:foregroundMark x1="69767" y1="48682" x2="30581" y2="48128"/>
                        <a14:foregroundMark x1="30581" y1="48128" x2="22326" y2="33842"/>
                        <a14:foregroundMark x1="22326" y1="33842" x2="24767" y2="33426"/>
                        <a14:foregroundMark x1="70349" y1="30097" x2="85233" y2="32594"/>
                        <a14:foregroundMark x1="85233" y1="32594" x2="84302" y2="35506"/>
                        <a14:foregroundMark x1="69419" y1="18863" x2="70349" y2="41609"/>
                        <a14:foregroundMark x1="70349" y1="41609" x2="60465" y2="32871"/>
                        <a14:foregroundMark x1="50465" y1="42025" x2="50465" y2="44660"/>
                        <a14:foregroundMark x1="52326" y1="37171" x2="52326" y2="37171"/>
                        <a14:foregroundMark x1="52326" y1="36616" x2="53605" y2="36616"/>
                        <a14:foregroundMark x1="53605" y1="36616" x2="57674" y2="50069"/>
                        <a14:foregroundMark x1="57209" y1="50069" x2="57209" y2="50069"/>
                        <a14:foregroundMark x1="60000" y1="41470" x2="62674" y2="40915"/>
                        <a14:foregroundMark x1="63140" y1="40361" x2="65349" y2="39806"/>
                        <a14:foregroundMark x1="65349" y1="39806" x2="68488" y2="39806"/>
                        <a14:foregroundMark x1="68953" y1="40361" x2="70814" y2="40915"/>
                        <a14:foregroundMark x1="70814" y1="40915" x2="75349" y2="41470"/>
                        <a14:foregroundMark x1="75814" y1="42025" x2="75814" y2="42025"/>
                        <a14:foregroundMark x1="76628" y1="42025" x2="79419" y2="43689"/>
                        <a14:foregroundMark x1="75814" y1="32316" x2="79419" y2="34951"/>
                        <a14:foregroundMark x1="74884" y1="25798" x2="82558" y2="28017"/>
                        <a14:foregroundMark x1="94767" y1="33426" x2="91163" y2="39806"/>
                        <a14:foregroundMark x1="47791" y1="36616" x2="52791" y2="51734"/>
                        <a14:foregroundMark x1="14767" y1="88350" x2="60116" y2="91401"/>
                        <a14:foregroundMark x1="60116" y1="91401" x2="84302" y2="87795"/>
                        <a14:foregroundMark x1="91163" y1="90985" x2="11163" y2="92094"/>
                        <a14:foregroundMark x1="94302" y1="90985" x2="71279" y2="64632"/>
                        <a14:foregroundMark x1="6628" y1="90985" x2="24302" y2="67268"/>
                        <a14:foregroundMark x1="53140" y1="11789" x2="31047" y2="15118"/>
                        <a14:foregroundMark x1="33372" y1="9154" x2="45465" y2="13454"/>
                        <a14:foregroundMark x1="55930" y1="8599" x2="39884" y2="17337"/>
                        <a14:foregroundMark x1="39884" y1="17337" x2="36977" y2="177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835" y="-203215"/>
            <a:ext cx="3548337" cy="297473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inema Building Flat Style. Movie Theater. Royalty Free Cliparts, Vectors,  And Stock Illustration. Image 64912745.">
            <a:extLst>
              <a:ext uri="{FF2B5EF4-FFF2-40B4-BE49-F238E27FC236}">
                <a16:creationId xmlns:a16="http://schemas.microsoft.com/office/drawing/2014/main" id="{0376D238-159C-4679-9D14-E1A2A2DA7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19" b="93597" l="5154" r="94154">
                        <a14:foregroundMark x1="38385" y1="35112" x2="80538" y2="39061"/>
                        <a14:foregroundMark x1="76615" y1="35752" x2="45000" y2="47599"/>
                        <a14:foregroundMark x1="45000" y1="47599" x2="20692" y2="45678"/>
                        <a14:foregroundMark x1="20692" y1="45678" x2="35308" y2="36286"/>
                        <a14:foregroundMark x1="35308" y1="36286" x2="56538" y2="35112"/>
                        <a14:foregroundMark x1="56538" y1="35112" x2="69692" y2="35112"/>
                        <a14:foregroundMark x1="69692" y1="35112" x2="74923" y2="34899"/>
                        <a14:foregroundMark x1="74923" y1="34899" x2="72385" y2="36713"/>
                        <a14:foregroundMark x1="79846" y1="39808" x2="29462" y2="34899"/>
                        <a14:foregroundMark x1="29462" y1="34899" x2="19769" y2="36499"/>
                        <a14:foregroundMark x1="19769" y1="36499" x2="21923" y2="44397"/>
                        <a14:foregroundMark x1="21923" y1="44397" x2="58538" y2="48666"/>
                        <a14:foregroundMark x1="58538" y1="48666" x2="72538" y2="47599"/>
                        <a14:foregroundMark x1="72538" y1="47599" x2="82385" y2="38847"/>
                        <a14:foregroundMark x1="79538" y1="34899" x2="20538" y2="35112"/>
                        <a14:foregroundMark x1="20538" y1="35112" x2="23154" y2="42263"/>
                        <a14:foregroundMark x1="23154" y1="42263" x2="72154" y2="36393"/>
                        <a14:foregroundMark x1="72154" y1="36393" x2="75308" y2="35112"/>
                        <a14:foregroundMark x1="81385" y1="34365" x2="68846" y2="42796"/>
                        <a14:foregroundMark x1="68846" y1="42796" x2="22846" y2="39168"/>
                        <a14:foregroundMark x1="22846" y1="39168" x2="18231" y2="35539"/>
                        <a14:foregroundMark x1="18231" y1="35539" x2="40692" y2="34152"/>
                        <a14:foregroundMark x1="16615" y1="33938" x2="38692" y2="36286"/>
                        <a14:foregroundMark x1="9231" y1="66382" x2="9231" y2="66382"/>
                        <a14:foregroundMark x1="17615" y1="90288" x2="47615" y2="90075"/>
                        <a14:foregroundMark x1="47615" y1="90075" x2="48308" y2="90075"/>
                        <a14:foregroundMark x1="88769" y1="90075" x2="56077" y2="90075"/>
                        <a14:foregroundMark x1="56077" y1="90075" x2="55385" y2="89861"/>
                        <a14:foregroundMark x1="90615" y1="72465" x2="90615" y2="72465"/>
                        <a14:foregroundMark x1="9846" y1="91889" x2="33846" y2="91889"/>
                        <a14:foregroundMark x1="6692" y1="91889" x2="12154" y2="92102"/>
                        <a14:foregroundMark x1="12154" y1="92102" x2="18462" y2="91889"/>
                        <a14:foregroundMark x1="5154" y1="92423" x2="6154" y2="92636"/>
                        <a14:foregroundMark x1="92000" y1="92209" x2="84077" y2="88154"/>
                        <a14:foregroundMark x1="93308" y1="91462" x2="81385" y2="93597"/>
                        <a14:foregroundMark x1="94154" y1="91676" x2="94154" y2="91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698" y="3375249"/>
            <a:ext cx="4364581" cy="37523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restaurant (เรสเทอเรินทฺ) แปลว่าอะไร? ดูความหมาย ภาพประกอบ ตัวอย่างประโยค |  ENGDICT.COM">
            <a:extLst>
              <a:ext uri="{FF2B5EF4-FFF2-40B4-BE49-F238E27FC236}">
                <a16:creationId xmlns:a16="http://schemas.microsoft.com/office/drawing/2014/main" id="{D5E31291-E90B-4287-9562-F54130BB2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421" y="0"/>
            <a:ext cx="3280147" cy="315577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F1372DA7-3C16-45E2-A3B9-8CF2A4F5A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382" y="3915549"/>
            <a:ext cx="3638610" cy="29108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6EC4326-950F-4C1E-AD6D-97F9EB887FF6}"/>
              </a:ext>
            </a:extLst>
          </p:cNvPr>
          <p:cNvSpPr txBox="1"/>
          <p:nvPr/>
        </p:nvSpPr>
        <p:spPr>
          <a:xfrm>
            <a:off x="5531019" y="2985631"/>
            <a:ext cx="1758210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Berlin Sans FB Demi" pitchFamily="34" charset="0"/>
              </a:rPr>
              <a:t>Café</a:t>
            </a:r>
            <a:endParaRPr lang="th-TH" sz="6000" dirty="0">
              <a:latin typeface="Berlin Sans FB Demi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CE5100-8CA1-4EE1-BB11-B03F163715D3}"/>
              </a:ext>
            </a:extLst>
          </p:cNvPr>
          <p:cNvSpPr txBox="1"/>
          <p:nvPr/>
        </p:nvSpPr>
        <p:spPr>
          <a:xfrm>
            <a:off x="4564383" y="3035557"/>
            <a:ext cx="4076716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Berlin Sans FB Demi" pitchFamily="34" charset="0"/>
              </a:rPr>
              <a:t>Schwimmbad</a:t>
            </a:r>
            <a:endParaRPr lang="th-TH" sz="4800" dirty="0">
              <a:latin typeface="Berlin Sans FB Demi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B92BA0-0B0A-431B-834A-AC033239AB45}"/>
              </a:ext>
            </a:extLst>
          </p:cNvPr>
          <p:cNvSpPr txBox="1"/>
          <p:nvPr/>
        </p:nvSpPr>
        <p:spPr>
          <a:xfrm>
            <a:off x="5475336" y="2909136"/>
            <a:ext cx="1535064" cy="1015663"/>
          </a:xfrm>
          <a:prstGeom prst="rect">
            <a:avLst/>
          </a:prstGeom>
          <a:solidFill>
            <a:srgbClr val="FA8AC5"/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Berlin Sans FB Demi" pitchFamily="34" charset="0"/>
              </a:rPr>
              <a:t>Bar</a:t>
            </a:r>
            <a:endParaRPr lang="th-TH" sz="6000" dirty="0">
              <a:latin typeface="Berlin Sans FB Demi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159AB4-A90E-4583-A7A6-C0AA39C7E312}"/>
              </a:ext>
            </a:extLst>
          </p:cNvPr>
          <p:cNvSpPr txBox="1"/>
          <p:nvPr/>
        </p:nvSpPr>
        <p:spPr>
          <a:xfrm>
            <a:off x="4520240" y="3001468"/>
            <a:ext cx="2490160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erlin Sans FB Demi" pitchFamily="34" charset="0"/>
              </a:rPr>
              <a:t>Museum</a:t>
            </a:r>
            <a:endParaRPr lang="th-TH" sz="4800" dirty="0">
              <a:latin typeface="Berlin Sans FB Demi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9DA799-B1D4-4A46-907C-95A47EB5B93A}"/>
              </a:ext>
            </a:extLst>
          </p:cNvPr>
          <p:cNvSpPr txBox="1"/>
          <p:nvPr/>
        </p:nvSpPr>
        <p:spPr>
          <a:xfrm>
            <a:off x="4292539" y="2992441"/>
            <a:ext cx="3279897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erlin Sans FB Demi" pitchFamily="34" charset="0"/>
              </a:rPr>
              <a:t>Restaurant</a:t>
            </a:r>
            <a:endParaRPr lang="th-TH" sz="4800" dirty="0">
              <a:latin typeface="Berlin Sans FB Dem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D6DA2E-9A04-48C9-BC5C-A322DEC8F0D1}"/>
              </a:ext>
            </a:extLst>
          </p:cNvPr>
          <p:cNvSpPr txBox="1"/>
          <p:nvPr/>
        </p:nvSpPr>
        <p:spPr>
          <a:xfrm>
            <a:off x="5587511" y="3011485"/>
            <a:ext cx="1743455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erlin Sans FB Demi" pitchFamily="34" charset="0"/>
              </a:rPr>
              <a:t>Kino</a:t>
            </a:r>
            <a:endParaRPr lang="th-TH" sz="4800" dirty="0"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75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7.40741E-7 L 0.08906 -0.2629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53" y="-1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7.40741E-7 L -0.33815 -0.3974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14" y="-1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0.39857 0.40972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22" y="20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85185E-6 L -0.34466 0.4025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40" y="20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0.39036 -0.18634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18" y="-9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96296E-6 L -0.04297 0.28171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8" y="1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9319F-338C-4633-8F6A-4E8F8553D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496EB-98DB-4F81-908F-6ABE5E4DA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F00658-5A59-488B-BF36-373315236480}"/>
              </a:ext>
            </a:extLst>
          </p:cNvPr>
          <p:cNvSpPr/>
          <p:nvPr/>
        </p:nvSpPr>
        <p:spPr>
          <a:xfrm>
            <a:off x="166838" y="84529"/>
            <a:ext cx="11858324" cy="66029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city concert Clipart | +1,566,198 clip arts">
            <a:extLst>
              <a:ext uri="{FF2B5EF4-FFF2-40B4-BE49-F238E27FC236}">
                <a16:creationId xmlns:a16="http://schemas.microsoft.com/office/drawing/2014/main" id="{D6250569-FEE7-4B6E-92F7-6626B8A53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67" b="99000" l="3441" r="94409">
                        <a14:foregroundMark x1="23871" y1="17667" x2="24301" y2="46667"/>
                        <a14:foregroundMark x1="24301" y1="46667" x2="26452" y2="48333"/>
                        <a14:foregroundMark x1="9462" y1="35333" x2="23011" y2="40667"/>
                        <a14:foregroundMark x1="23011" y1="40667" x2="24731" y2="39333"/>
                        <a14:foregroundMark x1="3441" y1="35667" x2="9247" y2="42333"/>
                        <a14:foregroundMark x1="16989" y1="9333" x2="24301" y2="12667"/>
                        <a14:foregroundMark x1="57849" y1="4667" x2="64946" y2="25667"/>
                        <a14:foregroundMark x1="87312" y1="21000" x2="91398" y2="44000"/>
                        <a14:foregroundMark x1="91398" y1="44000" x2="92903" y2="46667"/>
                        <a14:foregroundMark x1="90753" y1="27667" x2="92688" y2="35333"/>
                        <a14:foregroundMark x1="12258" y1="87000" x2="76559" y2="92333"/>
                        <a14:foregroundMark x1="76559" y1="92333" x2="89032" y2="86000"/>
                        <a14:foregroundMark x1="91613" y1="88000" x2="63871" y2="99333"/>
                        <a14:foregroundMark x1="63871" y1="99333" x2="22581" y2="89000"/>
                        <a14:foregroundMark x1="94409" y1="87000" x2="92688" y2="91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6253" y="3588932"/>
            <a:ext cx="5213136" cy="337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Art Gallery. People Regarding Creative Artworks or Exhibits in Museum.  Vector Illustration Stock Vector - Illustration of guide, character:  135858513">
            <a:extLst>
              <a:ext uri="{FF2B5EF4-FFF2-40B4-BE49-F238E27FC236}">
                <a16:creationId xmlns:a16="http://schemas.microsoft.com/office/drawing/2014/main" id="{561E42D7-2C7B-41AD-B94D-48BCFB877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52" y="-55188"/>
            <a:ext cx="4631820" cy="30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Theater Stage with Red Curtain and Parquet Ground. 3D Illustration Stock  Illustration - Illustration of theatre, open: 143576466">
            <a:extLst>
              <a:ext uri="{FF2B5EF4-FFF2-40B4-BE49-F238E27FC236}">
                <a16:creationId xmlns:a16="http://schemas.microsoft.com/office/drawing/2014/main" id="{1AAB405C-CAEF-4898-915E-16B23F825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294" y="3880021"/>
            <a:ext cx="3787706" cy="297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Irish pub interior with drinking and dancing people cartoon vector  illustration Stock Vector Image &amp; Art - Alamy">
            <a:extLst>
              <a:ext uri="{FF2B5EF4-FFF2-40B4-BE49-F238E27FC236}">
                <a16:creationId xmlns:a16="http://schemas.microsoft.com/office/drawing/2014/main" id="{B595C778-178E-468D-ADFE-7B6E7E32E4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07"/>
          <a:stretch/>
        </p:blipFill>
        <p:spPr bwMode="auto">
          <a:xfrm>
            <a:off x="4432152" y="3820716"/>
            <a:ext cx="3542804" cy="30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2F3915F-5445-4743-B437-12DDD541687D}"/>
              </a:ext>
            </a:extLst>
          </p:cNvPr>
          <p:cNvGrpSpPr/>
          <p:nvPr/>
        </p:nvGrpSpPr>
        <p:grpSpPr>
          <a:xfrm>
            <a:off x="7547348" y="-290493"/>
            <a:ext cx="4676808" cy="4080824"/>
            <a:chOff x="7547348" y="-290493"/>
            <a:chExt cx="4676808" cy="4080824"/>
          </a:xfrm>
        </p:grpSpPr>
        <p:pic>
          <p:nvPicPr>
            <p:cNvPr id="7180" name="Picture 12" descr="758 Night Club Table Illustrations &amp; Clip Art - iStock">
              <a:extLst>
                <a:ext uri="{FF2B5EF4-FFF2-40B4-BE49-F238E27FC236}">
                  <a16:creationId xmlns:a16="http://schemas.microsoft.com/office/drawing/2014/main" id="{669E4518-FDF7-485C-94E9-7EC9586936D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91"/>
            <a:stretch/>
          </p:blipFill>
          <p:spPr bwMode="auto">
            <a:xfrm>
              <a:off x="7834183" y="5939"/>
              <a:ext cx="4389973" cy="2972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6" descr="Disco ball Vector icon Disco ball Vector icon Stock Vector Image &amp; Art -  Alamy">
              <a:extLst>
                <a:ext uri="{FF2B5EF4-FFF2-40B4-BE49-F238E27FC236}">
                  <a16:creationId xmlns:a16="http://schemas.microsoft.com/office/drawing/2014/main" id="{38216E6D-868F-4695-8837-402F9F9DD1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>
                          <a14:foregroundMark x1="44312" y1="40185" x2="53311" y2="40741"/>
                          <a14:foregroundMark x1="53311" y1="40741" x2="40238" y2="48148"/>
                          <a14:foregroundMark x1="40238" y1="48148" x2="43124" y2="54259"/>
                          <a14:foregroundMark x1="43463" y1="40926" x2="60102" y2="52963"/>
                          <a14:foregroundMark x1="60102" y1="52963" x2="55008" y2="44259"/>
                          <a14:foregroundMark x1="55008" y1="44259" x2="55008" y2="50370"/>
                          <a14:foregroundMark x1="48217" y1="41481" x2="57555" y2="42593"/>
                          <a14:foregroundMark x1="57555" y1="42593" x2="46859" y2="43519"/>
                          <a14:foregroundMark x1="46859" y1="43519" x2="47878" y2="48704"/>
                          <a14:foregroundMark x1="48387" y1="37037" x2="51443" y2="47037"/>
                          <a14:foregroundMark x1="51443" y1="47037" x2="61800" y2="45000"/>
                          <a14:foregroundMark x1="61800" y1="45000" x2="61121" y2="43333"/>
                          <a14:foregroundMark x1="56197" y1="42037" x2="45331" y2="44630"/>
                          <a14:foregroundMark x1="45331" y1="44630" x2="47538" y2="59074"/>
                          <a14:foregroundMark x1="47538" y1="59074" x2="51104" y2="62963"/>
                          <a14:foregroundMark x1="55688" y1="47778" x2="47199" y2="54259"/>
                          <a14:foregroundMark x1="47199" y1="54259" x2="47029" y2="53889"/>
                          <a14:foregroundMark x1="55857" y1="42593" x2="52971" y2="54259"/>
                          <a14:foregroundMark x1="52971" y1="54259" x2="54499" y2="57593"/>
                          <a14:foregroundMark x1="52462" y1="36111" x2="60951" y2="40741"/>
                          <a14:foregroundMark x1="60951" y1="40741" x2="62818" y2="39630"/>
                          <a14:foregroundMark x1="66044" y1="43148" x2="65705" y2="52963"/>
                          <a14:foregroundMark x1="65705" y1="52963" x2="60611" y2="51296"/>
                          <a14:foregroundMark x1="40577" y1="38519" x2="39049" y2="47963"/>
                          <a14:foregroundMark x1="39049" y1="47963" x2="38540" y2="45926"/>
                          <a14:foregroundMark x1="26995" y1="24259" x2="32088" y2="19630"/>
                          <a14:foregroundMark x1="64856" y1="77407" x2="76740" y2="74630"/>
                          <a14:foregroundMark x1="76740" y1="74630" x2="86248" y2="66111"/>
                          <a14:foregroundMark x1="86248" y1="66111" x2="86587" y2="65370"/>
                          <a14:foregroundMark x1="78098" y1="68333" x2="70458" y2="76111"/>
                          <a14:foregroundMark x1="70458" y1="76111" x2="68930" y2="7370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7348" y="-290493"/>
              <a:ext cx="2668603" cy="24465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4" descr="Set of cartoon style retro disco dancers, black - Stock Illustration  [31933501] - PIXTA">
              <a:extLst>
                <a:ext uri="{FF2B5EF4-FFF2-40B4-BE49-F238E27FC236}">
                  <a16:creationId xmlns:a16="http://schemas.microsoft.com/office/drawing/2014/main" id="{62624020-2D5D-4E7D-96E2-F8AEDBE868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>
                          <a14:foregroundMark x1="40222" y1="27137" x2="39863" y2="40087"/>
                          <a14:foregroundMark x1="19556" y1="29060" x2="23111" y2="46795"/>
                          <a14:foregroundMark x1="23111" y1="46795" x2="21778" y2="60256"/>
                          <a14:foregroundMark x1="21778" y1="60256" x2="21556" y2="60684"/>
                          <a14:foregroundMark x1="23778" y1="52991" x2="27333" y2="64316"/>
                          <a14:foregroundMark x1="27333" y1="64316" x2="27111" y2="69231"/>
                          <a14:foregroundMark x1="27333" y1="46154" x2="34222" y2="48932"/>
                          <a14:foregroundMark x1="19333" y1="44017" x2="15778" y2="44017"/>
                          <a14:foregroundMark x1="28889" y1="54274" x2="33556" y2="53205"/>
                          <a14:foregroundMark x1="73333" y1="32051" x2="78444" y2="47222"/>
                          <a14:foregroundMark x1="78444" y1="47222" x2="74889" y2="57692"/>
                          <a14:foregroundMark x1="74889" y1="57692" x2="74222" y2="57906"/>
                          <a14:foregroundMark x1="79111" y1="61111" x2="78444" y2="66239"/>
                          <a14:backgroundMark x1="39778" y1="41239" x2="38222" y2="42521"/>
                          <a14:backgroundMark x1="39778" y1="39957" x2="38444" y2="3995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7731" y="457892"/>
              <a:ext cx="3204269" cy="333243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2D3CE1F-4A73-41CC-BE9E-269452C986F3}"/>
              </a:ext>
            </a:extLst>
          </p:cNvPr>
          <p:cNvSpPr txBox="1"/>
          <p:nvPr/>
        </p:nvSpPr>
        <p:spPr>
          <a:xfrm>
            <a:off x="5210131" y="1552342"/>
            <a:ext cx="2337218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Berlin Sans FB Demi" pitchFamily="34" charset="0"/>
              </a:rPr>
              <a:t>Konzert</a:t>
            </a:r>
            <a:endParaRPr lang="th-TH" sz="4800" dirty="0">
              <a:latin typeface="Berlin Sans FB Demi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C7E6FE-0857-4260-BA49-E52705148864}"/>
              </a:ext>
            </a:extLst>
          </p:cNvPr>
          <p:cNvSpPr txBox="1"/>
          <p:nvPr/>
        </p:nvSpPr>
        <p:spPr>
          <a:xfrm>
            <a:off x="5134662" y="1524811"/>
            <a:ext cx="2337218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erlin Sans FB Demi" pitchFamily="34" charset="0"/>
              </a:rPr>
              <a:t>Theater</a:t>
            </a:r>
            <a:endParaRPr lang="th-TH" sz="4800" dirty="0">
              <a:latin typeface="Berlin Sans FB Demi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14AAA5-6FA5-4598-8FA9-131BF145283D}"/>
              </a:ext>
            </a:extLst>
          </p:cNvPr>
          <p:cNvSpPr txBox="1"/>
          <p:nvPr/>
        </p:nvSpPr>
        <p:spPr>
          <a:xfrm>
            <a:off x="5150740" y="1545925"/>
            <a:ext cx="1718829" cy="830997"/>
          </a:xfrm>
          <a:prstGeom prst="rect">
            <a:avLst/>
          </a:prstGeom>
          <a:solidFill>
            <a:srgbClr val="FA8AC5"/>
          </a:solidFill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Berlin Sans FB Demi" pitchFamily="34" charset="0"/>
              </a:rPr>
              <a:t>Disko</a:t>
            </a:r>
            <a:endParaRPr lang="th-TH" sz="4800" dirty="0">
              <a:latin typeface="Berlin Sans FB Demi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8095EE-E565-4242-82B7-8B04F83CCACC}"/>
              </a:ext>
            </a:extLst>
          </p:cNvPr>
          <p:cNvSpPr txBox="1"/>
          <p:nvPr/>
        </p:nvSpPr>
        <p:spPr>
          <a:xfrm>
            <a:off x="5102506" y="1554946"/>
            <a:ext cx="2158008" cy="830997"/>
          </a:xfrm>
          <a:prstGeom prst="rect">
            <a:avLst/>
          </a:prstGeom>
          <a:solidFill>
            <a:srgbClr val="FA8AC5"/>
          </a:solidFill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Berlin Sans FB Demi" pitchFamily="34" charset="0"/>
              </a:rPr>
              <a:t>Kneipe</a:t>
            </a:r>
            <a:endParaRPr lang="th-TH" sz="4800" dirty="0">
              <a:latin typeface="Berlin Sans FB Dem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AF9E76-8881-4D42-85B4-4438B8206C92}"/>
              </a:ext>
            </a:extLst>
          </p:cNvPr>
          <p:cNvSpPr txBox="1"/>
          <p:nvPr/>
        </p:nvSpPr>
        <p:spPr>
          <a:xfrm>
            <a:off x="4531869" y="1993357"/>
            <a:ext cx="3542803" cy="830997"/>
          </a:xfrm>
          <a:prstGeom prst="rect">
            <a:avLst/>
          </a:prstGeom>
          <a:solidFill>
            <a:srgbClr val="FA8AC5"/>
          </a:solidFill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Berlin Sans FB Demi" pitchFamily="34" charset="0"/>
              </a:rPr>
              <a:t>Ausstellung</a:t>
            </a:r>
            <a:endParaRPr lang="th-TH" sz="4800" dirty="0"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00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44444E-6 L -0.38438 0.3567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19" y="17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7037E-7 L 0.33854 0.2895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1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77 -0.00185 L 0.41914 -0.19514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12" y="-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48148E-6 L -0.00703 0.26667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" y="1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59259E-6 L -0.12943 -0.25185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71" y="-1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DBB23-5363-45BC-BB91-50B7F32B1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684B2-2225-4C6D-A16B-0428258F9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307578-5CB9-4D22-921C-6D7247E89880}"/>
              </a:ext>
            </a:extLst>
          </p:cNvPr>
          <p:cNvSpPr/>
          <p:nvPr/>
        </p:nvSpPr>
        <p:spPr>
          <a:xfrm>
            <a:off x="166838" y="84529"/>
            <a:ext cx="11858324" cy="66029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E921FD-3FFA-4233-A68E-EA8D95D5DD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02" t="22703" r="19933" b="60720"/>
          <a:stretch/>
        </p:blipFill>
        <p:spPr>
          <a:xfrm>
            <a:off x="166838" y="84529"/>
            <a:ext cx="11858323" cy="17019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7D0853-3BD7-4A71-8C6A-36C8E4CCBE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98" t="24652" r="20338" b="21261"/>
          <a:stretch/>
        </p:blipFill>
        <p:spPr>
          <a:xfrm>
            <a:off x="166836" y="1690687"/>
            <a:ext cx="10941887" cy="514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42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 descr="Image result for 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001012" y="1997069"/>
            <a:ext cx="10667120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Wo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kann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man  die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interessanten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Filme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anschauen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en-US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Oval 5"/>
          <p:cNvSpPr/>
          <p:nvPr/>
        </p:nvSpPr>
        <p:spPr>
          <a:xfrm>
            <a:off x="350873" y="245458"/>
            <a:ext cx="1626208" cy="156966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Aharoni" pitchFamily="2" charset="-79"/>
                <a:cs typeface="Aharoni" pitchFamily="2" charset="-79"/>
              </a:rPr>
              <a:t>1</a:t>
            </a:r>
            <a:endParaRPr lang="th-TH" sz="16600" b="1" dirty="0"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D4AE8F-355A-4878-9DD7-0CBE2144D538}"/>
              </a:ext>
            </a:extLst>
          </p:cNvPr>
          <p:cNvSpPr txBox="1"/>
          <p:nvPr/>
        </p:nvSpPr>
        <p:spPr>
          <a:xfrm>
            <a:off x="8938819" y="427409"/>
            <a:ext cx="3253181" cy="156966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Berlin Sans FB Demi" pitchFamily="34" charset="0"/>
              </a:rPr>
              <a:t>Kino</a:t>
            </a:r>
            <a:endParaRPr lang="th-TH" sz="9600" dirty="0"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 descr="Image result for 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023902" y="2179030"/>
            <a:ext cx="9644098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Da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kann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man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viele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Schauspieler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auf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der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Bühne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sehen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.</a:t>
            </a:r>
            <a:endParaRPr lang="en-US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Oval 5"/>
          <p:cNvSpPr/>
          <p:nvPr/>
        </p:nvSpPr>
        <p:spPr>
          <a:xfrm>
            <a:off x="523868" y="315899"/>
            <a:ext cx="1675635" cy="1655762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Aharoni" pitchFamily="2" charset="-79"/>
                <a:cs typeface="Aharoni" pitchFamily="2" charset="-79"/>
              </a:rPr>
              <a:t>2</a:t>
            </a:r>
            <a:endParaRPr lang="th-TH" sz="16600" b="1" dirty="0"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5CE267-0B78-4259-B297-A20328115B5B}"/>
              </a:ext>
            </a:extLst>
          </p:cNvPr>
          <p:cNvSpPr txBox="1"/>
          <p:nvPr/>
        </p:nvSpPr>
        <p:spPr>
          <a:xfrm>
            <a:off x="7265773" y="427409"/>
            <a:ext cx="4926227" cy="156966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Berlin Sans FB Demi" pitchFamily="34" charset="0"/>
              </a:rPr>
              <a:t>Theater</a:t>
            </a:r>
            <a:endParaRPr lang="th-TH" sz="9600" dirty="0"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 descr="Image result for 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211" y="0"/>
            <a:ext cx="12393827" cy="6858000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672849" y="541150"/>
            <a:ext cx="1702301" cy="1644672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Aharoni" pitchFamily="2" charset="-79"/>
                <a:cs typeface="Aharoni" pitchFamily="2" charset="-79"/>
              </a:rPr>
              <a:t>3</a:t>
            </a:r>
            <a:endParaRPr lang="th-TH" sz="16600" b="1" dirty="0">
              <a:latin typeface="Aharoni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8F2251-E5BE-423D-B1EE-D003E68A96B3}"/>
              </a:ext>
            </a:extLst>
          </p:cNvPr>
          <p:cNvSpPr txBox="1"/>
          <p:nvPr/>
        </p:nvSpPr>
        <p:spPr>
          <a:xfrm>
            <a:off x="487498" y="2161866"/>
            <a:ext cx="1193104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6600" dirty="0">
                <a:ln>
                  <a:solidFill>
                    <a:schemeClr val="bg1"/>
                  </a:solidFill>
                </a:ln>
                <a:latin typeface="Berlin Sans FB Demi" panose="020E0802020502020306" pitchFamily="34" charset="0"/>
              </a:rPr>
              <a:t>Ein Ort, im eine Sammlung </a:t>
            </a:r>
          </a:p>
          <a:p>
            <a:r>
              <a:rPr lang="de-DE" sz="6600" dirty="0">
                <a:ln>
                  <a:solidFill>
                    <a:schemeClr val="bg1"/>
                  </a:solidFill>
                </a:ln>
                <a:latin typeface="Berlin Sans FB Demi" panose="020E0802020502020306" pitchFamily="34" charset="0"/>
              </a:rPr>
              <a:t>von [künstlerisch, historisch] wertvollen Gegenständen, besichtigt werden kann</a:t>
            </a:r>
            <a:endParaRPr lang="en-US" sz="6600" dirty="0">
              <a:ln>
                <a:solidFill>
                  <a:schemeClr val="bg1"/>
                </a:solidFill>
              </a:ln>
              <a:latin typeface="Berlin Sans FB Demi" panose="020E0802020502020306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59B66C-1E1D-416C-BF61-329EAB919A70}"/>
              </a:ext>
            </a:extLst>
          </p:cNvPr>
          <p:cNvSpPr txBox="1"/>
          <p:nvPr/>
        </p:nvSpPr>
        <p:spPr>
          <a:xfrm>
            <a:off x="7265773" y="427409"/>
            <a:ext cx="5016843" cy="156966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Berlin Sans FB Demi" pitchFamily="34" charset="0"/>
              </a:rPr>
              <a:t>Museum</a:t>
            </a:r>
            <a:endParaRPr lang="th-TH" sz="9600" dirty="0"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 descr="Image result for 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115039" y="2063729"/>
            <a:ext cx="9724441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Man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kann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hier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Kaffee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oder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Tee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trinken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.</a:t>
            </a:r>
            <a:endParaRPr lang="en-US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Oval 5"/>
          <p:cNvSpPr/>
          <p:nvPr/>
        </p:nvSpPr>
        <p:spPr>
          <a:xfrm>
            <a:off x="657839" y="407967"/>
            <a:ext cx="1591091" cy="1655762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Aharoni" pitchFamily="2" charset="-79"/>
                <a:cs typeface="Aharoni" pitchFamily="2" charset="-79"/>
              </a:rPr>
              <a:t>4</a:t>
            </a:r>
            <a:endParaRPr lang="th-TH" sz="16600" b="1" dirty="0"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D7A91F-D0AD-404B-AD32-C73F1674969C}"/>
              </a:ext>
            </a:extLst>
          </p:cNvPr>
          <p:cNvSpPr txBox="1"/>
          <p:nvPr/>
        </p:nvSpPr>
        <p:spPr>
          <a:xfrm>
            <a:off x="8649730" y="427409"/>
            <a:ext cx="3632886" cy="156966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Berlin Sans FB Demi" pitchFamily="34" charset="0"/>
              </a:rPr>
              <a:t>Café</a:t>
            </a:r>
            <a:endParaRPr lang="th-TH" sz="9600" dirty="0"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 descr="Image result for 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05481" y="2316163"/>
            <a:ext cx="11484734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Sie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können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Ihre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Freunde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treffen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,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damit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sie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zusammen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tanzen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und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Spaß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haben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.</a:t>
            </a: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Oval 5"/>
          <p:cNvSpPr/>
          <p:nvPr/>
        </p:nvSpPr>
        <p:spPr>
          <a:xfrm>
            <a:off x="769049" y="443217"/>
            <a:ext cx="1727015" cy="1644672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Aharoni" pitchFamily="2" charset="-79"/>
                <a:cs typeface="Aharoni" pitchFamily="2" charset="-79"/>
              </a:rPr>
              <a:t>5</a:t>
            </a:r>
            <a:endParaRPr lang="th-TH" sz="16600" b="1" dirty="0"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356B82-5DF7-4951-96AC-F3072A4E17B9}"/>
              </a:ext>
            </a:extLst>
          </p:cNvPr>
          <p:cNvSpPr txBox="1"/>
          <p:nvPr/>
        </p:nvSpPr>
        <p:spPr>
          <a:xfrm>
            <a:off x="8649730" y="427409"/>
            <a:ext cx="3632886" cy="1569660"/>
          </a:xfrm>
          <a:prstGeom prst="rect">
            <a:avLst/>
          </a:prstGeom>
          <a:solidFill>
            <a:srgbClr val="FA8AC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Berlin Sans FB Demi" pitchFamily="34" charset="0"/>
              </a:rPr>
              <a:t>Disco</a:t>
            </a:r>
            <a:endParaRPr lang="th-TH" sz="9600" dirty="0"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 descr="Image result for 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40636" y="2580457"/>
            <a:ext cx="12192001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Das Wetter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ist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aber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warm, also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gehe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ich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gern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__ _____ </a:t>
            </a:r>
          </a:p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zu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schwimmen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.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Oval 5"/>
          <p:cNvSpPr/>
          <p:nvPr/>
        </p:nvSpPr>
        <p:spPr>
          <a:xfrm>
            <a:off x="462377" y="339722"/>
            <a:ext cx="1650627" cy="1568443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Aharoni" pitchFamily="2" charset="-79"/>
                <a:cs typeface="Aharoni" pitchFamily="2" charset="-79"/>
              </a:rPr>
              <a:t>6</a:t>
            </a:r>
            <a:endParaRPr lang="th-TH" sz="16600" b="1" dirty="0"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931194-F682-4177-B652-E9F0AF360350}"/>
              </a:ext>
            </a:extLst>
          </p:cNvPr>
          <p:cNvSpPr txBox="1"/>
          <p:nvPr/>
        </p:nvSpPr>
        <p:spPr>
          <a:xfrm>
            <a:off x="4485503" y="427409"/>
            <a:ext cx="7797113" cy="156966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Schwimmbad</a:t>
            </a:r>
            <a:endParaRPr lang="th-TH" sz="9600" dirty="0"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 descr="Image result for 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38930" y="2316163"/>
            <a:ext cx="1007323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Wo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kann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man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seinen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Lieblingssänger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auf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der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Bühne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sehen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?</a:t>
            </a:r>
            <a:endParaRPr lang="en-US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Oval 5"/>
          <p:cNvSpPr/>
          <p:nvPr/>
        </p:nvSpPr>
        <p:spPr>
          <a:xfrm>
            <a:off x="503975" y="389903"/>
            <a:ext cx="1751728" cy="1644672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Aharoni" pitchFamily="2" charset="-79"/>
                <a:cs typeface="Aharoni" pitchFamily="2" charset="-79"/>
              </a:rPr>
              <a:t>7</a:t>
            </a:r>
            <a:endParaRPr lang="th-TH" sz="16600" b="1" dirty="0"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266C46-FCD5-4727-A029-878F9F1082DF}"/>
              </a:ext>
            </a:extLst>
          </p:cNvPr>
          <p:cNvSpPr txBox="1"/>
          <p:nvPr/>
        </p:nvSpPr>
        <p:spPr>
          <a:xfrm>
            <a:off x="7265773" y="427409"/>
            <a:ext cx="5016843" cy="156966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Konzert</a:t>
            </a:r>
            <a:endParaRPr lang="th-TH" sz="9600" dirty="0"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 descr="Image result for 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84704" y="2316163"/>
            <a:ext cx="1028329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Hier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ist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ein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gemütliches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Lokal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zum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trinken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und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rauchen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.</a:t>
            </a:r>
          </a:p>
        </p:txBody>
      </p:sp>
      <p:sp>
        <p:nvSpPr>
          <p:cNvPr id="6" name="Oval 5"/>
          <p:cNvSpPr/>
          <p:nvPr/>
        </p:nvSpPr>
        <p:spPr>
          <a:xfrm>
            <a:off x="904974" y="443663"/>
            <a:ext cx="1628161" cy="1644672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Aharoni" pitchFamily="2" charset="-79"/>
                <a:cs typeface="Aharoni" pitchFamily="2" charset="-79"/>
              </a:rPr>
              <a:t>8</a:t>
            </a:r>
            <a:endParaRPr lang="th-TH" sz="16600" b="1" dirty="0"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319E2F-39C7-468C-B8DE-C977E6550D8E}"/>
              </a:ext>
            </a:extLst>
          </p:cNvPr>
          <p:cNvSpPr txBox="1"/>
          <p:nvPr/>
        </p:nvSpPr>
        <p:spPr>
          <a:xfrm>
            <a:off x="7994822" y="427409"/>
            <a:ext cx="4287794" cy="1569660"/>
          </a:xfrm>
          <a:prstGeom prst="rect">
            <a:avLst/>
          </a:prstGeom>
          <a:solidFill>
            <a:srgbClr val="FA8AC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Kneipe</a:t>
            </a:r>
            <a:endParaRPr lang="th-TH" sz="9600" dirty="0"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 descr="Image result for 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23868" y="2344030"/>
            <a:ext cx="1082699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Ich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habe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einen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Hunger.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Ich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möchte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gern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Spaghetti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bestellen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.</a:t>
            </a:r>
          </a:p>
        </p:txBody>
      </p:sp>
      <p:sp>
        <p:nvSpPr>
          <p:cNvPr id="6" name="Oval 5"/>
          <p:cNvSpPr/>
          <p:nvPr/>
        </p:nvSpPr>
        <p:spPr>
          <a:xfrm>
            <a:off x="523868" y="202710"/>
            <a:ext cx="2058694" cy="1910295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latin typeface="Aharoni" pitchFamily="2" charset="-79"/>
                <a:cs typeface="Aharoni" pitchFamily="2" charset="-79"/>
              </a:rPr>
              <a:t>9</a:t>
            </a:r>
            <a:endParaRPr lang="th-TH" sz="11500" b="1" dirty="0"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629009-57FC-48D2-A2E6-BB29E9F3E264}"/>
              </a:ext>
            </a:extLst>
          </p:cNvPr>
          <p:cNvSpPr txBox="1"/>
          <p:nvPr/>
        </p:nvSpPr>
        <p:spPr>
          <a:xfrm>
            <a:off x="5906531" y="427409"/>
            <a:ext cx="6376086" cy="156966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Berlin Sans FB Demi" pitchFamily="34" charset="0"/>
              </a:rPr>
              <a:t>Restaurant</a:t>
            </a:r>
            <a:endParaRPr lang="th-TH" sz="9600" dirty="0"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 descr="Image result for b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75141" y="2316163"/>
            <a:ext cx="11408673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de-DE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_______ ist eine Lokalität, an der primär Getränke ausgeschenkt werden. 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Man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trinkt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Alkohol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auf dem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hohen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Stuhl. </a:t>
            </a:r>
            <a:endParaRPr lang="en-US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Oval 5"/>
          <p:cNvSpPr/>
          <p:nvPr/>
        </p:nvSpPr>
        <p:spPr>
          <a:xfrm>
            <a:off x="475141" y="240428"/>
            <a:ext cx="2097718" cy="2051065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latin typeface="Aharoni" pitchFamily="2" charset="-79"/>
                <a:cs typeface="Aharoni" pitchFamily="2" charset="-79"/>
              </a:rPr>
              <a:t>10</a:t>
            </a:r>
            <a:endParaRPr lang="th-TH" sz="11500" b="1" dirty="0"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C2CA0F-DFD2-4F27-BA15-9FA03944F1CA}"/>
              </a:ext>
            </a:extLst>
          </p:cNvPr>
          <p:cNvSpPr txBox="1"/>
          <p:nvPr/>
        </p:nvSpPr>
        <p:spPr>
          <a:xfrm>
            <a:off x="9267568" y="427409"/>
            <a:ext cx="3015048" cy="1569660"/>
          </a:xfrm>
          <a:prstGeom prst="rect">
            <a:avLst/>
          </a:prstGeom>
          <a:solidFill>
            <a:srgbClr val="FA8AC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Berlin Sans FB Demi" pitchFamily="34" charset="0"/>
              </a:rPr>
              <a:t>Bar</a:t>
            </a:r>
            <a:endParaRPr lang="th-TH" sz="9600" dirty="0"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 descr="Image result for b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75141" y="2316163"/>
            <a:ext cx="11408673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de-DE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Eine Veranstaltung, bei der besonders interessante, sehenswerte oder neue Objekte dem Publikum gezeigt werden</a:t>
            </a:r>
          </a:p>
        </p:txBody>
      </p:sp>
      <p:sp>
        <p:nvSpPr>
          <p:cNvPr id="6" name="Oval 5"/>
          <p:cNvSpPr/>
          <p:nvPr/>
        </p:nvSpPr>
        <p:spPr>
          <a:xfrm>
            <a:off x="475141" y="240428"/>
            <a:ext cx="2097718" cy="2051065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latin typeface="Aharoni" pitchFamily="2" charset="-79"/>
                <a:cs typeface="Aharoni" pitchFamily="2" charset="-79"/>
              </a:rPr>
              <a:t>11</a:t>
            </a:r>
            <a:endParaRPr lang="th-TH" sz="11500" b="1" dirty="0"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C2CA0F-DFD2-4F27-BA15-9FA03944F1CA}"/>
              </a:ext>
            </a:extLst>
          </p:cNvPr>
          <p:cNvSpPr txBox="1"/>
          <p:nvPr/>
        </p:nvSpPr>
        <p:spPr>
          <a:xfrm>
            <a:off x="5523470" y="427409"/>
            <a:ext cx="6759146" cy="1569660"/>
          </a:xfrm>
          <a:prstGeom prst="rect">
            <a:avLst/>
          </a:prstGeom>
          <a:solidFill>
            <a:srgbClr val="FA8AC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Ausstellung</a:t>
            </a:r>
            <a:endParaRPr lang="th-TH" sz="9600" dirty="0"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04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6FF1F-729C-4EE8-9F6F-7DADFA72D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https://wordwall.net/th/resource/5220310/menschen-a11-lektion-8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02B42-7DD5-416F-B5D3-22D75BB60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878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49127-A19D-4FBA-8762-2F9C03193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E0A78-012A-4E41-92AA-7CB5BB4B5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85A88-97FD-4CDA-B5A5-740A6836DFDA}"/>
              </a:ext>
            </a:extLst>
          </p:cNvPr>
          <p:cNvSpPr txBox="1"/>
          <p:nvPr/>
        </p:nvSpPr>
        <p:spPr>
          <a:xfrm>
            <a:off x="223617" y="0"/>
            <a:ext cx="266130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err="1">
                <a:solidFill>
                  <a:schemeClr val="accent4">
                    <a:lumMod val="75000"/>
                  </a:schemeClr>
                </a:solidFill>
                <a:latin typeface="Berlin Sans FB Demi" pitchFamily="34" charset="0"/>
              </a:rPr>
              <a:t>Orte</a:t>
            </a:r>
            <a:endParaRPr lang="th-TH" sz="9600" dirty="0">
              <a:solidFill>
                <a:schemeClr val="accent4">
                  <a:lumMod val="75000"/>
                </a:schemeClr>
              </a:solidFill>
              <a:latin typeface="Berlin Sans FB Demi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D68F14-0D31-4F55-9922-1DB60EF6A45C}"/>
              </a:ext>
            </a:extLst>
          </p:cNvPr>
          <p:cNvSpPr/>
          <p:nvPr/>
        </p:nvSpPr>
        <p:spPr>
          <a:xfrm>
            <a:off x="166905" y="1284628"/>
            <a:ext cx="5872383" cy="5433331"/>
          </a:xfrm>
          <a:prstGeom prst="rect">
            <a:avLst/>
          </a:prstGeom>
          <a:solidFill>
            <a:srgbClr val="CEEAB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B218B7-FD69-4004-B1AB-1E29A285B906}"/>
              </a:ext>
            </a:extLst>
          </p:cNvPr>
          <p:cNvSpPr/>
          <p:nvPr/>
        </p:nvSpPr>
        <p:spPr>
          <a:xfrm>
            <a:off x="6182499" y="1284628"/>
            <a:ext cx="5872383" cy="5433331"/>
          </a:xfrm>
          <a:prstGeom prst="rect">
            <a:avLst/>
          </a:prstGeom>
          <a:solidFill>
            <a:srgbClr val="FCB2D9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Transparent Coffee House Clipart - Coffee Shop Clipart, HD Png Download ,  Transparent Png Image - PNGitem">
            <a:extLst>
              <a:ext uri="{FF2B5EF4-FFF2-40B4-BE49-F238E27FC236}">
                <a16:creationId xmlns:a16="http://schemas.microsoft.com/office/drawing/2014/main" id="{7665F97E-89BA-415C-A14B-FF246351E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99" b="91956" l="6628" r="94535">
                        <a14:foregroundMark x1="22093" y1="22053" x2="36047" y2="40915"/>
                        <a14:foregroundMark x1="24302" y1="14008" x2="60000" y2="12483"/>
                        <a14:foregroundMark x1="60000" y1="12483" x2="78488" y2="14147"/>
                        <a14:foregroundMark x1="78488" y1="14147" x2="91395" y2="31761"/>
                        <a14:foregroundMark x1="91395" y1="31761" x2="91628" y2="40361"/>
                        <a14:foregroundMark x1="73488" y1="26907" x2="59651" y2="25520"/>
                        <a14:foregroundMark x1="59651" y1="25520" x2="42907" y2="34674"/>
                        <a14:foregroundMark x1="42907" y1="34674" x2="28140" y2="36893"/>
                        <a14:foregroundMark x1="28140" y1="36893" x2="21628" y2="52288"/>
                        <a14:foregroundMark x1="20698" y1="30097" x2="27791" y2="15811"/>
                        <a14:foregroundMark x1="27791" y1="15811" x2="42907" y2="15118"/>
                        <a14:foregroundMark x1="42907" y1="15118" x2="56512" y2="15257"/>
                        <a14:foregroundMark x1="56512" y1="15257" x2="68605" y2="29958"/>
                        <a14:foregroundMark x1="68605" y1="29958" x2="69767" y2="48682"/>
                        <a14:foregroundMark x1="69767" y1="48682" x2="30581" y2="48128"/>
                        <a14:foregroundMark x1="30581" y1="48128" x2="22326" y2="33842"/>
                        <a14:foregroundMark x1="22326" y1="33842" x2="24767" y2="33426"/>
                        <a14:foregroundMark x1="70349" y1="30097" x2="85233" y2="32594"/>
                        <a14:foregroundMark x1="85233" y1="32594" x2="84302" y2="35506"/>
                        <a14:foregroundMark x1="69419" y1="18863" x2="70349" y2="41609"/>
                        <a14:foregroundMark x1="70349" y1="41609" x2="60465" y2="32871"/>
                        <a14:foregroundMark x1="50465" y1="42025" x2="50465" y2="44660"/>
                        <a14:foregroundMark x1="52326" y1="37171" x2="52326" y2="37171"/>
                        <a14:foregroundMark x1="52326" y1="36616" x2="53605" y2="36616"/>
                        <a14:foregroundMark x1="53605" y1="36616" x2="57674" y2="50069"/>
                        <a14:foregroundMark x1="57209" y1="50069" x2="57209" y2="50069"/>
                        <a14:foregroundMark x1="60000" y1="41470" x2="62674" y2="40915"/>
                        <a14:foregroundMark x1="63140" y1="40361" x2="65349" y2="39806"/>
                        <a14:foregroundMark x1="65349" y1="39806" x2="68488" y2="39806"/>
                        <a14:foregroundMark x1="68953" y1="40361" x2="70814" y2="40915"/>
                        <a14:foregroundMark x1="70814" y1="40915" x2="75349" y2="41470"/>
                        <a14:foregroundMark x1="75814" y1="42025" x2="75814" y2="42025"/>
                        <a14:foregroundMark x1="76628" y1="42025" x2="79419" y2="43689"/>
                        <a14:foregroundMark x1="75814" y1="32316" x2="79419" y2="34951"/>
                        <a14:foregroundMark x1="74884" y1="25798" x2="82558" y2="28017"/>
                        <a14:foregroundMark x1="94767" y1="33426" x2="91163" y2="39806"/>
                        <a14:foregroundMark x1="47791" y1="36616" x2="52791" y2="51734"/>
                        <a14:foregroundMark x1="14767" y1="88350" x2="60116" y2="91401"/>
                        <a14:foregroundMark x1="60116" y1="91401" x2="84302" y2="87795"/>
                        <a14:foregroundMark x1="91163" y1="90985" x2="11163" y2="92094"/>
                        <a14:foregroundMark x1="94302" y1="90985" x2="71279" y2="64632"/>
                        <a14:foregroundMark x1="6628" y1="90985" x2="24302" y2="67268"/>
                        <a14:foregroundMark x1="53140" y1="11789" x2="31047" y2="15118"/>
                        <a14:foregroundMark x1="33372" y1="9154" x2="45465" y2="13454"/>
                        <a14:foregroundMark x1="55930" y1="8599" x2="39884" y2="17337"/>
                        <a14:foregroundMark x1="39884" y1="17337" x2="36977" y2="177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155" y="140041"/>
            <a:ext cx="2016693" cy="16906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7BB433C-097A-400A-A545-E0A59F1AA5AE}"/>
              </a:ext>
            </a:extLst>
          </p:cNvPr>
          <p:cNvSpPr txBox="1"/>
          <p:nvPr/>
        </p:nvSpPr>
        <p:spPr>
          <a:xfrm>
            <a:off x="1682202" y="1319876"/>
            <a:ext cx="13911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Café</a:t>
            </a:r>
            <a:endParaRPr lang="th-TH" sz="4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2290" name="Picture 2" descr="Restaurant cartoon vector free download">
            <a:extLst>
              <a:ext uri="{FF2B5EF4-FFF2-40B4-BE49-F238E27FC236}">
                <a16:creationId xmlns:a16="http://schemas.microsoft.com/office/drawing/2014/main" id="{04354966-BA1F-4343-8690-6C84D698B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90" b="91315" l="4800" r="97200">
                        <a14:foregroundMark x1="13800" y1="47183" x2="13600" y2="55399"/>
                        <a14:foregroundMark x1="13800" y1="79577" x2="13800" y2="79577"/>
                        <a14:foregroundMark x1="12200" y1="80986" x2="82000" y2="88732"/>
                        <a14:foregroundMark x1="93000" y1="90141" x2="66000" y2="91315"/>
                        <a14:foregroundMark x1="97200" y1="90845" x2="54000" y2="87559"/>
                        <a14:foregroundMark x1="4800" y1="90376" x2="40800" y2="86620"/>
                        <a14:foregroundMark x1="84000" y1="62441" x2="84000" y2="62441"/>
                        <a14:foregroundMark x1="80800" y1="67606" x2="80800" y2="67606"/>
                        <a14:foregroundMark x1="80000" y1="69953" x2="81400" y2="65493"/>
                        <a14:foregroundMark x1="80800" y1="64554" x2="78400" y2="795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528" y="-192855"/>
            <a:ext cx="2442943" cy="208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7435296-5318-4F5C-9A1C-9E3AD89689D4}"/>
              </a:ext>
            </a:extLst>
          </p:cNvPr>
          <p:cNvSpPr txBox="1"/>
          <p:nvPr/>
        </p:nvSpPr>
        <p:spPr>
          <a:xfrm>
            <a:off x="2956929" y="2171547"/>
            <a:ext cx="30395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Restaurant</a:t>
            </a:r>
            <a:endParaRPr lang="th-TH" sz="4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1" name="Picture 6" descr="Perth Fence - Clipart Swimming Pool Png Transparent Png - Full Size Clipart  (#4867672) - PinClipart">
            <a:extLst>
              <a:ext uri="{FF2B5EF4-FFF2-40B4-BE49-F238E27FC236}">
                <a16:creationId xmlns:a16="http://schemas.microsoft.com/office/drawing/2014/main" id="{CF0DFCC9-974D-4294-8354-8ED14026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660" y="18659"/>
            <a:ext cx="2432600" cy="184097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03F6631-F2EB-4797-8A35-90EEEBFCE119}"/>
              </a:ext>
            </a:extLst>
          </p:cNvPr>
          <p:cNvSpPr txBox="1"/>
          <p:nvPr/>
        </p:nvSpPr>
        <p:spPr>
          <a:xfrm>
            <a:off x="1554270" y="2705545"/>
            <a:ext cx="37406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Schwimmbad</a:t>
            </a:r>
            <a:endParaRPr lang="th-TH" sz="4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3" name="Picture 8" descr="Cinema Building Flat Style. Movie Theater. Royalty Free Cliparts, Vectors,  And Stock Illustration. Image 64912745.">
            <a:extLst>
              <a:ext uri="{FF2B5EF4-FFF2-40B4-BE49-F238E27FC236}">
                <a16:creationId xmlns:a16="http://schemas.microsoft.com/office/drawing/2014/main" id="{9F766502-EA51-480C-B856-A4433CB91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19" b="93597" l="5154" r="94154">
                        <a14:foregroundMark x1="38385" y1="35112" x2="80538" y2="39061"/>
                        <a14:foregroundMark x1="76615" y1="35752" x2="45000" y2="47599"/>
                        <a14:foregroundMark x1="45000" y1="47599" x2="20692" y2="45678"/>
                        <a14:foregroundMark x1="20692" y1="45678" x2="35308" y2="36286"/>
                        <a14:foregroundMark x1="35308" y1="36286" x2="56538" y2="35112"/>
                        <a14:foregroundMark x1="56538" y1="35112" x2="69692" y2="35112"/>
                        <a14:foregroundMark x1="69692" y1="35112" x2="74923" y2="34899"/>
                        <a14:foregroundMark x1="74923" y1="34899" x2="72385" y2="36713"/>
                        <a14:foregroundMark x1="79846" y1="39808" x2="29462" y2="34899"/>
                        <a14:foregroundMark x1="29462" y1="34899" x2="19769" y2="36499"/>
                        <a14:foregroundMark x1="19769" y1="36499" x2="21923" y2="44397"/>
                        <a14:foregroundMark x1="21923" y1="44397" x2="58538" y2="48666"/>
                        <a14:foregroundMark x1="58538" y1="48666" x2="72538" y2="47599"/>
                        <a14:foregroundMark x1="72538" y1="47599" x2="82385" y2="38847"/>
                        <a14:foregroundMark x1="79538" y1="34899" x2="20538" y2="35112"/>
                        <a14:foregroundMark x1="20538" y1="35112" x2="23154" y2="42263"/>
                        <a14:foregroundMark x1="23154" y1="42263" x2="72154" y2="36393"/>
                        <a14:foregroundMark x1="72154" y1="36393" x2="75308" y2="35112"/>
                        <a14:foregroundMark x1="81385" y1="34365" x2="68846" y2="42796"/>
                        <a14:foregroundMark x1="68846" y1="42796" x2="22846" y2="39168"/>
                        <a14:foregroundMark x1="22846" y1="39168" x2="18231" y2="35539"/>
                        <a14:foregroundMark x1="18231" y1="35539" x2="40692" y2="34152"/>
                        <a14:foregroundMark x1="16615" y1="33938" x2="38692" y2="36286"/>
                        <a14:foregroundMark x1="9231" y1="66382" x2="9231" y2="66382"/>
                        <a14:foregroundMark x1="17615" y1="90288" x2="47615" y2="90075"/>
                        <a14:foregroundMark x1="47615" y1="90075" x2="48308" y2="90075"/>
                        <a14:foregroundMark x1="88769" y1="90075" x2="56077" y2="90075"/>
                        <a14:foregroundMark x1="56077" y1="90075" x2="55385" y2="89861"/>
                        <a14:foregroundMark x1="90615" y1="72465" x2="90615" y2="72465"/>
                        <a14:foregroundMark x1="9846" y1="91889" x2="33846" y2="91889"/>
                        <a14:foregroundMark x1="6692" y1="91889" x2="12154" y2="92102"/>
                        <a14:foregroundMark x1="12154" y1="92102" x2="18462" y2="91889"/>
                        <a14:foregroundMark x1="5154" y1="92423" x2="6154" y2="92636"/>
                        <a14:foregroundMark x1="92000" y1="92209" x2="84077" y2="88154"/>
                        <a14:foregroundMark x1="93308" y1="91462" x2="81385" y2="93597"/>
                        <a14:foregroundMark x1="94154" y1="91676" x2="94154" y2="91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889" y="-278778"/>
            <a:ext cx="2710375" cy="233020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DED5D70-3937-4053-A384-FC6A02A22A5C}"/>
              </a:ext>
            </a:extLst>
          </p:cNvPr>
          <p:cNvSpPr txBox="1"/>
          <p:nvPr/>
        </p:nvSpPr>
        <p:spPr>
          <a:xfrm>
            <a:off x="2956929" y="3659756"/>
            <a:ext cx="13911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Kino</a:t>
            </a:r>
            <a:endParaRPr lang="th-TH" sz="4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5" name="Picture 12">
            <a:extLst>
              <a:ext uri="{FF2B5EF4-FFF2-40B4-BE49-F238E27FC236}">
                <a16:creationId xmlns:a16="http://schemas.microsoft.com/office/drawing/2014/main" id="{9A3314FE-00DD-4E52-8E65-5630846E8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594" y="78329"/>
            <a:ext cx="2113360" cy="16906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C147F29-0AA6-4446-8406-EC278C2A3C3D}"/>
              </a:ext>
            </a:extLst>
          </p:cNvPr>
          <p:cNvSpPr txBox="1"/>
          <p:nvPr/>
        </p:nvSpPr>
        <p:spPr>
          <a:xfrm>
            <a:off x="838200" y="4519576"/>
            <a:ext cx="23892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Museum</a:t>
            </a:r>
            <a:endParaRPr lang="th-TH" sz="4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7" name="Picture 2" descr="city concert Clipart | +1,566,198 clip arts">
            <a:extLst>
              <a:ext uri="{FF2B5EF4-FFF2-40B4-BE49-F238E27FC236}">
                <a16:creationId xmlns:a16="http://schemas.microsoft.com/office/drawing/2014/main" id="{CF802A9E-63E8-4806-BBC4-B9A7F5136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667" b="99000" l="3441" r="94409">
                        <a14:foregroundMark x1="23871" y1="17667" x2="24301" y2="46667"/>
                        <a14:foregroundMark x1="24301" y1="46667" x2="26452" y2="48333"/>
                        <a14:foregroundMark x1="9462" y1="35333" x2="23011" y2="40667"/>
                        <a14:foregroundMark x1="23011" y1="40667" x2="24731" y2="39333"/>
                        <a14:foregroundMark x1="3441" y1="35667" x2="9247" y2="42333"/>
                        <a14:foregroundMark x1="16989" y1="9333" x2="24301" y2="12667"/>
                        <a14:foregroundMark x1="57849" y1="4667" x2="64946" y2="25667"/>
                        <a14:foregroundMark x1="87312" y1="21000" x2="91398" y2="44000"/>
                        <a14:foregroundMark x1="91398" y1="44000" x2="92903" y2="46667"/>
                        <a14:foregroundMark x1="90753" y1="27667" x2="92688" y2="35333"/>
                        <a14:foregroundMark x1="12258" y1="87000" x2="76559" y2="92333"/>
                        <a14:foregroundMark x1="76559" y1="92333" x2="89032" y2="86000"/>
                        <a14:foregroundMark x1="91613" y1="88000" x2="63871" y2="99333"/>
                        <a14:foregroundMark x1="63871" y1="99333" x2="22581" y2="89000"/>
                        <a14:foregroundMark x1="94409" y1="87000" x2="92688" y2="91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35" y="222966"/>
            <a:ext cx="2406219" cy="155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811048E-CD46-44FD-9D2C-8699F52BFDCC}"/>
              </a:ext>
            </a:extLst>
          </p:cNvPr>
          <p:cNvSpPr txBox="1"/>
          <p:nvPr/>
        </p:nvSpPr>
        <p:spPr>
          <a:xfrm>
            <a:off x="3859813" y="6035562"/>
            <a:ext cx="23892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Konzert</a:t>
            </a:r>
            <a:endParaRPr lang="th-TH" sz="4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9" name="Picture 8" descr="Theater Stage with Red Curtain and Parquet Ground. 3D Illustration Stock  Illustration - Illustration of theatre, open: 143576466">
            <a:extLst>
              <a:ext uri="{FF2B5EF4-FFF2-40B4-BE49-F238E27FC236}">
                <a16:creationId xmlns:a16="http://schemas.microsoft.com/office/drawing/2014/main" id="{8612F36D-9ABA-40DC-B24F-4E2431631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592" y="351478"/>
            <a:ext cx="1850736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1640690-4CBA-41E8-8BE2-C3D7568B0F28}"/>
              </a:ext>
            </a:extLst>
          </p:cNvPr>
          <p:cNvSpPr txBox="1"/>
          <p:nvPr/>
        </p:nvSpPr>
        <p:spPr>
          <a:xfrm>
            <a:off x="1470574" y="5640997"/>
            <a:ext cx="23892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Theater</a:t>
            </a:r>
            <a:endParaRPr lang="th-TH" sz="4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1" name="Picture 4" descr="Bar icon Pub icon Pattaya icon, Furniture transparent background PNG clipart  | HiClipart">
            <a:extLst>
              <a:ext uri="{FF2B5EF4-FFF2-40B4-BE49-F238E27FC236}">
                <a16:creationId xmlns:a16="http://schemas.microsoft.com/office/drawing/2014/main" id="{DAE10DBB-25DF-4500-928F-9D6429EF5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61" b="89646" l="4000" r="96625">
                        <a14:foregroundMark x1="10500" y1="41153" x2="10500" y2="64351"/>
                        <a14:foregroundMark x1="4000" y1="57012" x2="6500" y2="69069"/>
                        <a14:foregroundMark x1="91125" y1="29751" x2="92375" y2="55963"/>
                        <a14:foregroundMark x1="95125" y1="48624" x2="96625" y2="507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449" y="-49850"/>
            <a:ext cx="2661306" cy="25384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1900F3A-FA0C-49BB-83A7-188839100E3D}"/>
              </a:ext>
            </a:extLst>
          </p:cNvPr>
          <p:cNvSpPr txBox="1"/>
          <p:nvPr/>
        </p:nvSpPr>
        <p:spPr>
          <a:xfrm>
            <a:off x="8324317" y="1319876"/>
            <a:ext cx="114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effectLst>
                  <a:glow rad="228600">
                    <a:srgbClr val="F14979"/>
                  </a:glow>
                </a:effectLst>
                <a:latin typeface="Berlin Sans FB Demi" pitchFamily="34" charset="0"/>
              </a:rPr>
              <a:t>Bar</a:t>
            </a:r>
            <a:endParaRPr lang="th-TH" sz="4400" dirty="0">
              <a:effectLst>
                <a:glow rad="228600">
                  <a:srgbClr val="F14979"/>
                </a:glow>
              </a:effectLst>
              <a:latin typeface="Berlin Sans FB Demi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9141A21-1ED4-4F71-820F-ED1530F69C08}"/>
              </a:ext>
            </a:extLst>
          </p:cNvPr>
          <p:cNvGrpSpPr/>
          <p:nvPr/>
        </p:nvGrpSpPr>
        <p:grpSpPr>
          <a:xfrm>
            <a:off x="4714831" y="196162"/>
            <a:ext cx="2288230" cy="2226368"/>
            <a:chOff x="7547348" y="-290493"/>
            <a:chExt cx="4676808" cy="4080824"/>
          </a:xfrm>
        </p:grpSpPr>
        <p:pic>
          <p:nvPicPr>
            <p:cNvPr id="24" name="Picture 12" descr="758 Night Club Table Illustrations &amp; Clip Art - iStock">
              <a:extLst>
                <a:ext uri="{FF2B5EF4-FFF2-40B4-BE49-F238E27FC236}">
                  <a16:creationId xmlns:a16="http://schemas.microsoft.com/office/drawing/2014/main" id="{25F51577-2EE4-47BA-97EF-1981C9EF129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91"/>
            <a:stretch/>
          </p:blipFill>
          <p:spPr bwMode="auto">
            <a:xfrm>
              <a:off x="7834183" y="5939"/>
              <a:ext cx="4389973" cy="2972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6" descr="Disco ball Vector icon Disco ball Vector icon Stock Vector Image &amp; Art -  Alamy">
              <a:extLst>
                <a:ext uri="{FF2B5EF4-FFF2-40B4-BE49-F238E27FC236}">
                  <a16:creationId xmlns:a16="http://schemas.microsoft.com/office/drawing/2014/main" id="{1CF50957-7FE8-4133-A125-8909CB33CA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10000" b="90000" l="10000" r="90000">
                          <a14:foregroundMark x1="44312" y1="40185" x2="53311" y2="40741"/>
                          <a14:foregroundMark x1="53311" y1="40741" x2="40238" y2="48148"/>
                          <a14:foregroundMark x1="40238" y1="48148" x2="43124" y2="54259"/>
                          <a14:foregroundMark x1="43463" y1="40926" x2="60102" y2="52963"/>
                          <a14:foregroundMark x1="60102" y1="52963" x2="55008" y2="44259"/>
                          <a14:foregroundMark x1="55008" y1="44259" x2="55008" y2="50370"/>
                          <a14:foregroundMark x1="48217" y1="41481" x2="57555" y2="42593"/>
                          <a14:foregroundMark x1="57555" y1="42593" x2="46859" y2="43519"/>
                          <a14:foregroundMark x1="46859" y1="43519" x2="47878" y2="48704"/>
                          <a14:foregroundMark x1="48387" y1="37037" x2="51443" y2="47037"/>
                          <a14:foregroundMark x1="51443" y1="47037" x2="61800" y2="45000"/>
                          <a14:foregroundMark x1="61800" y1="45000" x2="61121" y2="43333"/>
                          <a14:foregroundMark x1="56197" y1="42037" x2="45331" y2="44630"/>
                          <a14:foregroundMark x1="45331" y1="44630" x2="47538" y2="59074"/>
                          <a14:foregroundMark x1="47538" y1="59074" x2="51104" y2="62963"/>
                          <a14:foregroundMark x1="55688" y1="47778" x2="47199" y2="54259"/>
                          <a14:foregroundMark x1="47199" y1="54259" x2="47029" y2="53889"/>
                          <a14:foregroundMark x1="55857" y1="42593" x2="52971" y2="54259"/>
                          <a14:foregroundMark x1="52971" y1="54259" x2="54499" y2="57593"/>
                          <a14:foregroundMark x1="52462" y1="36111" x2="60951" y2="40741"/>
                          <a14:foregroundMark x1="60951" y1="40741" x2="62818" y2="39630"/>
                          <a14:foregroundMark x1="66044" y1="43148" x2="65705" y2="52963"/>
                          <a14:foregroundMark x1="65705" y1="52963" x2="60611" y2="51296"/>
                          <a14:foregroundMark x1="40577" y1="38519" x2="39049" y2="47963"/>
                          <a14:foregroundMark x1="39049" y1="47963" x2="38540" y2="45926"/>
                          <a14:foregroundMark x1="26995" y1="24259" x2="32088" y2="19630"/>
                          <a14:foregroundMark x1="64856" y1="77407" x2="76740" y2="74630"/>
                          <a14:foregroundMark x1="76740" y1="74630" x2="86248" y2="66111"/>
                          <a14:foregroundMark x1="86248" y1="66111" x2="86587" y2="65370"/>
                          <a14:foregroundMark x1="78098" y1="68333" x2="70458" y2="76111"/>
                          <a14:foregroundMark x1="70458" y1="76111" x2="68930" y2="7370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7348" y="-290493"/>
              <a:ext cx="2668603" cy="24465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4" descr="Set of cartoon style retro disco dancers, black - Stock Illustration  [31933501] - PIXTA">
              <a:extLst>
                <a:ext uri="{FF2B5EF4-FFF2-40B4-BE49-F238E27FC236}">
                  <a16:creationId xmlns:a16="http://schemas.microsoft.com/office/drawing/2014/main" id="{081677FE-692D-4833-92A9-B78F2CC074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10000" b="90000" l="10000" r="90000">
                          <a14:foregroundMark x1="40222" y1="27137" x2="39863" y2="40087"/>
                          <a14:foregroundMark x1="19556" y1="29060" x2="23111" y2="46795"/>
                          <a14:foregroundMark x1="23111" y1="46795" x2="21778" y2="60256"/>
                          <a14:foregroundMark x1="21778" y1="60256" x2="21556" y2="60684"/>
                          <a14:foregroundMark x1="23778" y1="52991" x2="27333" y2="64316"/>
                          <a14:foregroundMark x1="27333" y1="64316" x2="27111" y2="69231"/>
                          <a14:foregroundMark x1="27333" y1="46154" x2="34222" y2="48932"/>
                          <a14:foregroundMark x1="19333" y1="44017" x2="15778" y2="44017"/>
                          <a14:foregroundMark x1="28889" y1="54274" x2="33556" y2="53205"/>
                          <a14:foregroundMark x1="73333" y1="32051" x2="78444" y2="47222"/>
                          <a14:foregroundMark x1="78444" y1="47222" x2="74889" y2="57692"/>
                          <a14:foregroundMark x1="74889" y1="57692" x2="74222" y2="57906"/>
                          <a14:foregroundMark x1="79111" y1="61111" x2="78444" y2="66239"/>
                          <a14:backgroundMark x1="39778" y1="41239" x2="38222" y2="42521"/>
                          <a14:backgroundMark x1="39778" y1="39957" x2="38444" y2="3995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7731" y="457892"/>
              <a:ext cx="3204269" cy="333243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B2394A1-1C23-4484-93B0-958874166533}"/>
              </a:ext>
            </a:extLst>
          </p:cNvPr>
          <p:cNvSpPr txBox="1"/>
          <p:nvPr/>
        </p:nvSpPr>
        <p:spPr>
          <a:xfrm>
            <a:off x="10237938" y="2792309"/>
            <a:ext cx="16388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effectLst>
                  <a:glow rad="228600">
                    <a:srgbClr val="F14979"/>
                  </a:glow>
                </a:effectLst>
                <a:latin typeface="Berlin Sans FB Demi" pitchFamily="34" charset="0"/>
              </a:rPr>
              <a:t>Disco</a:t>
            </a:r>
            <a:endParaRPr lang="th-TH" sz="4400" dirty="0">
              <a:effectLst>
                <a:glow rad="228600">
                  <a:srgbClr val="F14979"/>
                </a:glow>
              </a:effectLst>
              <a:latin typeface="Berlin Sans FB Demi" pitchFamily="34" charset="0"/>
            </a:endParaRPr>
          </a:p>
        </p:txBody>
      </p:sp>
      <p:pic>
        <p:nvPicPr>
          <p:cNvPr id="28" name="Picture 10" descr="Irish pub interior with drinking and dancing people cartoon vector  illustration Stock Vector Image &amp; Art - Alamy">
            <a:extLst>
              <a:ext uri="{FF2B5EF4-FFF2-40B4-BE49-F238E27FC236}">
                <a16:creationId xmlns:a16="http://schemas.microsoft.com/office/drawing/2014/main" id="{6C3C1ECC-9609-451A-A9B8-FA3258FD38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07"/>
          <a:stretch/>
        </p:blipFill>
        <p:spPr bwMode="auto">
          <a:xfrm>
            <a:off x="4518274" y="289432"/>
            <a:ext cx="2373405" cy="1904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7B888EC-1E5F-4755-B094-F21F789EC4DF}"/>
              </a:ext>
            </a:extLst>
          </p:cNvPr>
          <p:cNvSpPr txBox="1"/>
          <p:nvPr/>
        </p:nvSpPr>
        <p:spPr>
          <a:xfrm>
            <a:off x="8493850" y="3810500"/>
            <a:ext cx="19428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effectLst>
                  <a:glow rad="228600">
                    <a:srgbClr val="F14979"/>
                  </a:glow>
                </a:effectLst>
                <a:latin typeface="Berlin Sans FB Demi" pitchFamily="34" charset="0"/>
              </a:rPr>
              <a:t>Kneipe</a:t>
            </a:r>
            <a:endParaRPr lang="th-TH" sz="4400" dirty="0">
              <a:effectLst>
                <a:glow rad="228600">
                  <a:srgbClr val="F14979"/>
                </a:glow>
              </a:effectLst>
              <a:latin typeface="Berlin Sans FB Demi" pitchFamily="34" charset="0"/>
            </a:endParaRPr>
          </a:p>
        </p:txBody>
      </p:sp>
      <p:pic>
        <p:nvPicPr>
          <p:cNvPr id="30" name="Picture 6" descr="Art Gallery. People Regarding Creative Artworks or Exhibits in Museum.  Vector Illustration Stock Vector - Illustration of guide, character:  135858513">
            <a:extLst>
              <a:ext uri="{FF2B5EF4-FFF2-40B4-BE49-F238E27FC236}">
                <a16:creationId xmlns:a16="http://schemas.microsoft.com/office/drawing/2014/main" id="{F0786E7A-A82B-40B1-AC99-8FFAB7D36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727" y="504817"/>
            <a:ext cx="2910546" cy="193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D2FB5A4-73D0-437E-BEA6-DEAEDDBF5C3B}"/>
              </a:ext>
            </a:extLst>
          </p:cNvPr>
          <p:cNvSpPr txBox="1"/>
          <p:nvPr/>
        </p:nvSpPr>
        <p:spPr>
          <a:xfrm>
            <a:off x="6392263" y="5848850"/>
            <a:ext cx="33399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effectLst>
                  <a:glow rad="228600">
                    <a:srgbClr val="F14979"/>
                  </a:glow>
                </a:effectLst>
                <a:latin typeface="Berlin Sans FB Demi" pitchFamily="34" charset="0"/>
              </a:rPr>
              <a:t>Ausstellung</a:t>
            </a:r>
            <a:endParaRPr lang="th-TH" sz="4400" dirty="0">
              <a:effectLst>
                <a:glow rad="228600">
                  <a:srgbClr val="F14979"/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51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-0.41511 0.1266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55" y="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-0.14062 0.1282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31" y="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44444E-6 L -0.39896 0.29213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48" y="1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33333E-6 L -0.10911 0.44189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2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-0.40781 0.49074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91" y="2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-0.10313 0.65788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56" y="3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0.00625 L -0.39804 0.73587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13" y="3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4 2.22222E-6 L 0.15286 0.14097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0.4125 0.14746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25" y="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0.15898 0.44259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3" y="2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0.39388 0.63449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3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  <p:bldP spid="12" grpId="0"/>
      <p:bldP spid="14" grpId="0"/>
      <p:bldP spid="16" grpId="0"/>
      <p:bldP spid="18" grpId="0"/>
      <p:bldP spid="20" grpId="0"/>
      <p:bldP spid="22" grpId="0"/>
      <p:bldP spid="27" grpId="0"/>
      <p:bldP spid="29" grpId="0"/>
      <p:bldP spid="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9795D-28AD-41D8-9482-7234ACC34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D7FDC-A247-4406-A29D-CF23B80F5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72F54C-2CCA-43FD-92B7-A248DDAC5AC4}"/>
              </a:ext>
            </a:extLst>
          </p:cNvPr>
          <p:cNvSpPr/>
          <p:nvPr/>
        </p:nvSpPr>
        <p:spPr>
          <a:xfrm>
            <a:off x="166838" y="111211"/>
            <a:ext cx="11858324" cy="65762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 descr="Riley Andersen | Inside Out Wikia | Fandom">
            <a:extLst>
              <a:ext uri="{FF2B5EF4-FFF2-40B4-BE49-F238E27FC236}">
                <a16:creationId xmlns:a16="http://schemas.microsoft.com/office/drawing/2014/main" id="{8D65D56E-ECE7-4E4C-A644-F8C9CEF5E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35088" y="1524158"/>
            <a:ext cx="4267073" cy="533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in by Mohammad Hossein Zolfaghari fa on Characters | Cute cartoon boy,  Kids cartoon characters, Cute cartoon wallpapers">
            <a:extLst>
              <a:ext uri="{FF2B5EF4-FFF2-40B4-BE49-F238E27FC236}">
                <a16:creationId xmlns:a16="http://schemas.microsoft.com/office/drawing/2014/main" id="{9FDCB45C-D2D1-4C81-BCBA-39A75B497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765" l="10000" r="90000">
                        <a14:foregroundMark x1="41667" y1="8575" x2="49861" y2="4011"/>
                        <a14:foregroundMark x1="49861" y1="4011" x2="59583" y2="5394"/>
                        <a14:foregroundMark x1="59583" y1="5394" x2="66528" y2="9959"/>
                        <a14:foregroundMark x1="50972" y1="2905" x2="60694" y2="4288"/>
                        <a14:foregroundMark x1="60694" y1="4288" x2="60694" y2="4841"/>
                        <a14:foregroundMark x1="49444" y1="0" x2="54722" y2="1245"/>
                        <a14:foregroundMark x1="62222" y1="50484" x2="70833" y2="56293"/>
                        <a14:foregroundMark x1="64861" y1="48963" x2="74306" y2="58091"/>
                        <a14:backgroundMark x1="21944" y1="0" x2="21944" y2="0"/>
                        <a14:backgroundMark x1="74861" y1="415" x2="74861" y2="415"/>
                        <a14:backgroundMark x1="77083" y1="553" x2="77083" y2="553"/>
                        <a14:backgroundMark x1="75139" y1="692" x2="75139" y2="692"/>
                        <a14:backgroundMark x1="72222" y1="415" x2="72222" y2="415"/>
                        <a14:backgroundMark x1="70417" y1="968" x2="70417" y2="968"/>
                        <a14:backgroundMark x1="69444" y1="553" x2="69444" y2="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0566">
            <a:off x="-2438442" y="855469"/>
            <a:ext cx="6829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2F07AA-2A68-407C-B03D-9C7C2870139C}"/>
              </a:ext>
            </a:extLst>
          </p:cNvPr>
          <p:cNvSpPr/>
          <p:nvPr/>
        </p:nvSpPr>
        <p:spPr>
          <a:xfrm>
            <a:off x="2221099" y="557827"/>
            <a:ext cx="8887625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Wohin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gehst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du?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BD2502-F82C-4629-953E-703CF0F46F20}"/>
              </a:ext>
            </a:extLst>
          </p:cNvPr>
          <p:cNvSpPr/>
          <p:nvPr/>
        </p:nvSpPr>
        <p:spPr>
          <a:xfrm>
            <a:off x="4091493" y="2169762"/>
            <a:ext cx="59034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Ich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gehe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ins Kino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.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8194" name="Picture 2" descr="New Funding to Help Bolster BookMyShow's Footprint In Southeast Asia">
            <a:extLst>
              <a:ext uri="{FF2B5EF4-FFF2-40B4-BE49-F238E27FC236}">
                <a16:creationId xmlns:a16="http://schemas.microsoft.com/office/drawing/2014/main" id="{50E776FE-6B51-406D-882F-556259BBE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368" y="3104422"/>
            <a:ext cx="4707833" cy="3140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0203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9795D-28AD-41D8-9482-7234ACC34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D7FDC-A247-4406-A29D-CF23B80F5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72F54C-2CCA-43FD-92B7-A248DDAC5AC4}"/>
              </a:ext>
            </a:extLst>
          </p:cNvPr>
          <p:cNvSpPr/>
          <p:nvPr/>
        </p:nvSpPr>
        <p:spPr>
          <a:xfrm>
            <a:off x="166838" y="111211"/>
            <a:ext cx="11858324" cy="65762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 descr="Riley Andersen | Inside Out Wikia | Fandom">
            <a:extLst>
              <a:ext uri="{FF2B5EF4-FFF2-40B4-BE49-F238E27FC236}">
                <a16:creationId xmlns:a16="http://schemas.microsoft.com/office/drawing/2014/main" id="{8D65D56E-ECE7-4E4C-A644-F8C9CEF5E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35088" y="1524158"/>
            <a:ext cx="4267073" cy="533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in by Mohammad Hossein Zolfaghari fa on Characters | Cute cartoon boy,  Kids cartoon characters, Cute cartoon wallpapers">
            <a:extLst>
              <a:ext uri="{FF2B5EF4-FFF2-40B4-BE49-F238E27FC236}">
                <a16:creationId xmlns:a16="http://schemas.microsoft.com/office/drawing/2014/main" id="{9FDCB45C-D2D1-4C81-BCBA-39A75B497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765" l="10000" r="90000">
                        <a14:foregroundMark x1="41667" y1="8575" x2="49861" y2="4011"/>
                        <a14:foregroundMark x1="49861" y1="4011" x2="59583" y2="5394"/>
                        <a14:foregroundMark x1="59583" y1="5394" x2="66528" y2="9959"/>
                        <a14:foregroundMark x1="50972" y1="2905" x2="60694" y2="4288"/>
                        <a14:foregroundMark x1="60694" y1="4288" x2="60694" y2="4841"/>
                        <a14:foregroundMark x1="49444" y1="0" x2="54722" y2="1245"/>
                        <a14:foregroundMark x1="62222" y1="50484" x2="70833" y2="56293"/>
                        <a14:foregroundMark x1="64861" y1="48963" x2="74306" y2="58091"/>
                        <a14:backgroundMark x1="21944" y1="0" x2="21944" y2="0"/>
                        <a14:backgroundMark x1="74861" y1="415" x2="74861" y2="415"/>
                        <a14:backgroundMark x1="77083" y1="553" x2="77083" y2="553"/>
                        <a14:backgroundMark x1="75139" y1="692" x2="75139" y2="692"/>
                        <a14:backgroundMark x1="72222" y1="415" x2="72222" y2="415"/>
                        <a14:backgroundMark x1="70417" y1="968" x2="70417" y2="968"/>
                        <a14:backgroundMark x1="69444" y1="553" x2="69444" y2="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0566">
            <a:off x="-2438442" y="855469"/>
            <a:ext cx="6829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2F07AA-2A68-407C-B03D-9C7C2870139C}"/>
              </a:ext>
            </a:extLst>
          </p:cNvPr>
          <p:cNvSpPr/>
          <p:nvPr/>
        </p:nvSpPr>
        <p:spPr>
          <a:xfrm>
            <a:off x="2221099" y="557827"/>
            <a:ext cx="8887625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Wohin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gehst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du?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BD2502-F82C-4629-953E-703CF0F46F20}"/>
              </a:ext>
            </a:extLst>
          </p:cNvPr>
          <p:cNvSpPr/>
          <p:nvPr/>
        </p:nvSpPr>
        <p:spPr>
          <a:xfrm>
            <a:off x="3089189" y="2169762"/>
            <a:ext cx="6905716" cy="923330"/>
          </a:xfrm>
          <a:prstGeom prst="rect">
            <a:avLst/>
          </a:prstGeom>
          <a:noFill/>
          <a:effectLst>
            <a:glow rad="101600">
              <a:srgbClr val="FF0000">
                <a:alpha val="60000"/>
              </a:srgb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Ich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gehe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14979"/>
                  </a:glow>
                </a:effectLst>
                <a:latin typeface="Berlin Sans FB Demi" pitchFamily="34" charset="0"/>
              </a:rPr>
              <a:t>in die Bar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.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1268" name="Picture 4" descr="Bar 335 (สุขุมวิท 39) ดื่มด่ำค็อกเทลรสชาติดี  ท่ามกลางบรรยากาศเรียบง่ายสไตล์ญี่ปุ่น - BKKMENU">
            <a:extLst>
              <a:ext uri="{FF2B5EF4-FFF2-40B4-BE49-F238E27FC236}">
                <a16:creationId xmlns:a16="http://schemas.microsoft.com/office/drawing/2014/main" id="{B2FDBB10-3D41-4AFA-9DB8-9FC6162F5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196" y="3264928"/>
            <a:ext cx="4743595" cy="3167284"/>
          </a:xfrm>
          <a:prstGeom prst="roundRect">
            <a:avLst>
              <a:gd name="adj" fmla="val 1326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7422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49127-A19D-4FBA-8762-2F9C03193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E0A78-012A-4E41-92AA-7CB5BB4B5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D68F14-0D31-4F55-9922-1DB60EF6A45C}"/>
              </a:ext>
            </a:extLst>
          </p:cNvPr>
          <p:cNvSpPr/>
          <p:nvPr/>
        </p:nvSpPr>
        <p:spPr>
          <a:xfrm>
            <a:off x="166905" y="1284628"/>
            <a:ext cx="5872383" cy="5433331"/>
          </a:xfrm>
          <a:prstGeom prst="rect">
            <a:avLst/>
          </a:prstGeom>
          <a:solidFill>
            <a:srgbClr val="CEEAB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B218B7-FD69-4004-B1AB-1E29A285B906}"/>
              </a:ext>
            </a:extLst>
          </p:cNvPr>
          <p:cNvSpPr/>
          <p:nvPr/>
        </p:nvSpPr>
        <p:spPr>
          <a:xfrm>
            <a:off x="6182499" y="1284628"/>
            <a:ext cx="5872383" cy="5433331"/>
          </a:xfrm>
          <a:prstGeom prst="rect">
            <a:avLst/>
          </a:prstGeom>
          <a:solidFill>
            <a:srgbClr val="FCB2D9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Transparent Coffee House Clipart - Coffee Shop Clipart, HD Png Download ,  Transparent Png Image - PNGitem">
            <a:extLst>
              <a:ext uri="{FF2B5EF4-FFF2-40B4-BE49-F238E27FC236}">
                <a16:creationId xmlns:a16="http://schemas.microsoft.com/office/drawing/2014/main" id="{7665F97E-89BA-415C-A14B-FF246351E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99" b="91956" l="6628" r="94535">
                        <a14:foregroundMark x1="22093" y1="22053" x2="36047" y2="40915"/>
                        <a14:foregroundMark x1="24302" y1="14008" x2="60000" y2="12483"/>
                        <a14:foregroundMark x1="60000" y1="12483" x2="78488" y2="14147"/>
                        <a14:foregroundMark x1="78488" y1="14147" x2="91395" y2="31761"/>
                        <a14:foregroundMark x1="91395" y1="31761" x2="91628" y2="40361"/>
                        <a14:foregroundMark x1="73488" y1="26907" x2="59651" y2="25520"/>
                        <a14:foregroundMark x1="59651" y1="25520" x2="42907" y2="34674"/>
                        <a14:foregroundMark x1="42907" y1="34674" x2="28140" y2="36893"/>
                        <a14:foregroundMark x1="28140" y1="36893" x2="21628" y2="52288"/>
                        <a14:foregroundMark x1="20698" y1="30097" x2="27791" y2="15811"/>
                        <a14:foregroundMark x1="27791" y1="15811" x2="42907" y2="15118"/>
                        <a14:foregroundMark x1="42907" y1="15118" x2="56512" y2="15257"/>
                        <a14:foregroundMark x1="56512" y1="15257" x2="68605" y2="29958"/>
                        <a14:foregroundMark x1="68605" y1="29958" x2="69767" y2="48682"/>
                        <a14:foregroundMark x1="69767" y1="48682" x2="30581" y2="48128"/>
                        <a14:foregroundMark x1="30581" y1="48128" x2="22326" y2="33842"/>
                        <a14:foregroundMark x1="22326" y1="33842" x2="24767" y2="33426"/>
                        <a14:foregroundMark x1="70349" y1="30097" x2="85233" y2="32594"/>
                        <a14:foregroundMark x1="85233" y1="32594" x2="84302" y2="35506"/>
                        <a14:foregroundMark x1="69419" y1="18863" x2="70349" y2="41609"/>
                        <a14:foregroundMark x1="70349" y1="41609" x2="60465" y2="32871"/>
                        <a14:foregroundMark x1="50465" y1="42025" x2="50465" y2="44660"/>
                        <a14:foregroundMark x1="52326" y1="37171" x2="52326" y2="37171"/>
                        <a14:foregroundMark x1="52326" y1="36616" x2="53605" y2="36616"/>
                        <a14:foregroundMark x1="53605" y1="36616" x2="57674" y2="50069"/>
                        <a14:foregroundMark x1="57209" y1="50069" x2="57209" y2="50069"/>
                        <a14:foregroundMark x1="60000" y1="41470" x2="62674" y2="40915"/>
                        <a14:foregroundMark x1="63140" y1="40361" x2="65349" y2="39806"/>
                        <a14:foregroundMark x1="65349" y1="39806" x2="68488" y2="39806"/>
                        <a14:foregroundMark x1="68953" y1="40361" x2="70814" y2="40915"/>
                        <a14:foregroundMark x1="70814" y1="40915" x2="75349" y2="41470"/>
                        <a14:foregroundMark x1="75814" y1="42025" x2="75814" y2="42025"/>
                        <a14:foregroundMark x1="76628" y1="42025" x2="79419" y2="43689"/>
                        <a14:foregroundMark x1="75814" y1="32316" x2="79419" y2="34951"/>
                        <a14:foregroundMark x1="74884" y1="25798" x2="82558" y2="28017"/>
                        <a14:foregroundMark x1="94767" y1="33426" x2="91163" y2="39806"/>
                        <a14:foregroundMark x1="47791" y1="36616" x2="52791" y2="51734"/>
                        <a14:foregroundMark x1="14767" y1="88350" x2="60116" y2="91401"/>
                        <a14:foregroundMark x1="60116" y1="91401" x2="84302" y2="87795"/>
                        <a14:foregroundMark x1="91163" y1="90985" x2="11163" y2="92094"/>
                        <a14:foregroundMark x1="94302" y1="90985" x2="71279" y2="64632"/>
                        <a14:foregroundMark x1="6628" y1="90985" x2="24302" y2="67268"/>
                        <a14:foregroundMark x1="53140" y1="11789" x2="31047" y2="15118"/>
                        <a14:foregroundMark x1="33372" y1="9154" x2="45465" y2="13454"/>
                        <a14:foregroundMark x1="55930" y1="8599" x2="39884" y2="17337"/>
                        <a14:foregroundMark x1="39884" y1="17337" x2="36977" y2="177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155" y="140041"/>
            <a:ext cx="2016693" cy="16906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7BB433C-097A-400A-A545-E0A59F1AA5AE}"/>
              </a:ext>
            </a:extLst>
          </p:cNvPr>
          <p:cNvSpPr txBox="1"/>
          <p:nvPr/>
        </p:nvSpPr>
        <p:spPr>
          <a:xfrm>
            <a:off x="1682202" y="1319876"/>
            <a:ext cx="13911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Café</a:t>
            </a:r>
            <a:endParaRPr lang="th-TH" sz="4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2290" name="Picture 2" descr="Restaurant cartoon vector free download">
            <a:extLst>
              <a:ext uri="{FF2B5EF4-FFF2-40B4-BE49-F238E27FC236}">
                <a16:creationId xmlns:a16="http://schemas.microsoft.com/office/drawing/2014/main" id="{04354966-BA1F-4343-8690-6C84D698B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90" b="91315" l="4800" r="97200">
                        <a14:foregroundMark x1="13800" y1="47183" x2="13600" y2="55399"/>
                        <a14:foregroundMark x1="13800" y1="79577" x2="13800" y2="79577"/>
                        <a14:foregroundMark x1="12200" y1="80986" x2="82000" y2="88732"/>
                        <a14:foregroundMark x1="93000" y1="90141" x2="66000" y2="91315"/>
                        <a14:foregroundMark x1="97200" y1="90845" x2="54000" y2="87559"/>
                        <a14:foregroundMark x1="4800" y1="90376" x2="40800" y2="86620"/>
                        <a14:foregroundMark x1="84000" y1="62441" x2="84000" y2="62441"/>
                        <a14:foregroundMark x1="80800" y1="67606" x2="80800" y2="67606"/>
                        <a14:foregroundMark x1="80000" y1="69953" x2="81400" y2="65493"/>
                        <a14:foregroundMark x1="80800" y1="64554" x2="78400" y2="795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528" y="-192855"/>
            <a:ext cx="2442943" cy="208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7435296-5318-4F5C-9A1C-9E3AD89689D4}"/>
              </a:ext>
            </a:extLst>
          </p:cNvPr>
          <p:cNvSpPr txBox="1"/>
          <p:nvPr/>
        </p:nvSpPr>
        <p:spPr>
          <a:xfrm>
            <a:off x="2956929" y="2171547"/>
            <a:ext cx="30395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Restaurant</a:t>
            </a:r>
            <a:endParaRPr lang="th-TH" sz="4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1" name="Picture 6" descr="Perth Fence - Clipart Swimming Pool Png Transparent Png - Full Size Clipart  (#4867672) - PinClipart">
            <a:extLst>
              <a:ext uri="{FF2B5EF4-FFF2-40B4-BE49-F238E27FC236}">
                <a16:creationId xmlns:a16="http://schemas.microsoft.com/office/drawing/2014/main" id="{CF0DFCC9-974D-4294-8354-8ED14026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660" y="18659"/>
            <a:ext cx="2432600" cy="184097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03F6631-F2EB-4797-8A35-90EEEBFCE119}"/>
              </a:ext>
            </a:extLst>
          </p:cNvPr>
          <p:cNvSpPr txBox="1"/>
          <p:nvPr/>
        </p:nvSpPr>
        <p:spPr>
          <a:xfrm>
            <a:off x="1554270" y="2705545"/>
            <a:ext cx="37406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Schwimmbad</a:t>
            </a:r>
            <a:endParaRPr lang="th-TH" sz="4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3" name="Picture 8" descr="Cinema Building Flat Style. Movie Theater. Royalty Free Cliparts, Vectors,  And Stock Illustration. Image 64912745.">
            <a:extLst>
              <a:ext uri="{FF2B5EF4-FFF2-40B4-BE49-F238E27FC236}">
                <a16:creationId xmlns:a16="http://schemas.microsoft.com/office/drawing/2014/main" id="{9F766502-EA51-480C-B856-A4433CB91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19" b="93597" l="5154" r="94154">
                        <a14:foregroundMark x1="38385" y1="35112" x2="80538" y2="39061"/>
                        <a14:foregroundMark x1="76615" y1="35752" x2="45000" y2="47599"/>
                        <a14:foregroundMark x1="45000" y1="47599" x2="20692" y2="45678"/>
                        <a14:foregroundMark x1="20692" y1="45678" x2="35308" y2="36286"/>
                        <a14:foregroundMark x1="35308" y1="36286" x2="56538" y2="35112"/>
                        <a14:foregroundMark x1="56538" y1="35112" x2="69692" y2="35112"/>
                        <a14:foregroundMark x1="69692" y1="35112" x2="74923" y2="34899"/>
                        <a14:foregroundMark x1="74923" y1="34899" x2="72385" y2="36713"/>
                        <a14:foregroundMark x1="79846" y1="39808" x2="29462" y2="34899"/>
                        <a14:foregroundMark x1="29462" y1="34899" x2="19769" y2="36499"/>
                        <a14:foregroundMark x1="19769" y1="36499" x2="21923" y2="44397"/>
                        <a14:foregroundMark x1="21923" y1="44397" x2="58538" y2="48666"/>
                        <a14:foregroundMark x1="58538" y1="48666" x2="72538" y2="47599"/>
                        <a14:foregroundMark x1="72538" y1="47599" x2="82385" y2="38847"/>
                        <a14:foregroundMark x1="79538" y1="34899" x2="20538" y2="35112"/>
                        <a14:foregroundMark x1="20538" y1="35112" x2="23154" y2="42263"/>
                        <a14:foregroundMark x1="23154" y1="42263" x2="72154" y2="36393"/>
                        <a14:foregroundMark x1="72154" y1="36393" x2="75308" y2="35112"/>
                        <a14:foregroundMark x1="81385" y1="34365" x2="68846" y2="42796"/>
                        <a14:foregroundMark x1="68846" y1="42796" x2="22846" y2="39168"/>
                        <a14:foregroundMark x1="22846" y1="39168" x2="18231" y2="35539"/>
                        <a14:foregroundMark x1="18231" y1="35539" x2="40692" y2="34152"/>
                        <a14:foregroundMark x1="16615" y1="33938" x2="38692" y2="36286"/>
                        <a14:foregroundMark x1="9231" y1="66382" x2="9231" y2="66382"/>
                        <a14:foregroundMark x1="17615" y1="90288" x2="47615" y2="90075"/>
                        <a14:foregroundMark x1="47615" y1="90075" x2="48308" y2="90075"/>
                        <a14:foregroundMark x1="88769" y1="90075" x2="56077" y2="90075"/>
                        <a14:foregroundMark x1="56077" y1="90075" x2="55385" y2="89861"/>
                        <a14:foregroundMark x1="90615" y1="72465" x2="90615" y2="72465"/>
                        <a14:foregroundMark x1="9846" y1="91889" x2="33846" y2="91889"/>
                        <a14:foregroundMark x1="6692" y1="91889" x2="12154" y2="92102"/>
                        <a14:foregroundMark x1="12154" y1="92102" x2="18462" y2="91889"/>
                        <a14:foregroundMark x1="5154" y1="92423" x2="6154" y2="92636"/>
                        <a14:foregroundMark x1="92000" y1="92209" x2="84077" y2="88154"/>
                        <a14:foregroundMark x1="93308" y1="91462" x2="81385" y2="93597"/>
                        <a14:foregroundMark x1="94154" y1="91676" x2="94154" y2="91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889" y="-278778"/>
            <a:ext cx="2710375" cy="233020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DED5D70-3937-4053-A384-FC6A02A22A5C}"/>
              </a:ext>
            </a:extLst>
          </p:cNvPr>
          <p:cNvSpPr txBox="1"/>
          <p:nvPr/>
        </p:nvSpPr>
        <p:spPr>
          <a:xfrm>
            <a:off x="2956929" y="3659756"/>
            <a:ext cx="13911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Kino</a:t>
            </a:r>
            <a:endParaRPr lang="th-TH" sz="4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5" name="Picture 12">
            <a:extLst>
              <a:ext uri="{FF2B5EF4-FFF2-40B4-BE49-F238E27FC236}">
                <a16:creationId xmlns:a16="http://schemas.microsoft.com/office/drawing/2014/main" id="{9A3314FE-00DD-4E52-8E65-5630846E8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594" y="78329"/>
            <a:ext cx="2113360" cy="16906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C147F29-0AA6-4446-8406-EC278C2A3C3D}"/>
              </a:ext>
            </a:extLst>
          </p:cNvPr>
          <p:cNvSpPr txBox="1"/>
          <p:nvPr/>
        </p:nvSpPr>
        <p:spPr>
          <a:xfrm>
            <a:off x="838200" y="4519576"/>
            <a:ext cx="23892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Museum</a:t>
            </a:r>
            <a:endParaRPr lang="th-TH" sz="4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7" name="Picture 2" descr="city concert Clipart | +1,566,198 clip arts">
            <a:extLst>
              <a:ext uri="{FF2B5EF4-FFF2-40B4-BE49-F238E27FC236}">
                <a16:creationId xmlns:a16="http://schemas.microsoft.com/office/drawing/2014/main" id="{CF802A9E-63E8-4806-BBC4-B9A7F5136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667" b="99000" l="3441" r="94409">
                        <a14:foregroundMark x1="23871" y1="17667" x2="24301" y2="46667"/>
                        <a14:foregroundMark x1="24301" y1="46667" x2="26452" y2="48333"/>
                        <a14:foregroundMark x1="9462" y1="35333" x2="23011" y2="40667"/>
                        <a14:foregroundMark x1="23011" y1="40667" x2="24731" y2="39333"/>
                        <a14:foregroundMark x1="3441" y1="35667" x2="9247" y2="42333"/>
                        <a14:foregroundMark x1="16989" y1="9333" x2="24301" y2="12667"/>
                        <a14:foregroundMark x1="57849" y1="4667" x2="64946" y2="25667"/>
                        <a14:foregroundMark x1="87312" y1="21000" x2="91398" y2="44000"/>
                        <a14:foregroundMark x1="91398" y1="44000" x2="92903" y2="46667"/>
                        <a14:foregroundMark x1="90753" y1="27667" x2="92688" y2="35333"/>
                        <a14:foregroundMark x1="12258" y1="87000" x2="76559" y2="92333"/>
                        <a14:foregroundMark x1="76559" y1="92333" x2="89032" y2="86000"/>
                        <a14:foregroundMark x1="91613" y1="88000" x2="63871" y2="99333"/>
                        <a14:foregroundMark x1="63871" y1="99333" x2="22581" y2="89000"/>
                        <a14:foregroundMark x1="94409" y1="87000" x2="92688" y2="91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35" y="222966"/>
            <a:ext cx="2406219" cy="155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811048E-CD46-44FD-9D2C-8699F52BFDCC}"/>
              </a:ext>
            </a:extLst>
          </p:cNvPr>
          <p:cNvSpPr txBox="1"/>
          <p:nvPr/>
        </p:nvSpPr>
        <p:spPr>
          <a:xfrm>
            <a:off x="3859813" y="6035562"/>
            <a:ext cx="23892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Konzert</a:t>
            </a:r>
            <a:endParaRPr lang="th-TH" sz="4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9" name="Picture 8" descr="Theater Stage with Red Curtain and Parquet Ground. 3D Illustration Stock  Illustration - Illustration of theatre, open: 143576466">
            <a:extLst>
              <a:ext uri="{FF2B5EF4-FFF2-40B4-BE49-F238E27FC236}">
                <a16:creationId xmlns:a16="http://schemas.microsoft.com/office/drawing/2014/main" id="{8612F36D-9ABA-40DC-B24F-4E2431631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592" y="351478"/>
            <a:ext cx="1850736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1640690-4CBA-41E8-8BE2-C3D7568B0F28}"/>
              </a:ext>
            </a:extLst>
          </p:cNvPr>
          <p:cNvSpPr txBox="1"/>
          <p:nvPr/>
        </p:nvSpPr>
        <p:spPr>
          <a:xfrm>
            <a:off x="1470574" y="5640997"/>
            <a:ext cx="23892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Theater</a:t>
            </a:r>
            <a:endParaRPr lang="th-TH" sz="4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1" name="Picture 4" descr="Bar icon Pub icon Pattaya icon, Furniture transparent background PNG clipart  | HiClipart">
            <a:extLst>
              <a:ext uri="{FF2B5EF4-FFF2-40B4-BE49-F238E27FC236}">
                <a16:creationId xmlns:a16="http://schemas.microsoft.com/office/drawing/2014/main" id="{DAE10DBB-25DF-4500-928F-9D6429EF5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61" b="89646" l="4000" r="96625">
                        <a14:foregroundMark x1="10500" y1="41153" x2="10500" y2="64351"/>
                        <a14:foregroundMark x1="4000" y1="57012" x2="6500" y2="69069"/>
                        <a14:foregroundMark x1="91125" y1="29751" x2="92375" y2="55963"/>
                        <a14:foregroundMark x1="95125" y1="48624" x2="96625" y2="507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449" y="-49850"/>
            <a:ext cx="2661306" cy="25384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1900F3A-FA0C-49BB-83A7-188839100E3D}"/>
              </a:ext>
            </a:extLst>
          </p:cNvPr>
          <p:cNvSpPr txBox="1"/>
          <p:nvPr/>
        </p:nvSpPr>
        <p:spPr>
          <a:xfrm>
            <a:off x="8324317" y="1319876"/>
            <a:ext cx="114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effectLst>
                  <a:glow rad="228600">
                    <a:srgbClr val="F14979"/>
                  </a:glow>
                </a:effectLst>
                <a:latin typeface="Berlin Sans FB Demi" pitchFamily="34" charset="0"/>
              </a:rPr>
              <a:t>Bar</a:t>
            </a:r>
            <a:endParaRPr lang="th-TH" sz="4400" dirty="0">
              <a:effectLst>
                <a:glow rad="228600">
                  <a:srgbClr val="F14979"/>
                </a:glow>
              </a:effectLst>
              <a:latin typeface="Berlin Sans FB Demi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9141A21-1ED4-4F71-820F-ED1530F69C08}"/>
              </a:ext>
            </a:extLst>
          </p:cNvPr>
          <p:cNvGrpSpPr/>
          <p:nvPr/>
        </p:nvGrpSpPr>
        <p:grpSpPr>
          <a:xfrm>
            <a:off x="4714831" y="196162"/>
            <a:ext cx="2288230" cy="2226368"/>
            <a:chOff x="7547348" y="-290493"/>
            <a:chExt cx="4676808" cy="4080824"/>
          </a:xfrm>
        </p:grpSpPr>
        <p:pic>
          <p:nvPicPr>
            <p:cNvPr id="24" name="Picture 12" descr="758 Night Club Table Illustrations &amp; Clip Art - iStock">
              <a:extLst>
                <a:ext uri="{FF2B5EF4-FFF2-40B4-BE49-F238E27FC236}">
                  <a16:creationId xmlns:a16="http://schemas.microsoft.com/office/drawing/2014/main" id="{25F51577-2EE4-47BA-97EF-1981C9EF129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91"/>
            <a:stretch/>
          </p:blipFill>
          <p:spPr bwMode="auto">
            <a:xfrm>
              <a:off x="7834183" y="5939"/>
              <a:ext cx="4389973" cy="2972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6" descr="Disco ball Vector icon Disco ball Vector icon Stock Vector Image &amp; Art -  Alamy">
              <a:extLst>
                <a:ext uri="{FF2B5EF4-FFF2-40B4-BE49-F238E27FC236}">
                  <a16:creationId xmlns:a16="http://schemas.microsoft.com/office/drawing/2014/main" id="{1CF50957-7FE8-4133-A125-8909CB33CA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10000" b="90000" l="10000" r="90000">
                          <a14:foregroundMark x1="44312" y1="40185" x2="53311" y2="40741"/>
                          <a14:foregroundMark x1="53311" y1="40741" x2="40238" y2="48148"/>
                          <a14:foregroundMark x1="40238" y1="48148" x2="43124" y2="54259"/>
                          <a14:foregroundMark x1="43463" y1="40926" x2="60102" y2="52963"/>
                          <a14:foregroundMark x1="60102" y1="52963" x2="55008" y2="44259"/>
                          <a14:foregroundMark x1="55008" y1="44259" x2="55008" y2="50370"/>
                          <a14:foregroundMark x1="48217" y1="41481" x2="57555" y2="42593"/>
                          <a14:foregroundMark x1="57555" y1="42593" x2="46859" y2="43519"/>
                          <a14:foregroundMark x1="46859" y1="43519" x2="47878" y2="48704"/>
                          <a14:foregroundMark x1="48387" y1="37037" x2="51443" y2="47037"/>
                          <a14:foregroundMark x1="51443" y1="47037" x2="61800" y2="45000"/>
                          <a14:foregroundMark x1="61800" y1="45000" x2="61121" y2="43333"/>
                          <a14:foregroundMark x1="56197" y1="42037" x2="45331" y2="44630"/>
                          <a14:foregroundMark x1="45331" y1="44630" x2="47538" y2="59074"/>
                          <a14:foregroundMark x1="47538" y1="59074" x2="51104" y2="62963"/>
                          <a14:foregroundMark x1="55688" y1="47778" x2="47199" y2="54259"/>
                          <a14:foregroundMark x1="47199" y1="54259" x2="47029" y2="53889"/>
                          <a14:foregroundMark x1="55857" y1="42593" x2="52971" y2="54259"/>
                          <a14:foregroundMark x1="52971" y1="54259" x2="54499" y2="57593"/>
                          <a14:foregroundMark x1="52462" y1="36111" x2="60951" y2="40741"/>
                          <a14:foregroundMark x1="60951" y1="40741" x2="62818" y2="39630"/>
                          <a14:foregroundMark x1="66044" y1="43148" x2="65705" y2="52963"/>
                          <a14:foregroundMark x1="65705" y1="52963" x2="60611" y2="51296"/>
                          <a14:foregroundMark x1="40577" y1="38519" x2="39049" y2="47963"/>
                          <a14:foregroundMark x1="39049" y1="47963" x2="38540" y2="45926"/>
                          <a14:foregroundMark x1="26995" y1="24259" x2="32088" y2="19630"/>
                          <a14:foregroundMark x1="64856" y1="77407" x2="76740" y2="74630"/>
                          <a14:foregroundMark x1="76740" y1="74630" x2="86248" y2="66111"/>
                          <a14:foregroundMark x1="86248" y1="66111" x2="86587" y2="65370"/>
                          <a14:foregroundMark x1="78098" y1="68333" x2="70458" y2="76111"/>
                          <a14:foregroundMark x1="70458" y1="76111" x2="68930" y2="7370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7348" y="-290493"/>
              <a:ext cx="2668603" cy="24465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4" descr="Set of cartoon style retro disco dancers, black - Stock Illustration  [31933501] - PIXTA">
              <a:extLst>
                <a:ext uri="{FF2B5EF4-FFF2-40B4-BE49-F238E27FC236}">
                  <a16:creationId xmlns:a16="http://schemas.microsoft.com/office/drawing/2014/main" id="{081677FE-692D-4833-92A9-B78F2CC074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10000" b="90000" l="10000" r="90000">
                          <a14:foregroundMark x1="40222" y1="27137" x2="39863" y2="40087"/>
                          <a14:foregroundMark x1="19556" y1="29060" x2="23111" y2="46795"/>
                          <a14:foregroundMark x1="23111" y1="46795" x2="21778" y2="60256"/>
                          <a14:foregroundMark x1="21778" y1="60256" x2="21556" y2="60684"/>
                          <a14:foregroundMark x1="23778" y1="52991" x2="27333" y2="64316"/>
                          <a14:foregroundMark x1="27333" y1="64316" x2="27111" y2="69231"/>
                          <a14:foregroundMark x1="27333" y1="46154" x2="34222" y2="48932"/>
                          <a14:foregroundMark x1="19333" y1="44017" x2="15778" y2="44017"/>
                          <a14:foregroundMark x1="28889" y1="54274" x2="33556" y2="53205"/>
                          <a14:foregroundMark x1="73333" y1="32051" x2="78444" y2="47222"/>
                          <a14:foregroundMark x1="78444" y1="47222" x2="74889" y2="57692"/>
                          <a14:foregroundMark x1="74889" y1="57692" x2="74222" y2="57906"/>
                          <a14:foregroundMark x1="79111" y1="61111" x2="78444" y2="66239"/>
                          <a14:backgroundMark x1="39778" y1="41239" x2="38222" y2="42521"/>
                          <a14:backgroundMark x1="39778" y1="39957" x2="38444" y2="3995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7731" y="457892"/>
              <a:ext cx="3204269" cy="333243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B2394A1-1C23-4484-93B0-958874166533}"/>
              </a:ext>
            </a:extLst>
          </p:cNvPr>
          <p:cNvSpPr txBox="1"/>
          <p:nvPr/>
        </p:nvSpPr>
        <p:spPr>
          <a:xfrm>
            <a:off x="10237938" y="2792309"/>
            <a:ext cx="16388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effectLst>
                  <a:glow rad="228600">
                    <a:srgbClr val="F14979"/>
                  </a:glow>
                </a:effectLst>
                <a:latin typeface="Berlin Sans FB Demi" pitchFamily="34" charset="0"/>
              </a:rPr>
              <a:t>Disco</a:t>
            </a:r>
            <a:endParaRPr lang="th-TH" sz="4400" dirty="0">
              <a:effectLst>
                <a:glow rad="228600">
                  <a:srgbClr val="F14979"/>
                </a:glow>
              </a:effectLst>
              <a:latin typeface="Berlin Sans FB Demi" pitchFamily="34" charset="0"/>
            </a:endParaRPr>
          </a:p>
        </p:txBody>
      </p:sp>
      <p:pic>
        <p:nvPicPr>
          <p:cNvPr id="28" name="Picture 10" descr="Irish pub interior with drinking and dancing people cartoon vector  illustration Stock Vector Image &amp; Art - Alamy">
            <a:extLst>
              <a:ext uri="{FF2B5EF4-FFF2-40B4-BE49-F238E27FC236}">
                <a16:creationId xmlns:a16="http://schemas.microsoft.com/office/drawing/2014/main" id="{6C3C1ECC-9609-451A-A9B8-FA3258FD38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07"/>
          <a:stretch/>
        </p:blipFill>
        <p:spPr bwMode="auto">
          <a:xfrm>
            <a:off x="4518274" y="289432"/>
            <a:ext cx="2373405" cy="1904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7B888EC-1E5F-4755-B094-F21F789EC4DF}"/>
              </a:ext>
            </a:extLst>
          </p:cNvPr>
          <p:cNvSpPr txBox="1"/>
          <p:nvPr/>
        </p:nvSpPr>
        <p:spPr>
          <a:xfrm>
            <a:off x="8493850" y="3810500"/>
            <a:ext cx="19428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effectLst>
                  <a:glow rad="228600">
                    <a:srgbClr val="F14979"/>
                  </a:glow>
                </a:effectLst>
                <a:latin typeface="Berlin Sans FB Demi" pitchFamily="34" charset="0"/>
              </a:rPr>
              <a:t>Kneipe</a:t>
            </a:r>
            <a:endParaRPr lang="th-TH" sz="4400" dirty="0">
              <a:effectLst>
                <a:glow rad="228600">
                  <a:srgbClr val="F14979"/>
                </a:glow>
              </a:effectLst>
              <a:latin typeface="Berlin Sans FB Demi" pitchFamily="34" charset="0"/>
            </a:endParaRPr>
          </a:p>
        </p:txBody>
      </p:sp>
      <p:pic>
        <p:nvPicPr>
          <p:cNvPr id="30" name="Picture 6" descr="Art Gallery. People Regarding Creative Artworks or Exhibits in Museum.  Vector Illustration Stock Vector - Illustration of guide, character:  135858513">
            <a:extLst>
              <a:ext uri="{FF2B5EF4-FFF2-40B4-BE49-F238E27FC236}">
                <a16:creationId xmlns:a16="http://schemas.microsoft.com/office/drawing/2014/main" id="{F0786E7A-A82B-40B1-AC99-8FFAB7D36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727" y="504817"/>
            <a:ext cx="2910546" cy="193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D2FB5A4-73D0-437E-BEA6-DEAEDDBF5C3B}"/>
              </a:ext>
            </a:extLst>
          </p:cNvPr>
          <p:cNvSpPr txBox="1"/>
          <p:nvPr/>
        </p:nvSpPr>
        <p:spPr>
          <a:xfrm>
            <a:off x="6392263" y="5848850"/>
            <a:ext cx="33399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effectLst>
                  <a:glow rad="228600">
                    <a:srgbClr val="F14979"/>
                  </a:glow>
                </a:effectLst>
                <a:latin typeface="Berlin Sans FB Demi" pitchFamily="34" charset="0"/>
              </a:rPr>
              <a:t>Ausstellung</a:t>
            </a:r>
            <a:endParaRPr lang="th-TH" sz="4400" dirty="0">
              <a:effectLst>
                <a:glow rad="228600">
                  <a:srgbClr val="F14979"/>
                </a:glow>
              </a:effectLst>
              <a:latin typeface="Berlin Sans FB Demi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4614C44-8142-443C-8981-6AE47EAAAE78}"/>
              </a:ext>
            </a:extLst>
          </p:cNvPr>
          <p:cNvSpPr txBox="1"/>
          <p:nvPr/>
        </p:nvSpPr>
        <p:spPr>
          <a:xfrm>
            <a:off x="103941" y="-23215"/>
            <a:ext cx="20762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Berlin Sans FB Demi" pitchFamily="34" charset="0"/>
              </a:rPr>
              <a:t>in</a:t>
            </a:r>
            <a:r>
              <a:rPr lang="en-US" sz="4400" dirty="0">
                <a:solidFill>
                  <a:schemeClr val="accent4">
                    <a:lumMod val="75000"/>
                  </a:schemeClr>
                </a:solidFill>
                <a:latin typeface="Berlin Sans FB Demi" pitchFamily="34" charset="0"/>
              </a:rPr>
              <a:t> </a:t>
            </a:r>
            <a:r>
              <a:rPr lang="en-US" sz="4400" dirty="0">
                <a:latin typeface="Berlin Sans FB Demi" pitchFamily="34" charset="0"/>
              </a:rPr>
              <a:t>+</a:t>
            </a:r>
            <a:r>
              <a:rPr lang="en-US" sz="4400" dirty="0">
                <a:solidFill>
                  <a:schemeClr val="accent4">
                    <a:lumMod val="75000"/>
                  </a:schemeClr>
                </a:solidFill>
                <a:latin typeface="Berlin Sans FB Demi" pitchFamily="34" charset="0"/>
              </a:rPr>
              <a:t> </a:t>
            </a:r>
            <a:r>
              <a:rPr lang="en-US" sz="4400" dirty="0">
                <a:solidFill>
                  <a:schemeClr val="accent6"/>
                </a:solidFill>
                <a:latin typeface="Berlin Sans FB Demi" pitchFamily="34" charset="0"/>
              </a:rPr>
              <a:t>das</a:t>
            </a:r>
            <a:endParaRPr lang="th-TH" sz="4400" dirty="0">
              <a:solidFill>
                <a:schemeClr val="accent6"/>
              </a:solidFill>
              <a:latin typeface="Berlin Sans FB Demi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78EE7E2-A560-45E3-8C73-0F0D7DAF3160}"/>
              </a:ext>
            </a:extLst>
          </p:cNvPr>
          <p:cNvSpPr txBox="1"/>
          <p:nvPr/>
        </p:nvSpPr>
        <p:spPr>
          <a:xfrm>
            <a:off x="2098296" y="-49850"/>
            <a:ext cx="165782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>
                <a:latin typeface="Berlin Sans FB Demi" pitchFamily="34" charset="0"/>
              </a:rPr>
              <a:t>in</a:t>
            </a:r>
            <a:r>
              <a:rPr lang="en-US" sz="9600" dirty="0">
                <a:solidFill>
                  <a:schemeClr val="accent6"/>
                </a:solidFill>
                <a:latin typeface="Berlin Sans FB Demi" pitchFamily="34" charset="0"/>
              </a:rPr>
              <a:t>s</a:t>
            </a:r>
            <a:endParaRPr lang="th-TH" sz="9600" dirty="0">
              <a:solidFill>
                <a:schemeClr val="accent6"/>
              </a:solidFill>
              <a:latin typeface="Berlin Sans FB Demi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C38593F-4E66-4310-A9AF-92D47B7B77AD}"/>
              </a:ext>
            </a:extLst>
          </p:cNvPr>
          <p:cNvSpPr txBox="1"/>
          <p:nvPr/>
        </p:nvSpPr>
        <p:spPr>
          <a:xfrm>
            <a:off x="7651909" y="-46260"/>
            <a:ext cx="320953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>
                <a:latin typeface="Berlin Sans FB Demi" pitchFamily="34" charset="0"/>
              </a:rPr>
              <a:t>in</a:t>
            </a:r>
            <a:r>
              <a:rPr lang="en-US" sz="9600" dirty="0">
                <a:solidFill>
                  <a:schemeClr val="accent6"/>
                </a:solidFill>
                <a:latin typeface="Berlin Sans FB Demi" pitchFamily="34" charset="0"/>
              </a:rPr>
              <a:t> </a:t>
            </a:r>
            <a:r>
              <a:rPr lang="en-US" sz="9600" dirty="0">
                <a:solidFill>
                  <a:srgbClr val="EE1E59"/>
                </a:solidFill>
                <a:latin typeface="Berlin Sans FB Demi" pitchFamily="34" charset="0"/>
              </a:rPr>
              <a:t>die</a:t>
            </a:r>
            <a:endParaRPr lang="th-TH" sz="9600" dirty="0">
              <a:solidFill>
                <a:srgbClr val="EE1E59"/>
              </a:solidFill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0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-0.41511 0.12662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55" y="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-0.14062 0.12824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31" y="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44444E-6 L -0.39896 0.29213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48" y="1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33333E-6 L -0.10911 0.44189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2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-0.40781 0.49074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91" y="2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-0.10313 0.65788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56" y="3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0.00625 L -0.39804 0.73587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13" y="3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3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4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4 2.22222E-6 L 0.15286 0.14097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0.4125 0.14746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25" y="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0.15898 0.44259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3" y="2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0.39388 0.63449 " pathEditMode="relative" rAng="0" ptsTypes="AA">
                                      <p:cBhvr>
                                        <p:cTn id="19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3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4" grpId="0"/>
      <p:bldP spid="16" grpId="0"/>
      <p:bldP spid="18" grpId="0"/>
      <p:bldP spid="20" grpId="0"/>
      <p:bldP spid="22" grpId="0"/>
      <p:bldP spid="27" grpId="0"/>
      <p:bldP spid="29" grpId="0"/>
      <p:bldP spid="31" grpId="0"/>
      <p:bldP spid="32" grpId="0"/>
      <p:bldP spid="33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9795D-28AD-41D8-9482-7234ACC34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D7FDC-A247-4406-A29D-CF23B80F5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72F54C-2CCA-43FD-92B7-A248DDAC5AC4}"/>
              </a:ext>
            </a:extLst>
          </p:cNvPr>
          <p:cNvSpPr/>
          <p:nvPr/>
        </p:nvSpPr>
        <p:spPr>
          <a:xfrm>
            <a:off x="166838" y="111211"/>
            <a:ext cx="11858324" cy="65762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 descr="Riley Andersen | Inside Out Wikia | Fandom">
            <a:extLst>
              <a:ext uri="{FF2B5EF4-FFF2-40B4-BE49-F238E27FC236}">
                <a16:creationId xmlns:a16="http://schemas.microsoft.com/office/drawing/2014/main" id="{8D65D56E-ECE7-4E4C-A644-F8C9CEF5E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35088" y="1524158"/>
            <a:ext cx="4267073" cy="533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in by Mohammad Hossein Zolfaghari fa on Characters | Cute cartoon boy,  Kids cartoon characters, Cute cartoon wallpapers">
            <a:extLst>
              <a:ext uri="{FF2B5EF4-FFF2-40B4-BE49-F238E27FC236}">
                <a16:creationId xmlns:a16="http://schemas.microsoft.com/office/drawing/2014/main" id="{9FDCB45C-D2D1-4C81-BCBA-39A75B497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765" l="10000" r="90000">
                        <a14:foregroundMark x1="41667" y1="8575" x2="49861" y2="4011"/>
                        <a14:foregroundMark x1="49861" y1="4011" x2="59583" y2="5394"/>
                        <a14:foregroundMark x1="59583" y1="5394" x2="66528" y2="9959"/>
                        <a14:foregroundMark x1="50972" y1="2905" x2="60694" y2="4288"/>
                        <a14:foregroundMark x1="60694" y1="4288" x2="60694" y2="4841"/>
                        <a14:foregroundMark x1="49444" y1="0" x2="54722" y2="1245"/>
                        <a14:foregroundMark x1="62222" y1="50484" x2="70833" y2="56293"/>
                        <a14:foregroundMark x1="64861" y1="48963" x2="74306" y2="58091"/>
                        <a14:backgroundMark x1="21944" y1="0" x2="21944" y2="0"/>
                        <a14:backgroundMark x1="74861" y1="415" x2="74861" y2="415"/>
                        <a14:backgroundMark x1="77083" y1="553" x2="77083" y2="553"/>
                        <a14:backgroundMark x1="75139" y1="692" x2="75139" y2="692"/>
                        <a14:backgroundMark x1="72222" y1="415" x2="72222" y2="415"/>
                        <a14:backgroundMark x1="70417" y1="968" x2="70417" y2="968"/>
                        <a14:backgroundMark x1="69444" y1="553" x2="69444" y2="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0566">
            <a:off x="-2423316" y="1536506"/>
            <a:ext cx="6829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2F07AA-2A68-407C-B03D-9C7C2870139C}"/>
              </a:ext>
            </a:extLst>
          </p:cNvPr>
          <p:cNvSpPr/>
          <p:nvPr/>
        </p:nvSpPr>
        <p:spPr>
          <a:xfrm>
            <a:off x="2216224" y="1467126"/>
            <a:ext cx="6557524" cy="1015663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Wohin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gehst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du?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BD2502-F82C-4629-953E-703CF0F46F20}"/>
              </a:ext>
            </a:extLst>
          </p:cNvPr>
          <p:cNvSpPr/>
          <p:nvPr/>
        </p:nvSpPr>
        <p:spPr>
          <a:xfrm>
            <a:off x="3213909" y="2908238"/>
            <a:ext cx="6826959" cy="830997"/>
          </a:xfrm>
          <a:prstGeom prst="rect">
            <a:avLst/>
          </a:prstGeom>
          <a:noFill/>
          <a:effectLst>
            <a:glow rad="101600">
              <a:srgbClr val="FF0000">
                <a:alpha val="60000"/>
              </a:srgb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Ich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gehe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ins Restaurant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.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40FED3-6963-4264-A958-7BACAB1B75E2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1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22737DB-8443-471F-9A81-DA1061737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Restaurant - bar Le 47, ปารีส - รีวิวร้านอาหาร - Tripadvisor">
            <a:extLst>
              <a:ext uri="{FF2B5EF4-FFF2-40B4-BE49-F238E27FC236}">
                <a16:creationId xmlns:a16="http://schemas.microsoft.com/office/drawing/2014/main" id="{7F42DF97-BF06-4955-9C8F-4166AA8B0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775" y="3812612"/>
            <a:ext cx="3962755" cy="26802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823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9795D-28AD-41D8-9482-7234ACC34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D7FDC-A247-4406-A29D-CF23B80F5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72F54C-2CCA-43FD-92B7-A248DDAC5AC4}"/>
              </a:ext>
            </a:extLst>
          </p:cNvPr>
          <p:cNvSpPr/>
          <p:nvPr/>
        </p:nvSpPr>
        <p:spPr>
          <a:xfrm>
            <a:off x="166838" y="111211"/>
            <a:ext cx="11858324" cy="65762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 descr="Riley Andersen | Inside Out Wikia | Fandom">
            <a:extLst>
              <a:ext uri="{FF2B5EF4-FFF2-40B4-BE49-F238E27FC236}">
                <a16:creationId xmlns:a16="http://schemas.microsoft.com/office/drawing/2014/main" id="{8D65D56E-ECE7-4E4C-A644-F8C9CEF5E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35088" y="1524158"/>
            <a:ext cx="4267073" cy="533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in by Mohammad Hossein Zolfaghari fa on Characters | Cute cartoon boy,  Kids cartoon characters, Cute cartoon wallpapers">
            <a:extLst>
              <a:ext uri="{FF2B5EF4-FFF2-40B4-BE49-F238E27FC236}">
                <a16:creationId xmlns:a16="http://schemas.microsoft.com/office/drawing/2014/main" id="{9FDCB45C-D2D1-4C81-BCBA-39A75B497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765" l="10000" r="90000">
                        <a14:foregroundMark x1="41667" y1="8575" x2="49861" y2="4011"/>
                        <a14:foregroundMark x1="49861" y1="4011" x2="59583" y2="5394"/>
                        <a14:foregroundMark x1="59583" y1="5394" x2="66528" y2="9959"/>
                        <a14:foregroundMark x1="50972" y1="2905" x2="60694" y2="4288"/>
                        <a14:foregroundMark x1="60694" y1="4288" x2="60694" y2="4841"/>
                        <a14:foregroundMark x1="49444" y1="0" x2="54722" y2="1245"/>
                        <a14:foregroundMark x1="62222" y1="50484" x2="70833" y2="56293"/>
                        <a14:foregroundMark x1="64861" y1="48963" x2="74306" y2="58091"/>
                        <a14:backgroundMark x1="21944" y1="0" x2="21944" y2="0"/>
                        <a14:backgroundMark x1="74861" y1="415" x2="74861" y2="415"/>
                        <a14:backgroundMark x1="77083" y1="553" x2="77083" y2="553"/>
                        <a14:backgroundMark x1="75139" y1="692" x2="75139" y2="692"/>
                        <a14:backgroundMark x1="72222" y1="415" x2="72222" y2="415"/>
                        <a14:backgroundMark x1="70417" y1="968" x2="70417" y2="968"/>
                        <a14:backgroundMark x1="69444" y1="553" x2="69444" y2="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0566">
            <a:off x="-2423316" y="1536506"/>
            <a:ext cx="6829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2F07AA-2A68-407C-B03D-9C7C2870139C}"/>
              </a:ext>
            </a:extLst>
          </p:cNvPr>
          <p:cNvSpPr/>
          <p:nvPr/>
        </p:nvSpPr>
        <p:spPr>
          <a:xfrm>
            <a:off x="2216224" y="1467126"/>
            <a:ext cx="6557524" cy="1015663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Wohin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gehst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du?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BD2502-F82C-4629-953E-703CF0F46F20}"/>
              </a:ext>
            </a:extLst>
          </p:cNvPr>
          <p:cNvSpPr/>
          <p:nvPr/>
        </p:nvSpPr>
        <p:spPr>
          <a:xfrm>
            <a:off x="3213909" y="2908238"/>
            <a:ext cx="6826959" cy="830997"/>
          </a:xfrm>
          <a:prstGeom prst="rect">
            <a:avLst/>
          </a:prstGeom>
          <a:noFill/>
          <a:effectLst>
            <a:glow rad="101600">
              <a:srgbClr val="FF0000">
                <a:alpha val="60000"/>
              </a:srgb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Ich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gehe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EE1E59">
                      <a:alpha val="40000"/>
                    </a:srgbClr>
                  </a:glow>
                </a:effectLst>
                <a:latin typeface="Berlin Sans FB Demi" pitchFamily="34" charset="0"/>
              </a:rPr>
              <a:t>in die Disco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.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40FED3-6963-4264-A958-7BACAB1B75E2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1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22737DB-8443-471F-9A81-DA1061737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91,765 Nightclub Illustrations &amp; Clip Art - iStock">
            <a:extLst>
              <a:ext uri="{FF2B5EF4-FFF2-40B4-BE49-F238E27FC236}">
                <a16:creationId xmlns:a16="http://schemas.microsoft.com/office/drawing/2014/main" id="{373A954F-87B0-4140-950F-C49D135E62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91"/>
          <a:stretch/>
        </p:blipFill>
        <p:spPr bwMode="auto">
          <a:xfrm>
            <a:off x="5820032" y="3863915"/>
            <a:ext cx="3083526" cy="2427012"/>
          </a:xfrm>
          <a:prstGeom prst="roundRect">
            <a:avLst>
              <a:gd name="adj" fmla="val 2285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7904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9795D-28AD-41D8-9482-7234ACC34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D7FDC-A247-4406-A29D-CF23B80F5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72F54C-2CCA-43FD-92B7-A248DDAC5AC4}"/>
              </a:ext>
            </a:extLst>
          </p:cNvPr>
          <p:cNvSpPr/>
          <p:nvPr/>
        </p:nvSpPr>
        <p:spPr>
          <a:xfrm>
            <a:off x="166838" y="111211"/>
            <a:ext cx="11858324" cy="65762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 descr="Riley Andersen | Inside Out Wikia | Fandom">
            <a:extLst>
              <a:ext uri="{FF2B5EF4-FFF2-40B4-BE49-F238E27FC236}">
                <a16:creationId xmlns:a16="http://schemas.microsoft.com/office/drawing/2014/main" id="{8D65D56E-ECE7-4E4C-A644-F8C9CEF5E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35088" y="1524158"/>
            <a:ext cx="4267073" cy="533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in by Mohammad Hossein Zolfaghari fa on Characters | Cute cartoon boy,  Kids cartoon characters, Cute cartoon wallpapers">
            <a:extLst>
              <a:ext uri="{FF2B5EF4-FFF2-40B4-BE49-F238E27FC236}">
                <a16:creationId xmlns:a16="http://schemas.microsoft.com/office/drawing/2014/main" id="{9FDCB45C-D2D1-4C81-BCBA-39A75B497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765" l="10000" r="90000">
                        <a14:foregroundMark x1="41667" y1="8575" x2="49861" y2="4011"/>
                        <a14:foregroundMark x1="49861" y1="4011" x2="59583" y2="5394"/>
                        <a14:foregroundMark x1="59583" y1="5394" x2="66528" y2="9959"/>
                        <a14:foregroundMark x1="50972" y1="2905" x2="60694" y2="4288"/>
                        <a14:foregroundMark x1="60694" y1="4288" x2="60694" y2="4841"/>
                        <a14:foregroundMark x1="49444" y1="0" x2="54722" y2="1245"/>
                        <a14:foregroundMark x1="62222" y1="50484" x2="70833" y2="56293"/>
                        <a14:foregroundMark x1="64861" y1="48963" x2="74306" y2="58091"/>
                        <a14:backgroundMark x1="21944" y1="0" x2="21944" y2="0"/>
                        <a14:backgroundMark x1="74861" y1="415" x2="74861" y2="415"/>
                        <a14:backgroundMark x1="77083" y1="553" x2="77083" y2="553"/>
                        <a14:backgroundMark x1="75139" y1="692" x2="75139" y2="692"/>
                        <a14:backgroundMark x1="72222" y1="415" x2="72222" y2="415"/>
                        <a14:backgroundMark x1="70417" y1="968" x2="70417" y2="968"/>
                        <a14:backgroundMark x1="69444" y1="553" x2="69444" y2="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0566">
            <a:off x="-2423316" y="1536506"/>
            <a:ext cx="6829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2F07AA-2A68-407C-B03D-9C7C2870139C}"/>
              </a:ext>
            </a:extLst>
          </p:cNvPr>
          <p:cNvSpPr/>
          <p:nvPr/>
        </p:nvSpPr>
        <p:spPr>
          <a:xfrm>
            <a:off x="2216224" y="1467126"/>
            <a:ext cx="6557524" cy="1015663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Wohin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gehst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du?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BD2502-F82C-4629-953E-703CF0F46F20}"/>
              </a:ext>
            </a:extLst>
          </p:cNvPr>
          <p:cNvSpPr/>
          <p:nvPr/>
        </p:nvSpPr>
        <p:spPr>
          <a:xfrm>
            <a:off x="3189195" y="2810825"/>
            <a:ext cx="6826959" cy="830997"/>
          </a:xfrm>
          <a:prstGeom prst="rect">
            <a:avLst/>
          </a:prstGeom>
          <a:noFill/>
          <a:effectLst>
            <a:glow rad="101600">
              <a:srgbClr val="FF0000">
                <a:alpha val="60000"/>
              </a:srgb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Ich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gehe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ins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Konzert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.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40FED3-6963-4264-A958-7BACAB1B75E2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1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22737DB-8443-471F-9A81-DA1061737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Konzert fällt aus: Absage oder Verlegung?">
            <a:extLst>
              <a:ext uri="{FF2B5EF4-FFF2-40B4-BE49-F238E27FC236}">
                <a16:creationId xmlns:a16="http://schemas.microsoft.com/office/drawing/2014/main" id="{9AEDE9E9-DEDB-42B7-A400-6227CD6C51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6" r="17514"/>
          <a:stretch/>
        </p:blipFill>
        <p:spPr bwMode="auto">
          <a:xfrm>
            <a:off x="5523026" y="3895736"/>
            <a:ext cx="3312062" cy="24714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4464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9795D-28AD-41D8-9482-7234ACC34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D7FDC-A247-4406-A29D-CF23B80F5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72F54C-2CCA-43FD-92B7-A248DDAC5AC4}"/>
              </a:ext>
            </a:extLst>
          </p:cNvPr>
          <p:cNvSpPr/>
          <p:nvPr/>
        </p:nvSpPr>
        <p:spPr>
          <a:xfrm>
            <a:off x="166838" y="111211"/>
            <a:ext cx="11858324" cy="65762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 descr="Riley Andersen | Inside Out Wikia | Fandom">
            <a:extLst>
              <a:ext uri="{FF2B5EF4-FFF2-40B4-BE49-F238E27FC236}">
                <a16:creationId xmlns:a16="http://schemas.microsoft.com/office/drawing/2014/main" id="{8D65D56E-ECE7-4E4C-A644-F8C9CEF5E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35088" y="1524158"/>
            <a:ext cx="4267073" cy="533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in by Mohammad Hossein Zolfaghari fa on Characters | Cute cartoon boy,  Kids cartoon characters, Cute cartoon wallpapers">
            <a:extLst>
              <a:ext uri="{FF2B5EF4-FFF2-40B4-BE49-F238E27FC236}">
                <a16:creationId xmlns:a16="http://schemas.microsoft.com/office/drawing/2014/main" id="{9FDCB45C-D2D1-4C81-BCBA-39A75B497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765" l="10000" r="90000">
                        <a14:foregroundMark x1="41667" y1="8575" x2="49861" y2="4011"/>
                        <a14:foregroundMark x1="49861" y1="4011" x2="59583" y2="5394"/>
                        <a14:foregroundMark x1="59583" y1="5394" x2="66528" y2="9959"/>
                        <a14:foregroundMark x1="50972" y1="2905" x2="60694" y2="4288"/>
                        <a14:foregroundMark x1="60694" y1="4288" x2="60694" y2="4841"/>
                        <a14:foregroundMark x1="49444" y1="0" x2="54722" y2="1245"/>
                        <a14:foregroundMark x1="62222" y1="50484" x2="70833" y2="56293"/>
                        <a14:foregroundMark x1="64861" y1="48963" x2="74306" y2="58091"/>
                        <a14:backgroundMark x1="21944" y1="0" x2="21944" y2="0"/>
                        <a14:backgroundMark x1="74861" y1="415" x2="74861" y2="415"/>
                        <a14:backgroundMark x1="77083" y1="553" x2="77083" y2="553"/>
                        <a14:backgroundMark x1="75139" y1="692" x2="75139" y2="692"/>
                        <a14:backgroundMark x1="72222" y1="415" x2="72222" y2="415"/>
                        <a14:backgroundMark x1="70417" y1="968" x2="70417" y2="968"/>
                        <a14:backgroundMark x1="69444" y1="553" x2="69444" y2="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0566">
            <a:off x="-2423316" y="1536506"/>
            <a:ext cx="6829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2F07AA-2A68-407C-B03D-9C7C2870139C}"/>
              </a:ext>
            </a:extLst>
          </p:cNvPr>
          <p:cNvSpPr/>
          <p:nvPr/>
        </p:nvSpPr>
        <p:spPr>
          <a:xfrm>
            <a:off x="2216224" y="1467126"/>
            <a:ext cx="6557524" cy="1015663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Wohin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gehst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du?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BD2502-F82C-4629-953E-703CF0F46F20}"/>
              </a:ext>
            </a:extLst>
          </p:cNvPr>
          <p:cNvSpPr/>
          <p:nvPr/>
        </p:nvSpPr>
        <p:spPr>
          <a:xfrm>
            <a:off x="2693773" y="2769870"/>
            <a:ext cx="7248241" cy="769441"/>
          </a:xfrm>
          <a:prstGeom prst="rect">
            <a:avLst/>
          </a:prstGeom>
          <a:noFill/>
          <a:effectLst>
            <a:glow rad="101600">
              <a:srgbClr val="FF0000">
                <a:alpha val="60000"/>
              </a:srgb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Ich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gehe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EE1E59">
                      <a:alpha val="40000"/>
                    </a:srgbClr>
                  </a:glow>
                </a:effectLst>
                <a:latin typeface="Berlin Sans FB Demi" pitchFamily="34" charset="0"/>
              </a:rPr>
              <a:t>in die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EE1E59">
                      <a:alpha val="40000"/>
                    </a:srgbClr>
                  </a:glow>
                </a:effectLst>
                <a:latin typeface="Berlin Sans FB Demi" pitchFamily="34" charset="0"/>
              </a:rPr>
              <a:t>Ausstellung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.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40FED3-6963-4264-A958-7BACAB1B75E2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1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22737DB-8443-471F-9A81-DA1061737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นิทรรศการ Art Exhibition RMUTL International Art Workshop 2018 - Chiang Mai  News">
            <a:extLst>
              <a:ext uri="{FF2B5EF4-FFF2-40B4-BE49-F238E27FC236}">
                <a16:creationId xmlns:a16="http://schemas.microsoft.com/office/drawing/2014/main" id="{C83DA31C-0F10-48FB-95AA-64EDD7898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435" y="3641822"/>
            <a:ext cx="3888275" cy="2592183"/>
          </a:xfrm>
          <a:prstGeom prst="roundRect">
            <a:avLst>
              <a:gd name="adj" fmla="val 1761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7186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9795D-28AD-41D8-9482-7234ACC34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D7FDC-A247-4406-A29D-CF23B80F5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72F54C-2CCA-43FD-92B7-A248DDAC5AC4}"/>
              </a:ext>
            </a:extLst>
          </p:cNvPr>
          <p:cNvSpPr/>
          <p:nvPr/>
        </p:nvSpPr>
        <p:spPr>
          <a:xfrm>
            <a:off x="166838" y="111211"/>
            <a:ext cx="11858324" cy="65762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 descr="Riley Andersen | Inside Out Wikia | Fandom">
            <a:extLst>
              <a:ext uri="{FF2B5EF4-FFF2-40B4-BE49-F238E27FC236}">
                <a16:creationId xmlns:a16="http://schemas.microsoft.com/office/drawing/2014/main" id="{8D65D56E-ECE7-4E4C-A644-F8C9CEF5E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35088" y="1524158"/>
            <a:ext cx="4267073" cy="533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in by Mohammad Hossein Zolfaghari fa on Characters | Cute cartoon boy,  Kids cartoon characters, Cute cartoon wallpapers">
            <a:extLst>
              <a:ext uri="{FF2B5EF4-FFF2-40B4-BE49-F238E27FC236}">
                <a16:creationId xmlns:a16="http://schemas.microsoft.com/office/drawing/2014/main" id="{9FDCB45C-D2D1-4C81-BCBA-39A75B497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765" l="10000" r="90000">
                        <a14:foregroundMark x1="41667" y1="8575" x2="49861" y2="4011"/>
                        <a14:foregroundMark x1="49861" y1="4011" x2="59583" y2="5394"/>
                        <a14:foregroundMark x1="59583" y1="5394" x2="66528" y2="9959"/>
                        <a14:foregroundMark x1="50972" y1="2905" x2="60694" y2="4288"/>
                        <a14:foregroundMark x1="60694" y1="4288" x2="60694" y2="4841"/>
                        <a14:foregroundMark x1="49444" y1="0" x2="54722" y2="1245"/>
                        <a14:foregroundMark x1="62222" y1="50484" x2="70833" y2="56293"/>
                        <a14:foregroundMark x1="64861" y1="48963" x2="74306" y2="58091"/>
                        <a14:backgroundMark x1="21944" y1="0" x2="21944" y2="0"/>
                        <a14:backgroundMark x1="74861" y1="415" x2="74861" y2="415"/>
                        <a14:backgroundMark x1="77083" y1="553" x2="77083" y2="553"/>
                        <a14:backgroundMark x1="75139" y1="692" x2="75139" y2="692"/>
                        <a14:backgroundMark x1="72222" y1="415" x2="72222" y2="415"/>
                        <a14:backgroundMark x1="70417" y1="968" x2="70417" y2="968"/>
                        <a14:backgroundMark x1="69444" y1="553" x2="69444" y2="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0566">
            <a:off x="-2423316" y="1536506"/>
            <a:ext cx="6829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2F07AA-2A68-407C-B03D-9C7C2870139C}"/>
              </a:ext>
            </a:extLst>
          </p:cNvPr>
          <p:cNvSpPr/>
          <p:nvPr/>
        </p:nvSpPr>
        <p:spPr>
          <a:xfrm>
            <a:off x="2216224" y="1467126"/>
            <a:ext cx="6557524" cy="1015663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Wohin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gehst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du?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BD2502-F82C-4629-953E-703CF0F46F20}"/>
              </a:ext>
            </a:extLst>
          </p:cNvPr>
          <p:cNvSpPr/>
          <p:nvPr/>
        </p:nvSpPr>
        <p:spPr>
          <a:xfrm>
            <a:off x="3423974" y="2754200"/>
            <a:ext cx="6826959" cy="830997"/>
          </a:xfrm>
          <a:prstGeom prst="rect">
            <a:avLst/>
          </a:prstGeom>
          <a:noFill/>
          <a:effectLst>
            <a:glow rad="101600">
              <a:srgbClr val="FF0000">
                <a:alpha val="60000"/>
              </a:srgb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Ich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gehe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ins Theater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.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40FED3-6963-4264-A958-7BACAB1B75E2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1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22737DB-8443-471F-9A81-DA1061737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Interesting facts about the theater">
            <a:extLst>
              <a:ext uri="{FF2B5EF4-FFF2-40B4-BE49-F238E27FC236}">
                <a16:creationId xmlns:a16="http://schemas.microsoft.com/office/drawing/2014/main" id="{F15204A2-D343-488F-8A88-6B744B46C9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44"/>
          <a:stretch/>
        </p:blipFill>
        <p:spPr bwMode="auto">
          <a:xfrm>
            <a:off x="5046242" y="3643334"/>
            <a:ext cx="4009039" cy="2625572"/>
          </a:xfrm>
          <a:prstGeom prst="roundRect">
            <a:avLst>
              <a:gd name="adj" fmla="val 1952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800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9795D-28AD-41D8-9482-7234ACC34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D7FDC-A247-4406-A29D-CF23B80F5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72F54C-2CCA-43FD-92B7-A248DDAC5AC4}"/>
              </a:ext>
            </a:extLst>
          </p:cNvPr>
          <p:cNvSpPr/>
          <p:nvPr/>
        </p:nvSpPr>
        <p:spPr>
          <a:xfrm>
            <a:off x="166838" y="111211"/>
            <a:ext cx="11858324" cy="65762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 descr="Riley Andersen | Inside Out Wikia | Fandom">
            <a:extLst>
              <a:ext uri="{FF2B5EF4-FFF2-40B4-BE49-F238E27FC236}">
                <a16:creationId xmlns:a16="http://schemas.microsoft.com/office/drawing/2014/main" id="{8D65D56E-ECE7-4E4C-A644-F8C9CEF5E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35088" y="1524158"/>
            <a:ext cx="4267073" cy="533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in by Mohammad Hossein Zolfaghari fa on Characters | Cute cartoon boy,  Kids cartoon characters, Cute cartoon wallpapers">
            <a:extLst>
              <a:ext uri="{FF2B5EF4-FFF2-40B4-BE49-F238E27FC236}">
                <a16:creationId xmlns:a16="http://schemas.microsoft.com/office/drawing/2014/main" id="{9FDCB45C-D2D1-4C81-BCBA-39A75B497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765" l="10000" r="90000">
                        <a14:foregroundMark x1="41667" y1="8575" x2="49861" y2="4011"/>
                        <a14:foregroundMark x1="49861" y1="4011" x2="59583" y2="5394"/>
                        <a14:foregroundMark x1="59583" y1="5394" x2="66528" y2="9959"/>
                        <a14:foregroundMark x1="50972" y1="2905" x2="60694" y2="4288"/>
                        <a14:foregroundMark x1="60694" y1="4288" x2="60694" y2="4841"/>
                        <a14:foregroundMark x1="49444" y1="0" x2="54722" y2="1245"/>
                        <a14:foregroundMark x1="62222" y1="50484" x2="70833" y2="56293"/>
                        <a14:foregroundMark x1="64861" y1="48963" x2="74306" y2="58091"/>
                        <a14:backgroundMark x1="21944" y1="0" x2="21944" y2="0"/>
                        <a14:backgroundMark x1="74861" y1="415" x2="74861" y2="415"/>
                        <a14:backgroundMark x1="77083" y1="553" x2="77083" y2="553"/>
                        <a14:backgroundMark x1="75139" y1="692" x2="75139" y2="692"/>
                        <a14:backgroundMark x1="72222" y1="415" x2="72222" y2="415"/>
                        <a14:backgroundMark x1="70417" y1="968" x2="70417" y2="968"/>
                        <a14:backgroundMark x1="69444" y1="553" x2="69444" y2="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0566">
            <a:off x="-2423316" y="1536506"/>
            <a:ext cx="6829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2F07AA-2A68-407C-B03D-9C7C2870139C}"/>
              </a:ext>
            </a:extLst>
          </p:cNvPr>
          <p:cNvSpPr/>
          <p:nvPr/>
        </p:nvSpPr>
        <p:spPr>
          <a:xfrm>
            <a:off x="2216224" y="1467126"/>
            <a:ext cx="6557524" cy="1015663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Wohin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gehst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du?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BD2502-F82C-4629-953E-703CF0F46F20}"/>
              </a:ext>
            </a:extLst>
          </p:cNvPr>
          <p:cNvSpPr/>
          <p:nvPr/>
        </p:nvSpPr>
        <p:spPr>
          <a:xfrm>
            <a:off x="3113903" y="2792689"/>
            <a:ext cx="7248241" cy="769441"/>
          </a:xfrm>
          <a:prstGeom prst="rect">
            <a:avLst/>
          </a:prstGeom>
          <a:noFill/>
          <a:effectLst>
            <a:glow rad="101600">
              <a:srgbClr val="FF0000">
                <a:alpha val="60000"/>
              </a:srgb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Ich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gehe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EE1E59">
                      <a:alpha val="40000"/>
                    </a:srgbClr>
                  </a:glow>
                </a:effectLst>
                <a:latin typeface="Berlin Sans FB Demi" pitchFamily="34" charset="0"/>
              </a:rPr>
              <a:t>in die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EE1E59">
                      <a:alpha val="40000"/>
                    </a:srgbClr>
                  </a:glow>
                </a:effectLst>
                <a:latin typeface="Berlin Sans FB Demi" pitchFamily="34" charset="0"/>
              </a:rPr>
              <a:t>Kneipe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.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40FED3-6963-4264-A958-7BACAB1B75E2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1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22737DB-8443-471F-9A81-DA1061737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B.Z.-Reporter verbringt 14 Stunden in einer Berliner Kneipe – B.Z. Berlin">
            <a:extLst>
              <a:ext uri="{FF2B5EF4-FFF2-40B4-BE49-F238E27FC236}">
                <a16:creationId xmlns:a16="http://schemas.microsoft.com/office/drawing/2014/main" id="{F6BCB2C4-774F-47CD-8C60-6BEA421E9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714" y="3672875"/>
            <a:ext cx="4382529" cy="2504088"/>
          </a:xfrm>
          <a:prstGeom prst="roundRect">
            <a:avLst>
              <a:gd name="adj" fmla="val 1576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2772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9795D-28AD-41D8-9482-7234ACC34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D7FDC-A247-4406-A29D-CF23B80F5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72F54C-2CCA-43FD-92B7-A248DDAC5AC4}"/>
              </a:ext>
            </a:extLst>
          </p:cNvPr>
          <p:cNvSpPr/>
          <p:nvPr/>
        </p:nvSpPr>
        <p:spPr>
          <a:xfrm>
            <a:off x="166838" y="111211"/>
            <a:ext cx="11858324" cy="65762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 descr="Riley Andersen | Inside Out Wikia | Fandom">
            <a:extLst>
              <a:ext uri="{FF2B5EF4-FFF2-40B4-BE49-F238E27FC236}">
                <a16:creationId xmlns:a16="http://schemas.microsoft.com/office/drawing/2014/main" id="{8D65D56E-ECE7-4E4C-A644-F8C9CEF5E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35088" y="1524158"/>
            <a:ext cx="4267073" cy="533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in by Mohammad Hossein Zolfaghari fa on Characters | Cute cartoon boy,  Kids cartoon characters, Cute cartoon wallpapers">
            <a:extLst>
              <a:ext uri="{FF2B5EF4-FFF2-40B4-BE49-F238E27FC236}">
                <a16:creationId xmlns:a16="http://schemas.microsoft.com/office/drawing/2014/main" id="{9FDCB45C-D2D1-4C81-BCBA-39A75B497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765" l="10000" r="90000">
                        <a14:foregroundMark x1="41667" y1="8575" x2="49861" y2="4011"/>
                        <a14:foregroundMark x1="49861" y1="4011" x2="59583" y2="5394"/>
                        <a14:foregroundMark x1="59583" y1="5394" x2="66528" y2="9959"/>
                        <a14:foregroundMark x1="50972" y1="2905" x2="60694" y2="4288"/>
                        <a14:foregroundMark x1="60694" y1="4288" x2="60694" y2="4841"/>
                        <a14:foregroundMark x1="49444" y1="0" x2="54722" y2="1245"/>
                        <a14:foregroundMark x1="62222" y1="50484" x2="70833" y2="56293"/>
                        <a14:foregroundMark x1="64861" y1="48963" x2="74306" y2="58091"/>
                        <a14:backgroundMark x1="21944" y1="0" x2="21944" y2="0"/>
                        <a14:backgroundMark x1="74861" y1="415" x2="74861" y2="415"/>
                        <a14:backgroundMark x1="77083" y1="553" x2="77083" y2="553"/>
                        <a14:backgroundMark x1="75139" y1="692" x2="75139" y2="692"/>
                        <a14:backgroundMark x1="72222" y1="415" x2="72222" y2="415"/>
                        <a14:backgroundMark x1="70417" y1="968" x2="70417" y2="968"/>
                        <a14:backgroundMark x1="69444" y1="553" x2="69444" y2="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0566">
            <a:off x="-2423316" y="1536506"/>
            <a:ext cx="6829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2F07AA-2A68-407C-B03D-9C7C2870139C}"/>
              </a:ext>
            </a:extLst>
          </p:cNvPr>
          <p:cNvSpPr/>
          <p:nvPr/>
        </p:nvSpPr>
        <p:spPr>
          <a:xfrm>
            <a:off x="2216224" y="1467126"/>
            <a:ext cx="6557524" cy="1015663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Wohin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gehst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du?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BD2502-F82C-4629-953E-703CF0F46F20}"/>
              </a:ext>
            </a:extLst>
          </p:cNvPr>
          <p:cNvSpPr/>
          <p:nvPr/>
        </p:nvSpPr>
        <p:spPr>
          <a:xfrm>
            <a:off x="3423974" y="2754200"/>
            <a:ext cx="6826959" cy="830997"/>
          </a:xfrm>
          <a:prstGeom prst="rect">
            <a:avLst/>
          </a:prstGeom>
          <a:noFill/>
          <a:effectLst>
            <a:glow rad="101600">
              <a:srgbClr val="FF0000">
                <a:alpha val="60000"/>
              </a:srgb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Ich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gehe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ins Museum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.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40FED3-6963-4264-A958-7BACAB1B75E2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1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22737DB-8443-471F-9A81-DA1061737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พิพิธภัณฑ์ประวัติศาสตร์ธรรมชาติอเมริกา The American Museum of Natural  History สหรัฐอเมริกา">
            <a:extLst>
              <a:ext uri="{FF2B5EF4-FFF2-40B4-BE49-F238E27FC236}">
                <a16:creationId xmlns:a16="http://schemas.microsoft.com/office/drawing/2014/main" id="{5E7B419E-057D-4415-BEC4-8F45FD42B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773" y="3674598"/>
            <a:ext cx="3970638" cy="2647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6261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4F262-C468-46B3-972E-FC8BF5355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D6A28-64C6-47DE-8A1A-134A6F10C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126910-847D-4E2E-93E1-8385D6D74A00}"/>
              </a:ext>
            </a:extLst>
          </p:cNvPr>
          <p:cNvSpPr/>
          <p:nvPr/>
        </p:nvSpPr>
        <p:spPr>
          <a:xfrm>
            <a:off x="166838" y="84529"/>
            <a:ext cx="11858324" cy="66029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EBC582-983D-421B-BE0E-05CF0FF048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2" t="33333" r="3717" b="30090"/>
          <a:stretch/>
        </p:blipFill>
        <p:spPr>
          <a:xfrm>
            <a:off x="166838" y="365124"/>
            <a:ext cx="12016102" cy="306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05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359</Words>
  <Application>Microsoft Office PowerPoint</Application>
  <PresentationFormat>แบบจอกว้าง</PresentationFormat>
  <Paragraphs>110</Paragraphs>
  <Slides>29</Slides>
  <Notes>2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29</vt:i4>
      </vt:variant>
    </vt:vector>
  </HeadingPairs>
  <TitlesOfParts>
    <vt:vector size="36" baseType="lpstr">
      <vt:lpstr>Aharoni</vt:lpstr>
      <vt:lpstr>Arial</vt:lpstr>
      <vt:lpstr>Berlin Sans FB Demi</vt:lpstr>
      <vt:lpstr>Calibri</vt:lpstr>
      <vt:lpstr>Calibri Light</vt:lpstr>
      <vt:lpstr>Franklin Gothic Demi Cond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https://wordwall.net/th/resource/5220310/menschen-a11-lektion-8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14</cp:revision>
  <dcterms:created xsi:type="dcterms:W3CDTF">2022-04-28T09:01:46Z</dcterms:created>
  <dcterms:modified xsi:type="dcterms:W3CDTF">2024-01-25T04:41:55Z</dcterms:modified>
</cp:coreProperties>
</file>