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audio2.wav" ContentType="audio/wav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9" r:id="rId2"/>
    <p:sldId id="271" r:id="rId3"/>
    <p:sldId id="277" r:id="rId4"/>
    <p:sldId id="293" r:id="rId5"/>
    <p:sldId id="522" r:id="rId6"/>
    <p:sldId id="523" r:id="rId7"/>
    <p:sldId id="510" r:id="rId8"/>
    <p:sldId id="278" r:id="rId9"/>
    <p:sldId id="486" r:id="rId10"/>
    <p:sldId id="279" r:id="rId11"/>
    <p:sldId id="487" r:id="rId12"/>
    <p:sldId id="51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E8FF"/>
    <a:srgbClr val="FBB3C4"/>
    <a:srgbClr val="FA8AC5"/>
    <a:srgbClr val="F14979"/>
    <a:srgbClr val="FCB2D9"/>
    <a:srgbClr val="EE1E59"/>
    <a:srgbClr val="CEE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4DDF6-C9F2-41D6-BF14-6D13DE67A752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7E3EF-870E-4503-9D93-AC70B8204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7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/>
              <a:t>ฝึก</a:t>
            </a:r>
            <a:r>
              <a:rPr lang="en-US" dirty="0"/>
              <a:t>1. </a:t>
            </a:r>
            <a:r>
              <a:rPr lang="th-TH" dirty="0"/>
              <a:t>ใช้แก้วเซียมซีเล่นเป็นคู่</a:t>
            </a:r>
          </a:p>
          <a:p>
            <a:r>
              <a:rPr lang="th-TH" dirty="0"/>
              <a:t>ฝึก </a:t>
            </a:r>
            <a:r>
              <a:rPr lang="en-US" dirty="0"/>
              <a:t>2.</a:t>
            </a:r>
            <a:r>
              <a:rPr lang="th-TH" dirty="0"/>
              <a:t>แจก </a:t>
            </a:r>
            <a:r>
              <a:rPr lang="en-US" dirty="0" err="1"/>
              <a:t>Karten</a:t>
            </a:r>
            <a:r>
              <a:rPr lang="en-US" dirty="0"/>
              <a:t> </a:t>
            </a:r>
            <a:r>
              <a:rPr lang="th-TH" dirty="0"/>
              <a:t>ถามและเดินแลกกันในห้อง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CDEE7-9294-4C1F-A670-E2B2B7A0D197}" type="slidenum">
              <a:rPr lang="th-TH" smtClean="0"/>
              <a:t>7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CA80-09F3-44D1-92FA-0E8030259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1D815D-EB25-44E7-B3D8-6BFC3AFBE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0A533-E90B-4654-9F4B-648A10BAD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F6F06-E2CC-42F5-83BF-3A88DB98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3E6A-2687-4F68-8B52-18C574A0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E6666-1AD2-4F94-8A5B-C503A4D5A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82966-714D-40B5-B4FA-BBF935F4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6EF11-7577-4864-B46D-A1C52CF78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F5342-48D4-4610-B9B8-FCF912B3C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00726-02DA-4761-ABAE-400511EA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507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4430F-EB52-4E9D-90E5-57B3E0977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E0512-1868-405B-91C4-0264D38C3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F7DF0-0D0D-4CD9-8609-20DAB914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38ECA-5BC9-407B-B28B-604221F9F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B92DF-A199-46EF-A2C6-9F8DFD941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8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4D81B-50E7-40F6-9B3F-15E8DAF2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D1338-6C3E-4A76-BF6E-F215BBB97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F960D-4931-45B7-8F99-136833418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36563-AF3F-433E-827B-119AD30E0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C430E-01BF-410E-A814-BA8771BC9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2C18F-B007-4591-AA66-BB63F1CA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53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1C6AA-9C5D-42B3-B588-930747F45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E370D-CFE5-4D69-8A16-D8484CC00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CD40A-F10D-4E0F-A9DB-04CDDE0FE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C0209-94D3-468F-BC15-8CF98E417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8F9FE-256D-4A87-82C0-903F56CCC1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0A49C4-FC6D-484E-9E68-6ADBA0355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91ED9-D50D-4D6E-91F6-33E6092F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85B1D1-6D2F-45F1-9A0C-E5F85639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3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F3675-7510-43F5-85A8-7EA4632B9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906127-D024-4A5E-B42B-302935C0B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1EBC31-D896-4CD3-931F-CE21819A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FD51F9-6A53-4CC3-A845-72294696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48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D46FCB-7BAB-4EC9-8E8D-173FB45C5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BC829B-6210-4B11-AD6A-83FCBF82E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DE502-F9B8-488F-B4EF-ECF40F799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36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58C8A-D127-456B-8AEE-57B76363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75F3A-AB83-4B81-9390-8A16A327F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647A0-863B-4D13-BDAD-162F48D3C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599725-0C8D-4741-9420-1E13560EF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9B75B-7AFB-4BF6-9A45-DA03D6D4F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467164-E27C-4E28-80FF-34B740F7A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0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7A5C4-2214-44B6-BBFD-AAD194A5B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A2DC77-9E6C-4412-BF79-8C6EA5555C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954BF-432B-4032-9233-AD3CEB3AD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C3E6F-0EB6-4A0C-B989-5603C3C43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66044-BD86-43BA-8B01-5C2CD312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FA39F7-310A-4A12-BA23-4FBF084C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57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8E381-4375-457E-BB2D-3D38985C1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2688A3-1904-4015-A780-474B4F608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2BF0B-1A20-455F-BCCB-3F3EEE623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456B1-300F-45F3-B1A9-668EFF1DA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1DCD5-038F-49C5-B893-BF9BC055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9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A2A415-9FC8-4E8E-9A79-4B88BEC4D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2727B2-67A8-445E-BB14-117AEA7F3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83B10-1F8D-4F74-B891-859604465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38B3E-BB5A-4BB8-BFFB-E3E0B0B76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4CA38-7A0C-44AA-887F-B6BF75A74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5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CA8C32-42BD-48EA-8FAD-E0E36EEA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536DD-9D4C-4996-9279-C26F68717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2CB3C-D012-4532-8ECB-8509002169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C8B13-F2B5-43A5-BF50-46F00BA66AD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CB6A1-3D44-4471-A2F6-84146928B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CB911-61FA-47D7-8895-A24C346E5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C2B41-3B6E-4A17-BB8E-95B45B331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8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0795660/menschen-a11-lektion-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4"/>
          <a:srcRect l="23895" t="10077" r="17356" b="9844"/>
          <a:stretch/>
        </p:blipFill>
        <p:spPr bwMode="auto">
          <a:xfrm>
            <a:off x="-28049" y="-2024"/>
            <a:ext cx="8951494" cy="686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C16304-E9FD-48EB-A7C6-B71C46DFC1E3}"/>
              </a:ext>
            </a:extLst>
          </p:cNvPr>
          <p:cNvSpPr txBox="1"/>
          <p:nvPr/>
        </p:nvSpPr>
        <p:spPr>
          <a:xfrm>
            <a:off x="9789694" y="697844"/>
            <a:ext cx="2430355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erlin Sans FB Demi" pitchFamily="34" charset="0"/>
              </a:rPr>
              <a:t>Café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D7A0A-0223-4A2F-8463-CADAE2E55F29}"/>
              </a:ext>
            </a:extLst>
          </p:cNvPr>
          <p:cNvSpPr txBox="1"/>
          <p:nvPr/>
        </p:nvSpPr>
        <p:spPr>
          <a:xfrm>
            <a:off x="9805758" y="3731115"/>
            <a:ext cx="2430355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erlin Sans FB Demi" pitchFamily="34" charset="0"/>
              </a:rPr>
              <a:t>Kino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FCA84D-4209-42D0-90B4-8A23B42A03DC}"/>
              </a:ext>
            </a:extLst>
          </p:cNvPr>
          <p:cNvSpPr txBox="1"/>
          <p:nvPr/>
        </p:nvSpPr>
        <p:spPr>
          <a:xfrm>
            <a:off x="7343272" y="5273418"/>
            <a:ext cx="4892841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Berlin Sans FB Demi" pitchFamily="34" charset="0"/>
              </a:rPr>
              <a:t>Schwimmbad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ABD07F-71DF-4F1A-8770-1B19978C7F24}"/>
              </a:ext>
            </a:extLst>
          </p:cNvPr>
          <p:cNvSpPr txBox="1"/>
          <p:nvPr/>
        </p:nvSpPr>
        <p:spPr>
          <a:xfrm>
            <a:off x="9789693" y="2191084"/>
            <a:ext cx="2430355" cy="1015663"/>
          </a:xfrm>
          <a:prstGeom prst="rect">
            <a:avLst/>
          </a:prstGeom>
          <a:solidFill>
            <a:srgbClr val="FA8AC5"/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erlin Sans FB Demi" pitchFamily="34" charset="0"/>
              </a:rPr>
              <a:t>Bar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1E9C79-6092-4670-A256-2959CB399CDD}"/>
              </a:ext>
            </a:extLst>
          </p:cNvPr>
          <p:cNvSpPr txBox="1"/>
          <p:nvPr/>
        </p:nvSpPr>
        <p:spPr>
          <a:xfrm>
            <a:off x="0" y="2946909"/>
            <a:ext cx="4865434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Was </a:t>
            </a:r>
            <a:r>
              <a:rPr lang="en-US" sz="5400" dirty="0" err="1">
                <a:latin typeface="Berlin Sans FB Demi" pitchFamily="34" charset="0"/>
              </a:rPr>
              <a:t>macht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sie</a:t>
            </a:r>
            <a:r>
              <a:rPr lang="en-US" sz="5400" dirty="0">
                <a:latin typeface="Berlin Sans FB Demi" pitchFamily="34" charset="0"/>
              </a:rPr>
              <a:t>?</a:t>
            </a:r>
            <a:endParaRPr lang="th-TH" sz="5400" dirty="0">
              <a:latin typeface="Berlin Sans FB Demi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C7395F-73A4-4AB0-954F-121C178B2E03}"/>
              </a:ext>
            </a:extLst>
          </p:cNvPr>
          <p:cNvSpPr txBox="1"/>
          <p:nvPr/>
        </p:nvSpPr>
        <p:spPr>
          <a:xfrm>
            <a:off x="1175087" y="1261735"/>
            <a:ext cx="2534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atin typeface="Berlin Sans FB Demi" pitchFamily="34" charset="0"/>
              </a:rPr>
              <a:t>Karina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27C38C-F82E-4453-94FE-CE75F403E8DB}"/>
              </a:ext>
            </a:extLst>
          </p:cNvPr>
          <p:cNvSpPr txBox="1"/>
          <p:nvPr/>
        </p:nvSpPr>
        <p:spPr>
          <a:xfrm>
            <a:off x="-105407" y="4017039"/>
            <a:ext cx="6056466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Berlin Sans FB Demi" pitchFamily="34" charset="0"/>
              </a:rPr>
              <a:t>Sie </a:t>
            </a:r>
            <a:r>
              <a:rPr lang="en-US" sz="4800" dirty="0" err="1">
                <a:latin typeface="Berlin Sans FB Demi" pitchFamily="34" charset="0"/>
              </a:rPr>
              <a:t>ruft</a:t>
            </a:r>
            <a:r>
              <a:rPr lang="en-US" sz="4800" dirty="0">
                <a:latin typeface="Berlin Sans FB Demi" pitchFamily="34" charset="0"/>
              </a:rPr>
              <a:t> </a:t>
            </a:r>
            <a:r>
              <a:rPr lang="en-US" sz="4800" dirty="0" err="1">
                <a:latin typeface="Berlin Sans FB Demi" pitchFamily="34" charset="0"/>
              </a:rPr>
              <a:t>jemanden</a:t>
            </a:r>
            <a:r>
              <a:rPr lang="en-US" sz="4800" dirty="0">
                <a:latin typeface="Berlin Sans FB Demi" pitchFamily="34" charset="0"/>
              </a:rPr>
              <a:t> an.</a:t>
            </a:r>
            <a:endParaRPr lang="th-TH" sz="4800" dirty="0">
              <a:latin typeface="Berlin Sans FB Demi" pitchFamily="34" charset="0"/>
            </a:endParaRPr>
          </a:p>
        </p:txBody>
      </p:sp>
      <p:pic>
        <p:nvPicPr>
          <p:cNvPr id="1026" name="Picture 2" descr="Call Now Button – WordPress plugin | WordPress.org Thai">
            <a:extLst>
              <a:ext uri="{FF2B5EF4-FFF2-40B4-BE49-F238E27FC236}">
                <a16:creationId xmlns:a16="http://schemas.microsoft.com/office/drawing/2014/main" id="{401A8AD3-25E2-48C8-A013-9B707CA4B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021" y="3206747"/>
            <a:ext cx="1065916" cy="106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7801440-42BD-4EEC-9B30-6B60476ABC74}"/>
              </a:ext>
            </a:extLst>
          </p:cNvPr>
          <p:cNvSpPr txBox="1"/>
          <p:nvPr/>
        </p:nvSpPr>
        <p:spPr>
          <a:xfrm>
            <a:off x="3949870" y="5322095"/>
            <a:ext cx="8286243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 err="1">
                <a:latin typeface="Berlin Sans FB Demi" pitchFamily="34" charset="0"/>
              </a:rPr>
              <a:t>Mit</a:t>
            </a:r>
            <a:r>
              <a:rPr lang="en-US" sz="6000" dirty="0">
                <a:latin typeface="Berlin Sans FB Demi" pitchFamily="34" charset="0"/>
              </a:rPr>
              <a:t> </a:t>
            </a:r>
            <a:r>
              <a:rPr lang="en-US" sz="6000" dirty="0" err="1">
                <a:latin typeface="Berlin Sans FB Demi" pitchFamily="34" charset="0"/>
              </a:rPr>
              <a:t>wem</a:t>
            </a:r>
            <a:r>
              <a:rPr lang="en-US" sz="6000" dirty="0">
                <a:latin typeface="Berlin Sans FB Demi" pitchFamily="34" charset="0"/>
              </a:rPr>
              <a:t> </a:t>
            </a:r>
            <a:r>
              <a:rPr lang="en-US" sz="6000" dirty="0" err="1">
                <a:latin typeface="Berlin Sans FB Demi" pitchFamily="34" charset="0"/>
              </a:rPr>
              <a:t>telefoniert</a:t>
            </a:r>
            <a:r>
              <a:rPr lang="en-US" sz="6000" dirty="0">
                <a:latin typeface="Berlin Sans FB Demi" pitchFamily="34" charset="0"/>
              </a:rPr>
              <a:t> </a:t>
            </a:r>
            <a:r>
              <a:rPr lang="en-US" sz="6000" dirty="0" err="1">
                <a:latin typeface="Berlin Sans FB Demi" pitchFamily="34" charset="0"/>
              </a:rPr>
              <a:t>sie</a:t>
            </a:r>
            <a:r>
              <a:rPr lang="en-US" sz="6000" dirty="0">
                <a:latin typeface="Berlin Sans FB Demi" pitchFamily="34" charset="0"/>
              </a:rPr>
              <a:t>?</a:t>
            </a:r>
            <a:endParaRPr lang="th-TH" sz="6000" dirty="0">
              <a:latin typeface="Berlin Sans FB Demi" pitchFamily="34" charset="0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2993F6F5-A53E-4277-BECD-A8341EF210F1}"/>
              </a:ext>
            </a:extLst>
          </p:cNvPr>
          <p:cNvSpPr/>
          <p:nvPr/>
        </p:nvSpPr>
        <p:spPr>
          <a:xfrm rot="8104755">
            <a:off x="7734253" y="3805109"/>
            <a:ext cx="560718" cy="1846999"/>
          </a:xfrm>
          <a:prstGeom prst="downArrow">
            <a:avLst/>
          </a:prstGeom>
          <a:solidFill>
            <a:srgbClr val="FFFF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3BFEF7D-5D25-474B-BD10-BF60FC795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565" y="2769528"/>
            <a:ext cx="15240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A20FF1B-3350-459C-9911-1A1000E67FBE}"/>
              </a:ext>
            </a:extLst>
          </p:cNvPr>
          <p:cNvSpPr/>
          <p:nvPr/>
        </p:nvSpPr>
        <p:spPr>
          <a:xfrm rot="991742">
            <a:off x="8873484" y="2431634"/>
            <a:ext cx="75533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/>
      <p:bldP spid="12" grpId="0" animBg="1"/>
      <p:bldP spid="14" grpId="0" animBg="1"/>
      <p:bldP spid="13" grpId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14D998D7">
            <a:hlinkClick r:id="" action="ppaction://media"/>
            <a:extLst>
              <a:ext uri="{FF2B5EF4-FFF2-40B4-BE49-F238E27FC236}">
                <a16:creationId xmlns:a16="http://schemas.microsoft.com/office/drawing/2014/main" id="{2332D430-59AE-430E-BD9E-C6E0B6FBE3AA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91426" y="2642024"/>
            <a:ext cx="939886" cy="939886"/>
          </a:xfrm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/>
          <a:srcRect l="30747" t="55664" r="64312" b="28711"/>
          <a:stretch>
            <a:fillRect/>
          </a:stretch>
        </p:blipFill>
        <p:spPr bwMode="auto">
          <a:xfrm>
            <a:off x="502723" y="378213"/>
            <a:ext cx="3611848" cy="603480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/>
          <a:srcRect l="62267" t="57907" r="32689" b="26170"/>
          <a:stretch>
            <a:fillRect/>
          </a:stretch>
        </p:blipFill>
        <p:spPr bwMode="auto">
          <a:xfrm>
            <a:off x="8390020" y="483381"/>
            <a:ext cx="3319005" cy="589123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3609" t="20851" r="56626" b="58034"/>
          <a:stretch>
            <a:fillRect/>
          </a:stretch>
        </p:blipFill>
        <p:spPr bwMode="auto">
          <a:xfrm>
            <a:off x="3899539" y="108954"/>
            <a:ext cx="4695553" cy="2820152"/>
          </a:xfrm>
          <a:prstGeom prst="ellipse">
            <a:avLst/>
          </a:prstGeom>
          <a:ln w="63500" cap="rnd" cmpd="thickThin">
            <a:solidFill>
              <a:srgbClr val="FF5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93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40D21-96B8-40F0-A4F4-075A2A26F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466E13-5C28-4A60-8059-DC31D0928C8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4546A-341B-4997-9919-94E6B0B96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849249-D3FB-46DD-9794-9BF70B1601C3}"/>
              </a:ext>
            </a:extLst>
          </p:cNvPr>
          <p:cNvGrpSpPr/>
          <p:nvPr/>
        </p:nvGrpSpPr>
        <p:grpSpPr>
          <a:xfrm>
            <a:off x="244643" y="230188"/>
            <a:ext cx="7471609" cy="5009077"/>
            <a:chOff x="244643" y="230188"/>
            <a:chExt cx="7471609" cy="500907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CD7AC3B-1830-4BC3-BB78-78E0DE972AEC}"/>
                </a:ext>
              </a:extLst>
            </p:cNvPr>
            <p:cNvSpPr txBox="1"/>
            <p:nvPr/>
          </p:nvSpPr>
          <p:spPr>
            <a:xfrm>
              <a:off x="244643" y="230188"/>
              <a:ext cx="74716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Berlin Sans FB Demi" pitchFamily="34" charset="0"/>
                </a:rPr>
                <a:t>Was </a:t>
              </a:r>
              <a:r>
                <a:rPr lang="en-US" sz="4800" dirty="0" err="1">
                  <a:latin typeface="Berlin Sans FB Demi" pitchFamily="34" charset="0"/>
                </a:rPr>
                <a:t>sagt</a:t>
              </a:r>
              <a:r>
                <a:rPr lang="en-US" sz="4800" dirty="0">
                  <a:latin typeface="Berlin Sans FB Demi" pitchFamily="34" charset="0"/>
                </a:rPr>
                <a:t> Manuel?</a:t>
              </a:r>
              <a:endParaRPr lang="th-TH" sz="4800" dirty="0">
                <a:latin typeface="Berlin Sans FB Demi" pitchFamily="34" charset="0"/>
              </a:endParaRPr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BA2B565C-4983-4F47-AB41-E6B6A9205B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l="30747" t="55664" r="64312" b="28711"/>
            <a:stretch>
              <a:fillRect/>
            </a:stretch>
          </p:blipFill>
          <p:spPr bwMode="auto">
            <a:xfrm>
              <a:off x="666502" y="1242523"/>
              <a:ext cx="2392061" cy="3996742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18CA0C-F6C1-426B-A5DB-3BED63AB9F7D}"/>
              </a:ext>
            </a:extLst>
          </p:cNvPr>
          <p:cNvGrpSpPr/>
          <p:nvPr/>
        </p:nvGrpSpPr>
        <p:grpSpPr>
          <a:xfrm>
            <a:off x="7617995" y="162844"/>
            <a:ext cx="7471609" cy="5318742"/>
            <a:chOff x="7617995" y="156285"/>
            <a:chExt cx="7471609" cy="58366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14214B6-125D-4BEE-9F5E-36B703078CFD}"/>
                </a:ext>
              </a:extLst>
            </p:cNvPr>
            <p:cNvSpPr txBox="1"/>
            <p:nvPr/>
          </p:nvSpPr>
          <p:spPr>
            <a:xfrm>
              <a:off x="7617995" y="156285"/>
              <a:ext cx="74716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Berlin Sans FB Demi" pitchFamily="34" charset="0"/>
                </a:rPr>
                <a:t>Was </a:t>
              </a:r>
              <a:r>
                <a:rPr lang="en-US" sz="4800" dirty="0" err="1">
                  <a:latin typeface="Berlin Sans FB Demi" pitchFamily="34" charset="0"/>
                </a:rPr>
                <a:t>sagt</a:t>
              </a:r>
              <a:r>
                <a:rPr lang="en-US" sz="4800" dirty="0">
                  <a:latin typeface="Berlin Sans FB Demi" pitchFamily="34" charset="0"/>
                </a:rPr>
                <a:t> Jonas?</a:t>
              </a:r>
              <a:endParaRPr lang="th-TH" sz="4800" dirty="0">
                <a:latin typeface="Berlin Sans FB Demi" pitchFamily="34" charset="0"/>
              </a:endParaRPr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E07DB490-5854-4FDB-95EC-86F5C54B5C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l="62267" t="57907" r="32689" b="26170"/>
            <a:stretch>
              <a:fillRect/>
            </a:stretch>
          </p:blipFill>
          <p:spPr bwMode="auto">
            <a:xfrm>
              <a:off x="8939231" y="1282426"/>
              <a:ext cx="2653804" cy="4710501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63102C8-E82F-45DD-BE2C-3A9E9F05DA88}"/>
              </a:ext>
            </a:extLst>
          </p:cNvPr>
          <p:cNvSpPr txBox="1"/>
          <p:nvPr/>
        </p:nvSpPr>
        <p:spPr>
          <a:xfrm>
            <a:off x="3392388" y="2319667"/>
            <a:ext cx="5344733" cy="58477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Berlin Sans FB Demi" pitchFamily="34" charset="0"/>
              </a:rPr>
              <a:t>Gehen</a:t>
            </a:r>
            <a:r>
              <a:rPr lang="en-US" sz="3200" dirty="0">
                <a:latin typeface="Berlin Sans FB Demi" pitchFamily="34" charset="0"/>
              </a:rPr>
              <a:t> </a:t>
            </a:r>
            <a:r>
              <a:rPr lang="en-US" sz="3200" dirty="0" err="1">
                <a:latin typeface="Berlin Sans FB Demi" pitchFamily="34" charset="0"/>
              </a:rPr>
              <a:t>wir</a:t>
            </a:r>
            <a:r>
              <a:rPr lang="en-US" sz="3200" dirty="0">
                <a:latin typeface="Berlin Sans FB Demi" pitchFamily="34" charset="0"/>
              </a:rPr>
              <a:t> ins </a:t>
            </a:r>
            <a:r>
              <a:rPr lang="en-US" sz="3200" dirty="0" err="1">
                <a:latin typeface="Berlin Sans FB Demi" pitchFamily="34" charset="0"/>
              </a:rPr>
              <a:t>Schwimmbad</a:t>
            </a:r>
            <a:r>
              <a:rPr lang="en-US" sz="3200" dirty="0">
                <a:latin typeface="Berlin Sans FB Demi" pitchFamily="34" charset="0"/>
              </a:rPr>
              <a:t>?</a:t>
            </a:r>
            <a:endParaRPr lang="th-TH" sz="3200" dirty="0">
              <a:latin typeface="Berlin Sans FB Demi" pitchFamily="34" charset="0"/>
            </a:endParaRPr>
          </a:p>
        </p:txBody>
      </p:sp>
      <p:pic>
        <p:nvPicPr>
          <p:cNvPr id="9" name="14D998D7">
            <a:hlinkClick r:id="" action="ppaction://media"/>
            <a:extLst>
              <a:ext uri="{FF2B5EF4-FFF2-40B4-BE49-F238E27FC236}">
                <a16:creationId xmlns:a16="http://schemas.microsoft.com/office/drawing/2014/main" id="{5047F8C0-FD6B-44DD-B245-2F76336263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32474" y="4917094"/>
            <a:ext cx="939886" cy="9398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294FB1-E378-4872-A6D1-0D1755894A72}"/>
              </a:ext>
            </a:extLst>
          </p:cNvPr>
          <p:cNvSpPr txBox="1"/>
          <p:nvPr/>
        </p:nvSpPr>
        <p:spPr>
          <a:xfrm>
            <a:off x="4136181" y="1376648"/>
            <a:ext cx="3733714" cy="58477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Berlin Sans FB Demi" pitchFamily="34" charset="0"/>
              </a:rPr>
              <a:t>Gehen</a:t>
            </a:r>
            <a:r>
              <a:rPr lang="en-US" sz="3200" dirty="0">
                <a:latin typeface="Berlin Sans FB Demi" pitchFamily="34" charset="0"/>
              </a:rPr>
              <a:t> </a:t>
            </a:r>
            <a:r>
              <a:rPr lang="en-US" sz="3200" dirty="0" err="1">
                <a:latin typeface="Berlin Sans FB Demi" pitchFamily="34" charset="0"/>
              </a:rPr>
              <a:t>wir</a:t>
            </a:r>
            <a:r>
              <a:rPr lang="en-US" sz="3200" dirty="0">
                <a:latin typeface="Berlin Sans FB Demi" pitchFamily="34" charset="0"/>
              </a:rPr>
              <a:t> ins Kino?</a:t>
            </a:r>
            <a:endParaRPr lang="th-TH" sz="3200" dirty="0">
              <a:latin typeface="Berlin Sans FB Demi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C2F2FA-939C-429E-A21F-8AF6A53566F8}"/>
              </a:ext>
            </a:extLst>
          </p:cNvPr>
          <p:cNvSpPr txBox="1"/>
          <p:nvPr/>
        </p:nvSpPr>
        <p:spPr>
          <a:xfrm>
            <a:off x="3454103" y="3229076"/>
            <a:ext cx="5221301" cy="58477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Berlin Sans FB Demi" pitchFamily="34" charset="0"/>
              </a:rPr>
              <a:t>Heute </a:t>
            </a:r>
            <a:r>
              <a:rPr lang="en-US" sz="3200" dirty="0" err="1">
                <a:latin typeface="Berlin Sans FB Demi" pitchFamily="34" charset="0"/>
              </a:rPr>
              <a:t>Nachmittag</a:t>
            </a:r>
            <a:r>
              <a:rPr lang="en-US" sz="3200" dirty="0">
                <a:latin typeface="Berlin Sans FB Demi" pitchFamily="34" charset="0"/>
              </a:rPr>
              <a:t> um </a:t>
            </a:r>
            <a:r>
              <a:rPr lang="en-US" sz="3200" dirty="0" err="1">
                <a:latin typeface="Berlin Sans FB Demi" pitchFamily="34" charset="0"/>
              </a:rPr>
              <a:t>vier</a:t>
            </a:r>
            <a:r>
              <a:rPr lang="en-US" sz="3200" dirty="0">
                <a:latin typeface="Berlin Sans FB Demi" pitchFamily="34" charset="0"/>
              </a:rPr>
              <a:t>.</a:t>
            </a:r>
            <a:endParaRPr lang="th-TH" sz="3200" dirty="0">
              <a:latin typeface="Berlin Sans FB Dem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9873C4-E281-4C42-9224-557C85C18CBA}"/>
              </a:ext>
            </a:extLst>
          </p:cNvPr>
          <p:cNvSpPr txBox="1"/>
          <p:nvPr/>
        </p:nvSpPr>
        <p:spPr>
          <a:xfrm>
            <a:off x="3683332" y="1176099"/>
            <a:ext cx="499207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latin typeface="Berlin Sans FB Demi" pitchFamily="34" charset="0"/>
              </a:rPr>
              <a:t>Was </a:t>
            </a:r>
            <a:r>
              <a:rPr lang="en-US" sz="6000" dirty="0" err="1">
                <a:latin typeface="Berlin Sans FB Demi" pitchFamily="34" charset="0"/>
              </a:rPr>
              <a:t>ist</a:t>
            </a:r>
            <a:r>
              <a:rPr lang="en-US" sz="6000" dirty="0">
                <a:latin typeface="Berlin Sans FB Demi" pitchFamily="34" charset="0"/>
              </a:rPr>
              <a:t> </a:t>
            </a:r>
          </a:p>
          <a:p>
            <a:pPr algn="ctr"/>
            <a:r>
              <a:rPr lang="en-US" sz="6000" dirty="0">
                <a:solidFill>
                  <a:schemeClr val="accent6"/>
                </a:solidFill>
                <a:latin typeface="Berlin Sans FB Demi" pitchFamily="34" charset="0"/>
              </a:rPr>
              <a:t>das Problem? </a:t>
            </a:r>
            <a:endParaRPr lang="th-TH" sz="6000" dirty="0">
              <a:solidFill>
                <a:schemeClr val="accent6"/>
              </a:solidFill>
              <a:latin typeface="Berlin Sans FB Dem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EB067C-6AB2-4AEB-BD14-A31588DCF710}"/>
              </a:ext>
            </a:extLst>
          </p:cNvPr>
          <p:cNvSpPr txBox="1"/>
          <p:nvPr/>
        </p:nvSpPr>
        <p:spPr>
          <a:xfrm>
            <a:off x="525409" y="6176963"/>
            <a:ext cx="111540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latin typeface="Berlin Sans FB Demi" pitchFamily="34" charset="0"/>
              </a:rPr>
              <a:t>Was </a:t>
            </a:r>
            <a:r>
              <a:rPr lang="en-US" sz="6000" dirty="0" err="1">
                <a:latin typeface="Berlin Sans FB Demi" pitchFamily="34" charset="0"/>
              </a:rPr>
              <a:t>machen</a:t>
            </a:r>
            <a:r>
              <a:rPr lang="en-US" sz="6000" dirty="0">
                <a:latin typeface="Berlin Sans FB Demi" pitchFamily="34" charset="0"/>
              </a:rPr>
              <a:t> Manuel und Jonas?</a:t>
            </a:r>
            <a:endParaRPr lang="th-TH" sz="6000" dirty="0">
              <a:solidFill>
                <a:schemeClr val="accent6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64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931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96296E-6 L 0.33372 0.6344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80" y="3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-0.26967 0.475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90" y="2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7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7CC8322-4F27-4F16-A93B-BCEF14DA0224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grpSp>
        <p:nvGrpSpPr>
          <p:cNvPr id="9" name="Group 8"/>
          <p:cNvGrpSpPr/>
          <p:nvPr/>
        </p:nvGrpSpPr>
        <p:grpSpPr>
          <a:xfrm>
            <a:off x="388612" y="234952"/>
            <a:ext cx="3556595" cy="2333508"/>
            <a:chOff x="285720" y="571480"/>
            <a:chExt cx="5143536" cy="3386128"/>
          </a:xfrm>
        </p:grpSpPr>
        <p:pic>
          <p:nvPicPr>
            <p:cNvPr id="1026" name="Picture 2" descr="Image result for einladen"/>
            <p:cNvPicPr>
              <a:picLocks noChangeAspect="1" noChangeArrowheads="1"/>
            </p:cNvPicPr>
            <p:nvPr/>
          </p:nvPicPr>
          <p:blipFill>
            <a:blip r:embed="rId2"/>
            <a:srcRect l="30738" b="3688"/>
            <a:stretch>
              <a:fillRect/>
            </a:stretch>
          </p:blipFill>
          <p:spPr bwMode="auto">
            <a:xfrm>
              <a:off x="285720" y="571480"/>
              <a:ext cx="3219424" cy="3357586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3357554" y="571480"/>
              <a:ext cx="2071702" cy="3357586"/>
            </a:xfrm>
            <a:prstGeom prst="rect">
              <a:avLst/>
            </a:prstGeom>
            <a:solidFill>
              <a:srgbClr val="FCB2D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1030" name="Picture 6" descr="Image result for girl clipart transparent background"/>
            <p:cNvPicPr>
              <a:picLocks noChangeAspect="1" noChangeArrowheads="1"/>
            </p:cNvPicPr>
            <p:nvPr/>
          </p:nvPicPr>
          <p:blipFill>
            <a:blip r:embed="rId3" cstate="print"/>
            <a:srcRect r="28889"/>
            <a:stretch>
              <a:fillRect/>
            </a:stretch>
          </p:blipFill>
          <p:spPr bwMode="auto">
            <a:xfrm>
              <a:off x="2357422" y="571480"/>
              <a:ext cx="2286016" cy="3386128"/>
            </a:xfrm>
            <a:prstGeom prst="rect">
              <a:avLst/>
            </a:prstGeom>
            <a:noFill/>
          </p:spPr>
        </p:pic>
      </p:grpSp>
      <p:sp>
        <p:nvSpPr>
          <p:cNvPr id="10" name="Rectangle 9"/>
          <p:cNvSpPr/>
          <p:nvPr/>
        </p:nvSpPr>
        <p:spPr>
          <a:xfrm>
            <a:off x="3945207" y="529890"/>
            <a:ext cx="4214842" cy="1446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einen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Vorschlag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machen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33105" y="5032378"/>
            <a:ext cx="4600830" cy="1446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einen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Zeitpunkt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angeben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41195" y="2683557"/>
            <a:ext cx="4214842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Komplimente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machen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032" name="Picture 8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4867" y="4309210"/>
            <a:ext cx="3913002" cy="22304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loud Callout 14"/>
          <p:cNvSpPr/>
          <p:nvPr/>
        </p:nvSpPr>
        <p:spPr>
          <a:xfrm>
            <a:off x="231990" y="4182460"/>
            <a:ext cx="1180030" cy="999839"/>
          </a:xfrm>
          <a:prstGeom prst="cloudCallout">
            <a:avLst>
              <a:gd name="adj1" fmla="val 36309"/>
              <a:gd name="adj2" fmla="val 6562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6" name="Picture 10" descr="Related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741" y="4349338"/>
            <a:ext cx="674917" cy="662544"/>
          </a:xfrm>
          <a:prstGeom prst="rect">
            <a:avLst/>
          </a:prstGeom>
          <a:noFill/>
        </p:spPr>
      </p:pic>
      <p:cxnSp>
        <p:nvCxnSpPr>
          <p:cNvPr id="18" name="Straight Connector 17"/>
          <p:cNvCxnSpPr>
            <a:cxnSpLocks/>
          </p:cNvCxnSpPr>
          <p:nvPr/>
        </p:nvCxnSpPr>
        <p:spPr>
          <a:xfrm flipH="1">
            <a:off x="1660750" y="4467919"/>
            <a:ext cx="928694" cy="20717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36" name="Picture 12" descr="Image result for compliment"/>
          <p:cNvPicPr>
            <a:picLocks noChangeAspect="1" noChangeArrowheads="1"/>
          </p:cNvPicPr>
          <p:nvPr/>
        </p:nvPicPr>
        <p:blipFill>
          <a:blip r:embed="rId6"/>
          <a:srcRect t="32099" r="44883"/>
          <a:stretch>
            <a:fillRect/>
          </a:stretch>
        </p:blipFill>
        <p:spPr bwMode="auto">
          <a:xfrm>
            <a:off x="7966552" y="2254244"/>
            <a:ext cx="3357586" cy="2500330"/>
          </a:xfrm>
          <a:prstGeom prst="rect">
            <a:avLst/>
          </a:prstGeom>
          <a:noFill/>
        </p:spPr>
      </p:pic>
      <p:sp>
        <p:nvSpPr>
          <p:cNvPr id="1038" name="AutoShape 14" descr="Image result for compliment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040" name="AutoShape 16" descr="Image result for compliment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23" name="Cloud Callout 22"/>
          <p:cNvSpPr/>
          <p:nvPr/>
        </p:nvSpPr>
        <p:spPr>
          <a:xfrm>
            <a:off x="9895378" y="1968492"/>
            <a:ext cx="2071702" cy="1857388"/>
          </a:xfrm>
          <a:prstGeom prst="cloudCallout">
            <a:avLst>
              <a:gd name="adj1" fmla="val -75348"/>
              <a:gd name="adj2" fmla="val -933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4" name="Picture 17"/>
          <p:cNvPicPr>
            <a:picLocks noChangeAspect="1" noChangeArrowheads="1"/>
          </p:cNvPicPr>
          <p:nvPr/>
        </p:nvPicPr>
        <p:blipFill>
          <a:blip r:embed="rId7" cstate="print"/>
          <a:srcRect l="13177" t="32226" r="47291" b="16015"/>
          <a:stretch>
            <a:fillRect/>
          </a:stretch>
        </p:blipFill>
        <p:spPr bwMode="auto">
          <a:xfrm>
            <a:off x="10324007" y="2325682"/>
            <a:ext cx="1267101" cy="120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2" grpId="0" animBg="1"/>
      <p:bldP spid="15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1BD92-7D7A-4137-8DE7-D27C1129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6E7C7-CAA6-46C0-B136-50AD819C5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EDB7D1-1869-4FB5-82BC-EB5A5167BBF8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36CCD2-E634-457A-8025-2CA65AD1A200}"/>
              </a:ext>
            </a:extLst>
          </p:cNvPr>
          <p:cNvSpPr txBox="1"/>
          <p:nvPr/>
        </p:nvSpPr>
        <p:spPr>
          <a:xfrm>
            <a:off x="1646544" y="1940310"/>
            <a:ext cx="8456162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6000" dirty="0" err="1">
                <a:latin typeface="Berlin Sans FB Demi" pitchFamily="34" charset="0"/>
              </a:rPr>
              <a:t>Gehen</a:t>
            </a:r>
            <a:r>
              <a:rPr lang="en-US" sz="6000" dirty="0">
                <a:latin typeface="Berlin Sans FB Demi" pitchFamily="34" charset="0"/>
              </a:rPr>
              <a:t> </a:t>
            </a:r>
            <a:r>
              <a:rPr lang="en-US" sz="6000" dirty="0" err="1">
                <a:latin typeface="Berlin Sans FB Demi" pitchFamily="34" charset="0"/>
              </a:rPr>
              <a:t>wir</a:t>
            </a:r>
            <a:r>
              <a:rPr lang="en-US" sz="6000" dirty="0">
                <a:latin typeface="Berlin Sans FB Demi" pitchFamily="34" charset="0"/>
              </a:rPr>
              <a:t> ins/ in die ….?</a:t>
            </a:r>
            <a:endParaRPr lang="th-TH" sz="6000" dirty="0">
              <a:solidFill>
                <a:schemeClr val="accent6"/>
              </a:solidFill>
              <a:latin typeface="Berlin Sans FB Demi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8A3E40-1722-4E05-ADE5-AD0B00C61B8E}"/>
              </a:ext>
            </a:extLst>
          </p:cNvPr>
          <p:cNvSpPr/>
          <p:nvPr/>
        </p:nvSpPr>
        <p:spPr>
          <a:xfrm>
            <a:off x="-1" y="244138"/>
            <a:ext cx="5322771" cy="1446550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einen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Vorschlag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machen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6B24EC-C661-4DD5-8077-3AE6C26C406A}"/>
              </a:ext>
            </a:extLst>
          </p:cNvPr>
          <p:cNvSpPr txBox="1"/>
          <p:nvPr/>
        </p:nvSpPr>
        <p:spPr>
          <a:xfrm>
            <a:off x="394676" y="3165737"/>
            <a:ext cx="11133176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5400" dirty="0" err="1">
                <a:latin typeface="Berlin Sans FB Demi" pitchFamily="34" charset="0"/>
              </a:rPr>
              <a:t>Gehen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wir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zusammen</a:t>
            </a:r>
            <a:r>
              <a:rPr lang="en-US" sz="5400" dirty="0">
                <a:latin typeface="Berlin Sans FB Demi" pitchFamily="34" charset="0"/>
              </a:rPr>
              <a:t> ins/ in die ….?</a:t>
            </a:r>
            <a:endParaRPr lang="th-TH" sz="5400" dirty="0">
              <a:solidFill>
                <a:schemeClr val="accent6"/>
              </a:solidFill>
              <a:latin typeface="Berlin Sans FB Demi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A6EF00-9F95-4212-80C1-34AFB09658C7}"/>
              </a:ext>
            </a:extLst>
          </p:cNvPr>
          <p:cNvSpPr txBox="1"/>
          <p:nvPr/>
        </p:nvSpPr>
        <p:spPr>
          <a:xfrm>
            <a:off x="1019847" y="4298832"/>
            <a:ext cx="9882834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6000" dirty="0" err="1">
                <a:latin typeface="Berlin Sans FB Demi" pitchFamily="34" charset="0"/>
              </a:rPr>
              <a:t>Vielleicht</a:t>
            </a:r>
            <a:r>
              <a:rPr lang="en-US" sz="6000" dirty="0">
                <a:latin typeface="Berlin Sans FB Demi" pitchFamily="34" charset="0"/>
              </a:rPr>
              <a:t> </a:t>
            </a:r>
            <a:r>
              <a:rPr lang="en-US" sz="6000" dirty="0" err="1">
                <a:latin typeface="Berlin Sans FB Demi" pitchFamily="34" charset="0"/>
              </a:rPr>
              <a:t>können</a:t>
            </a:r>
            <a:r>
              <a:rPr lang="en-US" sz="6000" dirty="0">
                <a:latin typeface="Berlin Sans FB Demi" pitchFamily="34" charset="0"/>
              </a:rPr>
              <a:t> </a:t>
            </a:r>
            <a:r>
              <a:rPr lang="en-US" sz="6000" dirty="0" err="1">
                <a:latin typeface="Berlin Sans FB Demi" pitchFamily="34" charset="0"/>
              </a:rPr>
              <a:t>wir</a:t>
            </a:r>
            <a:r>
              <a:rPr lang="en-US" sz="6000" dirty="0">
                <a:latin typeface="Berlin Sans FB Demi" pitchFamily="34" charset="0"/>
              </a:rPr>
              <a:t> </a:t>
            </a:r>
          </a:p>
          <a:p>
            <a:pPr algn="ctr"/>
            <a:r>
              <a:rPr lang="en-US" sz="6000" dirty="0">
                <a:latin typeface="Berlin Sans FB Demi" pitchFamily="34" charset="0"/>
              </a:rPr>
              <a:t>morgen Abend ins/ in die….?</a:t>
            </a:r>
            <a:endParaRPr lang="th-TH" sz="6000" dirty="0">
              <a:solidFill>
                <a:schemeClr val="accent6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8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80EC4-F709-416E-A2CD-DD59A9DBC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https://wordwall.net/th/resource/10795660/menschen-a11-lektion-8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6DC21-CE97-4CAF-A2B5-5DDFD10B7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27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37FCBF-1571-48AF-AA8E-FFF0E3030C7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1026" name="Picture 2" descr="Image result for kids talki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0" b="97810" l="1122" r="28205">
                        <a14:foregroundMark x1="15705" y1="12044" x2="5769" y2="16423"/>
                        <a14:foregroundMark x1="5769" y1="16423" x2="11218" y2="36496"/>
                        <a14:foregroundMark x1="11218" y1="36496" x2="13141" y2="39051"/>
                        <a14:foregroundMark x1="13622" y1="5839" x2="6090" y2="9124"/>
                        <a14:foregroundMark x1="6090" y1="9124" x2="6090" y2="10584"/>
                        <a14:foregroundMark x1="7051" y1="5474" x2="12981" y2="11314"/>
                        <a14:foregroundMark x1="12981" y1="11314" x2="16827" y2="35401"/>
                        <a14:foregroundMark x1="10417" y1="1095" x2="4167" y2="12774"/>
                        <a14:foregroundMark x1="4167" y1="12774" x2="2083" y2="31387"/>
                        <a14:foregroundMark x1="8333" y1="1460" x2="12340" y2="6934"/>
                        <a14:foregroundMark x1="17788" y1="28832" x2="11378" y2="51460"/>
                        <a14:foregroundMark x1="11378" y1="51460" x2="10417" y2="80657"/>
                        <a14:foregroundMark x1="10417" y1="80657" x2="11538" y2="91606"/>
                        <a14:foregroundMark x1="8494" y1="97810" x2="14744" y2="98905"/>
                        <a14:foregroundMark x1="1122" y1="85766" x2="2885" y2="97445"/>
                        <a14:foregroundMark x1="25000" y1="83212" x2="25801" y2="79197"/>
                        <a14:foregroundMark x1="26923" y1="80657" x2="28205" y2="79927"/>
                        <a14:foregroundMark x1="4327" y1="33942" x2="4327" y2="33942"/>
                        <a14:foregroundMark x1="11859" y1="29927" x2="11859" y2="29927"/>
                        <a14:foregroundMark x1="11378" y1="29927" x2="12660" y2="32117"/>
                        <a14:foregroundMark x1="9776" y1="74453" x2="9776" y2="76277"/>
                        <a14:foregroundMark x1="13462" y1="72263" x2="14583" y2="80657"/>
                        <a14:foregroundMark x1="13942" y1="83212" x2="13301" y2="73723"/>
                        <a14:foregroundMark x1="8814" y1="85401" x2="10096" y2="71533"/>
                      </a14:backgroundRemoval>
                    </a14:imgEffect>
                  </a14:imgLayer>
                </a14:imgProps>
              </a:ext>
            </a:extLst>
          </a:blip>
          <a:srcRect r="71154"/>
          <a:stretch>
            <a:fillRect/>
          </a:stretch>
        </p:blipFill>
        <p:spPr bwMode="auto">
          <a:xfrm>
            <a:off x="70450" y="2534982"/>
            <a:ext cx="3018897" cy="42621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ounded Rectangular Callout 5"/>
          <p:cNvSpPr/>
          <p:nvPr/>
        </p:nvSpPr>
        <p:spPr>
          <a:xfrm>
            <a:off x="1297172" y="372141"/>
            <a:ext cx="5837952" cy="2406786"/>
          </a:xfrm>
          <a:prstGeom prst="wedgeRoundRectCallout">
            <a:avLst>
              <a:gd name="adj1" fmla="val -38602"/>
              <a:gd name="adj2" fmla="val 94381"/>
              <a:gd name="adj3" fmla="val 16667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3600" b="1" dirty="0">
              <a:latin typeface="Comic Sans MS" pitchFamily="66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75591" y="550374"/>
            <a:ext cx="4929222" cy="7049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2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chemeClr val="tx1"/>
                </a:solidFill>
                <a:latin typeface="Kristen ITC" pitchFamily="66" charset="0"/>
              </a:rPr>
              <a:t>Gehen</a:t>
            </a:r>
            <a:r>
              <a:rPr lang="en-US" sz="2800" b="1" dirty="0">
                <a:solidFill>
                  <a:schemeClr val="tx1"/>
                </a:solidFill>
                <a:latin typeface="Kristen ITC" pitchFamily="66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risten ITC" pitchFamily="66" charset="0"/>
              </a:rPr>
              <a:t>wir</a:t>
            </a:r>
            <a:r>
              <a:rPr lang="en-US" sz="2800" b="1" dirty="0">
                <a:solidFill>
                  <a:schemeClr val="tx1"/>
                </a:solidFill>
                <a:latin typeface="Kristen ITC" pitchFamily="66" charset="0"/>
              </a:rPr>
              <a:t> ins / in die____?</a:t>
            </a:r>
            <a:endParaRPr lang="th-TH" sz="2800" b="1" dirty="0">
              <a:solidFill>
                <a:schemeClr val="tx1"/>
              </a:solidFill>
              <a:latin typeface="Kristen ITC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526754" y="1443678"/>
            <a:ext cx="5429288" cy="9971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2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chemeClr val="tx1"/>
                </a:solidFill>
                <a:latin typeface="Kristen ITC" pitchFamily="66" charset="0"/>
              </a:rPr>
              <a:t>Vielleicht</a:t>
            </a:r>
            <a:r>
              <a:rPr lang="en-US" sz="2800" b="1" dirty="0">
                <a:solidFill>
                  <a:schemeClr val="tx1"/>
                </a:solidFill>
                <a:latin typeface="Kristen ITC" pitchFamily="66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risten ITC" pitchFamily="66" charset="0"/>
              </a:rPr>
              <a:t>können</a:t>
            </a:r>
            <a:r>
              <a:rPr lang="en-US" sz="2800" b="1" dirty="0">
                <a:solidFill>
                  <a:schemeClr val="tx1"/>
                </a:solidFill>
                <a:latin typeface="Kristen ITC" pitchFamily="66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risten ITC" pitchFamily="66" charset="0"/>
              </a:rPr>
              <a:t>wir</a:t>
            </a:r>
            <a:r>
              <a:rPr lang="en-US" sz="2800" b="1" dirty="0">
                <a:solidFill>
                  <a:schemeClr val="tx1"/>
                </a:solidFill>
                <a:latin typeface="Kristen ITC" pitchFamily="66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risten ITC" pitchFamily="66" charset="0"/>
              </a:rPr>
              <a:t>morgen</a:t>
            </a:r>
            <a:r>
              <a:rPr lang="en-US" sz="2800" b="1" dirty="0">
                <a:solidFill>
                  <a:schemeClr val="tx1"/>
                </a:solidFill>
                <a:latin typeface="Kristen ITC" pitchFamily="66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risten ITC" pitchFamily="66" charset="0"/>
              </a:rPr>
              <a:t>Abend</a:t>
            </a:r>
            <a:r>
              <a:rPr lang="en-US" sz="2800" b="1" dirty="0">
                <a:solidFill>
                  <a:schemeClr val="tx1"/>
                </a:solidFill>
                <a:latin typeface="Kristen ITC" pitchFamily="66" charset="0"/>
              </a:rPr>
              <a:t> ins / in die ___?</a:t>
            </a:r>
            <a:endParaRPr lang="th-TH" sz="2800" b="1" dirty="0">
              <a:solidFill>
                <a:schemeClr val="tx1"/>
              </a:solidFill>
              <a:latin typeface="Kristen ITC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59041" y="224007"/>
            <a:ext cx="4214842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einen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Vorschlag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</a:p>
          <a:p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machen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07008" y="1600200"/>
            <a:ext cx="3883289" cy="6463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darauf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reagieren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5" name="Picture 2" descr="Image result for kids talki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59" b="97810" l="72436" r="99038">
                        <a14:foregroundMark x1="81250" y1="41606" x2="81250" y2="41606"/>
                        <a14:foregroundMark x1="85737" y1="39051" x2="85737" y2="39051"/>
                        <a14:foregroundMark x1="83173" y1="50365" x2="84455" y2="50000"/>
                        <a14:foregroundMark x1="72436" y1="77372" x2="74840" y2="78467"/>
                        <a14:foregroundMark x1="84776" y1="91606" x2="92949" y2="93066"/>
                        <a14:foregroundMark x1="92949" y1="93066" x2="94391" y2="87956"/>
                        <a14:foregroundMark x1="83333" y1="98175" x2="91987" y2="93796"/>
                        <a14:foregroundMark x1="87340" y1="35036" x2="80128" y2="40876"/>
                        <a14:foregroundMark x1="80128" y1="40876" x2="79808" y2="42336"/>
                        <a14:foregroundMark x1="96955" y1="58394" x2="99038" y2="63504"/>
                      </a14:backgroundRemoval>
                    </a14:imgEffect>
                  </a14:imgLayer>
                </a14:imgProps>
              </a:ext>
            </a:extLst>
          </a:blip>
          <a:srcRect l="70720" r="-498"/>
          <a:stretch>
            <a:fillRect/>
          </a:stretch>
        </p:blipFill>
        <p:spPr bwMode="auto">
          <a:xfrm>
            <a:off x="9226996" y="2193122"/>
            <a:ext cx="3151589" cy="464740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Rounded Rectangular Callout 5">
            <a:extLst>
              <a:ext uri="{FF2B5EF4-FFF2-40B4-BE49-F238E27FC236}">
                <a16:creationId xmlns:a16="http://schemas.microsoft.com/office/drawing/2014/main" id="{783131B3-E02C-4767-924B-D306D006CDAA}"/>
              </a:ext>
            </a:extLst>
          </p:cNvPr>
          <p:cNvSpPr/>
          <p:nvPr/>
        </p:nvSpPr>
        <p:spPr>
          <a:xfrm>
            <a:off x="3241357" y="4147258"/>
            <a:ext cx="5925631" cy="2338601"/>
          </a:xfrm>
          <a:prstGeom prst="wedgeRoundRectCallout">
            <a:avLst>
              <a:gd name="adj1" fmla="val 64046"/>
              <a:gd name="adj2" fmla="val -30489"/>
              <a:gd name="adj3" fmla="val 16667"/>
            </a:avLst>
          </a:prstGeom>
          <a:solidFill>
            <a:srgbClr val="F14979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3200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2068" y="4335635"/>
            <a:ext cx="5467922" cy="919401"/>
          </a:xfrm>
          <a:prstGeom prst="flowChartAlternateProcess">
            <a:avLst/>
          </a:prstGeom>
          <a:solidFill>
            <a:srgbClr val="FA8AC5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 Demi" pitchFamily="34" charset="0"/>
              </a:rPr>
              <a:t>Tut </a:t>
            </a:r>
            <a:r>
              <a:rPr lang="en-US" sz="2400" dirty="0" err="1">
                <a:latin typeface="Berlin Sans FB Demi" pitchFamily="34" charset="0"/>
              </a:rPr>
              <a:t>mir</a:t>
            </a:r>
            <a:r>
              <a:rPr lang="en-US" sz="2400" dirty="0">
                <a:latin typeface="Berlin Sans FB Demi" pitchFamily="34" charset="0"/>
              </a:rPr>
              <a:t> </a:t>
            </a:r>
            <a:r>
              <a:rPr lang="en-US" sz="2400" dirty="0" err="1">
                <a:latin typeface="Berlin Sans FB Demi" pitchFamily="34" charset="0"/>
              </a:rPr>
              <a:t>leid</a:t>
            </a:r>
            <a:r>
              <a:rPr lang="en-US" sz="2400" dirty="0">
                <a:latin typeface="Berlin Sans FB Demi" pitchFamily="34" charset="0"/>
              </a:rPr>
              <a:t>, </a:t>
            </a:r>
            <a:r>
              <a:rPr lang="en-US" sz="2400" dirty="0" err="1">
                <a:latin typeface="Berlin Sans FB Demi" pitchFamily="34" charset="0"/>
              </a:rPr>
              <a:t>ich</a:t>
            </a:r>
            <a:r>
              <a:rPr lang="en-US" sz="2400" dirty="0">
                <a:latin typeface="Berlin Sans FB Demi" pitchFamily="34" charset="0"/>
              </a:rPr>
              <a:t> </a:t>
            </a:r>
            <a:r>
              <a:rPr lang="en-US" sz="2400" dirty="0" err="1">
                <a:latin typeface="Berlin Sans FB Demi" pitchFamily="34" charset="0"/>
              </a:rPr>
              <a:t>kann</a:t>
            </a:r>
            <a:r>
              <a:rPr lang="en-US" sz="2400" dirty="0">
                <a:latin typeface="Berlin Sans FB Demi" pitchFamily="34" charset="0"/>
              </a:rPr>
              <a:t> </a:t>
            </a:r>
            <a:r>
              <a:rPr lang="en-US" sz="2400" dirty="0" err="1">
                <a:latin typeface="Berlin Sans FB Demi" pitchFamily="34" charset="0"/>
              </a:rPr>
              <a:t>leider</a:t>
            </a:r>
            <a:r>
              <a:rPr lang="en-US" sz="2400" dirty="0">
                <a:latin typeface="Berlin Sans FB Demi" pitchFamily="34" charset="0"/>
              </a:rPr>
              <a:t> </a:t>
            </a:r>
            <a:r>
              <a:rPr lang="en-US" sz="2400" dirty="0" err="1">
                <a:latin typeface="Berlin Sans FB Demi" pitchFamily="34" charset="0"/>
              </a:rPr>
              <a:t>doch</a:t>
            </a:r>
            <a:r>
              <a:rPr lang="en-US" sz="2400" dirty="0">
                <a:latin typeface="Berlin Sans FB Demi" pitchFamily="34" charset="0"/>
              </a:rPr>
              <a:t> </a:t>
            </a:r>
            <a:r>
              <a:rPr lang="en-US" sz="2400" dirty="0" err="1">
                <a:latin typeface="Berlin Sans FB Demi" pitchFamily="34" charset="0"/>
              </a:rPr>
              <a:t>nicht</a:t>
            </a:r>
            <a:r>
              <a:rPr lang="en-US" sz="2400" dirty="0">
                <a:latin typeface="Berlin Sans FB Demi" pitchFamily="34" charset="0"/>
              </a:rPr>
              <a:t> </a:t>
            </a:r>
            <a:r>
              <a:rPr lang="en-US" sz="2400" dirty="0" err="1">
                <a:latin typeface="Berlin Sans FB Demi" pitchFamily="34" charset="0"/>
              </a:rPr>
              <a:t>kommen</a:t>
            </a:r>
            <a:r>
              <a:rPr lang="en-US" sz="1600" dirty="0">
                <a:latin typeface="Berlin Sans FB Demi" pitchFamily="34" charset="0"/>
              </a:rPr>
              <a:t>.</a:t>
            </a:r>
            <a:endParaRPr lang="th-TH" sz="1600" dirty="0">
              <a:latin typeface="Berlin Sans FB Dem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4210" y="5438502"/>
            <a:ext cx="5467922" cy="919401"/>
          </a:xfrm>
          <a:prstGeom prst="flowChartAlternateProcess">
            <a:avLst/>
          </a:prstGeom>
          <a:solidFill>
            <a:srgbClr val="FA8AC5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 Demi" pitchFamily="34" charset="0"/>
              </a:rPr>
              <a:t>Nein, </a:t>
            </a:r>
            <a:r>
              <a:rPr lang="en-US" sz="2400" dirty="0" err="1">
                <a:latin typeface="Berlin Sans FB Demi" pitchFamily="34" charset="0"/>
              </a:rPr>
              <a:t>leider</a:t>
            </a:r>
            <a:r>
              <a:rPr lang="en-US" sz="2400" dirty="0">
                <a:latin typeface="Berlin Sans FB Demi" pitchFamily="34" charset="0"/>
              </a:rPr>
              <a:t> </a:t>
            </a:r>
            <a:r>
              <a:rPr lang="en-US" sz="2400" dirty="0" err="1">
                <a:latin typeface="Berlin Sans FB Demi" pitchFamily="34" charset="0"/>
              </a:rPr>
              <a:t>nicht</a:t>
            </a:r>
            <a:r>
              <a:rPr lang="en-US" sz="2400" dirty="0">
                <a:latin typeface="Berlin Sans FB Demi" pitchFamily="34" charset="0"/>
              </a:rPr>
              <a:t>. </a:t>
            </a:r>
          </a:p>
          <a:p>
            <a:r>
              <a:rPr lang="en-US" sz="2400" dirty="0" err="1">
                <a:latin typeface="Berlin Sans FB Demi" pitchFamily="34" charset="0"/>
              </a:rPr>
              <a:t>Ich</a:t>
            </a:r>
            <a:r>
              <a:rPr lang="en-US" sz="2400" dirty="0">
                <a:latin typeface="Berlin Sans FB Demi" pitchFamily="34" charset="0"/>
              </a:rPr>
              <a:t> </a:t>
            </a:r>
            <a:r>
              <a:rPr lang="en-US" sz="2400" dirty="0" err="1">
                <a:latin typeface="Berlin Sans FB Demi" pitchFamily="34" charset="0"/>
              </a:rPr>
              <a:t>habe</a:t>
            </a:r>
            <a:r>
              <a:rPr lang="en-US" sz="2400" dirty="0">
                <a:latin typeface="Berlin Sans FB Demi" pitchFamily="34" charset="0"/>
              </a:rPr>
              <a:t> </a:t>
            </a:r>
            <a:r>
              <a:rPr lang="en-US" sz="2400" dirty="0" err="1">
                <a:latin typeface="Berlin Sans FB Demi" pitchFamily="34" charset="0"/>
              </a:rPr>
              <a:t>keine</a:t>
            </a:r>
            <a:r>
              <a:rPr lang="en-US" sz="2400" dirty="0">
                <a:latin typeface="Berlin Sans FB Demi" pitchFamily="34" charset="0"/>
              </a:rPr>
              <a:t> </a:t>
            </a:r>
            <a:r>
              <a:rPr lang="en-US" sz="2400" dirty="0" err="1">
                <a:latin typeface="Berlin Sans FB Demi" pitchFamily="34" charset="0"/>
              </a:rPr>
              <a:t>Zeit</a:t>
            </a:r>
            <a:r>
              <a:rPr lang="en-US" sz="2400" dirty="0">
                <a:latin typeface="Berlin Sans FB Demi" pitchFamily="34" charset="0"/>
              </a:rPr>
              <a:t>/Lust</a:t>
            </a:r>
            <a:endParaRPr lang="th-TH" sz="2400" dirty="0">
              <a:latin typeface="Berlin Sans FB Demi" pitchFamily="34" charset="0"/>
            </a:endParaRPr>
          </a:p>
        </p:txBody>
      </p:sp>
      <p:pic>
        <p:nvPicPr>
          <p:cNvPr id="17" name="Picture 14" descr="Image result for smile">
            <a:extLst>
              <a:ext uri="{FF2B5EF4-FFF2-40B4-BE49-F238E27FC236}">
                <a16:creationId xmlns:a16="http://schemas.microsoft.com/office/drawing/2014/main" id="{0570A86D-3F5F-466A-8613-46B9F3B68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91" b="81277" l="9977" r="91415">
                        <a14:foregroundMark x1="37819" y1="6383" x2="73782" y2="50638"/>
                        <a14:foregroundMark x1="73782" y1="50638" x2="39443" y2="52553"/>
                        <a14:foregroundMark x1="39443" y1="52553" x2="35499" y2="26383"/>
                        <a14:foregroundMark x1="35499" y1="26383" x2="51740" y2="8511"/>
                        <a14:foregroundMark x1="9049" y1="38298" x2="18329" y2="65957"/>
                        <a14:foregroundMark x1="18329" y1="65957" x2="45476" y2="77234"/>
                        <a14:foregroundMark x1="45476" y1="77234" x2="70998" y2="53191"/>
                        <a14:foregroundMark x1="70998" y1="53191" x2="50580" y2="46383"/>
                        <a14:foregroundMark x1="50580" y1="46383" x2="22042" y2="49787"/>
                        <a14:foregroundMark x1="87935" y1="28085" x2="95128" y2="47447"/>
                        <a14:foregroundMark x1="95128" y1="47447" x2="61253" y2="56596"/>
                        <a14:foregroundMark x1="61253" y1="56596" x2="62413" y2="37021"/>
                        <a14:foregroundMark x1="62413" y1="37021" x2="91879" y2="37872"/>
                        <a14:foregroundMark x1="43852" y1="80213" x2="52436" y2="81277"/>
                        <a14:foregroundMark x1="43852" y1="3191" x2="78654" y2="30000"/>
                        <a14:foregroundMark x1="78654" y1="30000" x2="78886" y2="33191"/>
                      </a14:backgroundRemoval>
                    </a14:imgEffect>
                  </a14:imgLayer>
                </a14:imgProps>
              </a:ext>
            </a:extLst>
          </a:blip>
          <a:srcRect b="15425"/>
          <a:stretch>
            <a:fillRect/>
          </a:stretch>
        </p:blipFill>
        <p:spPr bwMode="auto">
          <a:xfrm>
            <a:off x="7502122" y="4841300"/>
            <a:ext cx="1357877" cy="1252344"/>
          </a:xfrm>
          <a:prstGeom prst="rect">
            <a:avLst/>
          </a:prstGeom>
          <a:noFill/>
        </p:spPr>
      </p:pic>
      <p:sp>
        <p:nvSpPr>
          <p:cNvPr id="18" name="Rounded Rectangular Callout 5">
            <a:extLst>
              <a:ext uri="{FF2B5EF4-FFF2-40B4-BE49-F238E27FC236}">
                <a16:creationId xmlns:a16="http://schemas.microsoft.com/office/drawing/2014/main" id="{95C131F6-2B7C-4AA0-8A2D-BB7BDA924123}"/>
              </a:ext>
            </a:extLst>
          </p:cNvPr>
          <p:cNvSpPr/>
          <p:nvPr/>
        </p:nvSpPr>
        <p:spPr>
          <a:xfrm>
            <a:off x="4912242" y="2871002"/>
            <a:ext cx="4722569" cy="1022423"/>
          </a:xfrm>
          <a:prstGeom prst="wedgeRoundRectCallout">
            <a:avLst>
              <a:gd name="adj1" fmla="val 64081"/>
              <a:gd name="adj2" fmla="val 110198"/>
              <a:gd name="adj3" fmla="val 16667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3200" b="1" dirty="0">
              <a:latin typeface="Comic Sans MS" pitchFamily="66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6E1576-073E-4164-855C-3E7817A0ECA2}"/>
              </a:ext>
            </a:extLst>
          </p:cNvPr>
          <p:cNvSpPr txBox="1"/>
          <p:nvPr/>
        </p:nvSpPr>
        <p:spPr>
          <a:xfrm>
            <a:off x="5181219" y="3051353"/>
            <a:ext cx="1608125" cy="646986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Berlin Sans FB Demi" pitchFamily="34" charset="0"/>
              </a:rPr>
              <a:t>Ja,klar</a:t>
            </a:r>
            <a:r>
              <a:rPr lang="en-US" sz="3200" dirty="0">
                <a:latin typeface="Berlin Sans FB Demi" pitchFamily="34" charset="0"/>
              </a:rPr>
              <a:t>.</a:t>
            </a:r>
            <a:endParaRPr lang="th-TH" sz="2000" dirty="0">
              <a:latin typeface="Berlin Sans FB Dem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BDEB51-812F-409D-B6E7-0E0848709E04}"/>
              </a:ext>
            </a:extLst>
          </p:cNvPr>
          <p:cNvSpPr txBox="1"/>
          <p:nvPr/>
        </p:nvSpPr>
        <p:spPr>
          <a:xfrm>
            <a:off x="6892606" y="3074346"/>
            <a:ext cx="1967393" cy="578882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Berlin Sans FB Demi" pitchFamily="34" charset="0"/>
              </a:rPr>
              <a:t>Gute</a:t>
            </a:r>
            <a:r>
              <a:rPr lang="en-US" sz="2800" dirty="0">
                <a:latin typeface="Berlin Sans FB Demi" pitchFamily="34" charset="0"/>
              </a:rPr>
              <a:t> Idee.</a:t>
            </a:r>
            <a:endParaRPr lang="th-TH" dirty="0">
              <a:latin typeface="Berlin Sans FB Demi" pitchFamily="34" charset="0"/>
            </a:endParaRPr>
          </a:p>
        </p:txBody>
      </p:sp>
      <p:pic>
        <p:nvPicPr>
          <p:cNvPr id="20" name="Picture 8" descr="Image result for smile">
            <a:extLst>
              <a:ext uri="{FF2B5EF4-FFF2-40B4-BE49-F238E27FC236}">
                <a16:creationId xmlns:a16="http://schemas.microsoft.com/office/drawing/2014/main" id="{EBAD9886-36BC-4292-A380-5B029F70B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039" b="94961" l="6202" r="93411">
                        <a14:foregroundMark x1="49612" y1="16279" x2="22868" y2="26744"/>
                        <a14:foregroundMark x1="22868" y1="26744" x2="13953" y2="51938"/>
                        <a14:foregroundMark x1="13953" y1="51938" x2="30620" y2="83333"/>
                        <a14:foregroundMark x1="30620" y1="83333" x2="56589" y2="94186"/>
                        <a14:foregroundMark x1="56589" y1="94186" x2="85271" y2="75581"/>
                        <a14:foregroundMark x1="85271" y1="75581" x2="93411" y2="54651"/>
                        <a14:foregroundMark x1="93411" y1="54651" x2="66279" y2="24419"/>
                        <a14:foregroundMark x1="66279" y1="24419" x2="48450" y2="17442"/>
                        <a14:foregroundMark x1="41085" y1="7364" x2="79070" y2="36047"/>
                        <a14:foregroundMark x1="79070" y1="36047" x2="73643" y2="67829"/>
                        <a14:foregroundMark x1="73643" y1="67829" x2="46124" y2="67442"/>
                        <a14:foregroundMark x1="46124" y1="67442" x2="30620" y2="34109"/>
                        <a14:foregroundMark x1="30620" y1="34109" x2="40310" y2="12016"/>
                        <a14:foregroundMark x1="40310" y1="12016" x2="46124" y2="8915"/>
                        <a14:foregroundMark x1="54264" y1="5426" x2="73256" y2="61240"/>
                        <a14:foregroundMark x1="73256" y1="61240" x2="42248" y2="81395"/>
                        <a14:foregroundMark x1="42248" y1="81395" x2="31008" y2="48450"/>
                        <a14:foregroundMark x1="31008" y1="48450" x2="50388" y2="22093"/>
                        <a14:foregroundMark x1="50388" y1="22093" x2="65891" y2="14341"/>
                        <a14:foregroundMark x1="22481" y1="55814" x2="58527" y2="65504"/>
                        <a14:foregroundMark x1="58527" y1="65504" x2="27132" y2="57752"/>
                        <a14:foregroundMark x1="27132" y1="57752" x2="23643" y2="51163"/>
                        <a14:foregroundMark x1="23256" y1="69767" x2="39922" y2="92248"/>
                        <a14:foregroundMark x1="39922" y1="92248" x2="71705" y2="74031"/>
                        <a14:foregroundMark x1="71705" y1="74031" x2="44186" y2="59302"/>
                        <a14:foregroundMark x1="44186" y1="59302" x2="29070" y2="69767"/>
                        <a14:foregroundMark x1="6977" y1="58140" x2="65116" y2="71318"/>
                        <a14:foregroundMark x1="65116" y1="71318" x2="6202" y2="57752"/>
                        <a14:foregroundMark x1="6202" y1="57752" x2="6202" y2="53488"/>
                        <a14:foregroundMark x1="63178" y1="55426" x2="62791" y2="62016"/>
                        <a14:foregroundMark x1="41860" y1="70930" x2="47287" y2="93411"/>
                        <a14:foregroundMark x1="47287" y1="93411" x2="51163" y2="94961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668390" y="2531494"/>
            <a:ext cx="1173554" cy="1173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  <p:bldP spid="16" grpId="0" animBg="1"/>
      <p:bldP spid="11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34793-98C3-4C6A-AE96-73046CA24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A9F7C-0D6D-47E4-8895-D84325CBE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271150-9605-4000-81D3-AB451A081522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ABE9C1-FF30-4955-96B8-DE4AFDACF10C}"/>
              </a:ext>
            </a:extLst>
          </p:cNvPr>
          <p:cNvSpPr txBox="1"/>
          <p:nvPr/>
        </p:nvSpPr>
        <p:spPr>
          <a:xfrm>
            <a:off x="173255" y="213377"/>
            <a:ext cx="74045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latin typeface="Berlin Sans FB Demi" pitchFamily="34" charset="0"/>
              </a:rPr>
              <a:t>Was </a:t>
            </a:r>
            <a:r>
              <a:rPr lang="en-US" sz="4800" dirty="0" err="1">
                <a:latin typeface="Berlin Sans FB Demi" pitchFamily="34" charset="0"/>
              </a:rPr>
              <a:t>macht</a:t>
            </a:r>
            <a:r>
              <a:rPr lang="en-US" sz="4800" dirty="0">
                <a:latin typeface="Berlin Sans FB Demi" pitchFamily="34" charset="0"/>
              </a:rPr>
              <a:t> Karina </a:t>
            </a:r>
            <a:r>
              <a:rPr lang="en-US" sz="4800" dirty="0" err="1">
                <a:latin typeface="Berlin Sans FB Demi" pitchFamily="34" charset="0"/>
              </a:rPr>
              <a:t>weiter</a:t>
            </a:r>
            <a:r>
              <a:rPr lang="en-US" sz="4800" dirty="0">
                <a:latin typeface="Berlin Sans FB Demi" pitchFamily="34" charset="0"/>
              </a:rPr>
              <a:t>?</a:t>
            </a:r>
            <a:endParaRPr lang="th-TH" sz="4800" dirty="0">
              <a:solidFill>
                <a:schemeClr val="accent6"/>
              </a:solidFill>
              <a:latin typeface="Berlin Sans FB Dem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6CF99F-FC3D-42E3-A7A8-5460407E7993}"/>
              </a:ext>
            </a:extLst>
          </p:cNvPr>
          <p:cNvSpPr txBox="1"/>
          <p:nvPr/>
        </p:nvSpPr>
        <p:spPr>
          <a:xfrm>
            <a:off x="173255" y="787080"/>
            <a:ext cx="50610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err="1">
                <a:latin typeface="Berlin Sans FB Demi" pitchFamily="34" charset="0"/>
              </a:rPr>
              <a:t>Mit</a:t>
            </a:r>
            <a:r>
              <a:rPr lang="en-US" sz="4800" dirty="0">
                <a:latin typeface="Berlin Sans FB Demi" pitchFamily="34" charset="0"/>
              </a:rPr>
              <a:t> </a:t>
            </a:r>
            <a:r>
              <a:rPr lang="en-US" sz="4800" dirty="0" err="1">
                <a:latin typeface="Berlin Sans FB Demi" pitchFamily="34" charset="0"/>
              </a:rPr>
              <a:t>wem</a:t>
            </a:r>
            <a:r>
              <a:rPr lang="en-US" sz="4800" dirty="0">
                <a:latin typeface="Berlin Sans FB Demi" pitchFamily="34" charset="0"/>
              </a:rPr>
              <a:t> </a:t>
            </a:r>
            <a:r>
              <a:rPr lang="en-US" sz="4800" dirty="0" err="1">
                <a:latin typeface="Berlin Sans FB Demi" pitchFamily="34" charset="0"/>
              </a:rPr>
              <a:t>geht</a:t>
            </a:r>
            <a:r>
              <a:rPr lang="en-US" sz="4800" dirty="0">
                <a:latin typeface="Berlin Sans FB Demi" pitchFamily="34" charset="0"/>
              </a:rPr>
              <a:t> </a:t>
            </a:r>
            <a:r>
              <a:rPr lang="en-US" sz="4800" dirty="0" err="1">
                <a:latin typeface="Berlin Sans FB Demi" pitchFamily="34" charset="0"/>
              </a:rPr>
              <a:t>sie</a:t>
            </a:r>
            <a:r>
              <a:rPr lang="en-US" sz="4800" dirty="0">
                <a:latin typeface="Berlin Sans FB Demi" pitchFamily="34" charset="0"/>
              </a:rPr>
              <a:t>?</a:t>
            </a:r>
            <a:endParaRPr lang="th-TH" sz="4800" dirty="0">
              <a:solidFill>
                <a:schemeClr val="accent6"/>
              </a:solidFill>
              <a:latin typeface="Berlin Sans FB Demi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C1A2CB-A691-44BD-8012-BA20C41F50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21" t="26621" r="26316" b="15445"/>
          <a:stretch/>
        </p:blipFill>
        <p:spPr>
          <a:xfrm>
            <a:off x="191965" y="1499965"/>
            <a:ext cx="9321003" cy="525864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2BAD76-7EAC-466F-8CA2-0D2C4824A00E}"/>
              </a:ext>
            </a:extLst>
          </p:cNvPr>
          <p:cNvSpPr/>
          <p:nvPr/>
        </p:nvSpPr>
        <p:spPr>
          <a:xfrm>
            <a:off x="8277726" y="1044374"/>
            <a:ext cx="2406316" cy="39768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DC4837-0676-4891-8548-2FF5FB78DF94}"/>
              </a:ext>
            </a:extLst>
          </p:cNvPr>
          <p:cNvSpPr/>
          <p:nvPr/>
        </p:nvSpPr>
        <p:spPr>
          <a:xfrm>
            <a:off x="6102416" y="5999747"/>
            <a:ext cx="3779521" cy="7186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05E4603-43C4-4252-8225-3005C3321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30747" t="55664" r="64312" b="28711"/>
          <a:stretch>
            <a:fillRect/>
          </a:stretch>
        </p:blipFill>
        <p:spPr bwMode="auto">
          <a:xfrm>
            <a:off x="8307113" y="800466"/>
            <a:ext cx="2406316" cy="39768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2829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AA39F-BB45-4465-82D3-47DEC3CE8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3444D-AFEF-49AD-A578-D34F94A33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54C457-45A3-42F8-AE94-7948328C2DCC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7D2EFA-5673-489F-BD1A-63DB607B8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" t="36551" r="3124" b="25555"/>
          <a:stretch/>
        </p:blipFill>
        <p:spPr>
          <a:xfrm>
            <a:off x="0" y="490537"/>
            <a:ext cx="12218645" cy="319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22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7CD02-AD6E-471A-8EFD-5889B7E4B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459EF-0702-4157-B661-7AA46D6C2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ABA76C-02EF-41AA-B084-679A77A8209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50E72C-256B-4CE8-9630-DFA8AFDC82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7307" t="35035" r="46448" b="18493"/>
          <a:stretch/>
        </p:blipFill>
        <p:spPr>
          <a:xfrm>
            <a:off x="238629" y="985415"/>
            <a:ext cx="7413456" cy="55074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F229AD-FD7D-41F2-AF55-494232DFED9B}"/>
              </a:ext>
            </a:extLst>
          </p:cNvPr>
          <p:cNvSpPr txBox="1"/>
          <p:nvPr/>
        </p:nvSpPr>
        <p:spPr>
          <a:xfrm>
            <a:off x="160421" y="252719"/>
            <a:ext cx="90829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Berlin Sans FB Demi" pitchFamily="34" charset="0"/>
              </a:rPr>
              <a:t>Was </a:t>
            </a:r>
            <a:r>
              <a:rPr lang="en-US" sz="4000" dirty="0" err="1">
                <a:latin typeface="Berlin Sans FB Demi" pitchFamily="34" charset="0"/>
              </a:rPr>
              <a:t>macht</a:t>
            </a:r>
            <a:r>
              <a:rPr lang="en-US" sz="4000" dirty="0">
                <a:latin typeface="Berlin Sans FB Demi" pitchFamily="34" charset="0"/>
              </a:rPr>
              <a:t> Manuel </a:t>
            </a:r>
            <a:r>
              <a:rPr lang="en-US" sz="4000" dirty="0" err="1">
                <a:latin typeface="Berlin Sans FB Demi" pitchFamily="34" charset="0"/>
              </a:rPr>
              <a:t>heute</a:t>
            </a:r>
            <a:r>
              <a:rPr lang="en-US" sz="4000" dirty="0">
                <a:latin typeface="Berlin Sans FB Demi" pitchFamily="34" charset="0"/>
              </a:rPr>
              <a:t> </a:t>
            </a:r>
            <a:r>
              <a:rPr lang="en-US" sz="4000" dirty="0" err="1">
                <a:latin typeface="Berlin Sans FB Demi" pitchFamily="34" charset="0"/>
              </a:rPr>
              <a:t>Nachmittag</a:t>
            </a:r>
            <a:r>
              <a:rPr lang="en-US" sz="4000" dirty="0">
                <a:latin typeface="Berlin Sans FB Demi" pitchFamily="34" charset="0"/>
              </a:rPr>
              <a:t>?</a:t>
            </a:r>
            <a:endParaRPr lang="th-TH" sz="4000" dirty="0">
              <a:solidFill>
                <a:schemeClr val="accent6"/>
              </a:solidFill>
              <a:latin typeface="Berlin Sans FB Demi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5EC97E-C02D-48F2-B653-E94E559694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63" t="39065" r="19211" b="23742"/>
          <a:stretch/>
        </p:blipFill>
        <p:spPr>
          <a:xfrm rot="21242982">
            <a:off x="6504116" y="3095146"/>
            <a:ext cx="5616236" cy="221583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925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3B5A-8032-44E2-B7DF-D3ED11031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88810-D548-4064-AFD2-E235B010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42AD5C-A284-4A8E-8D3D-364C239EAA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30388" r="16184" b="51246"/>
          <a:stretch/>
        </p:blipFill>
        <p:spPr>
          <a:xfrm>
            <a:off x="0" y="144378"/>
            <a:ext cx="12210976" cy="19077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1CAFDE-9156-4BBE-A299-2C24026F2849}"/>
              </a:ext>
            </a:extLst>
          </p:cNvPr>
          <p:cNvSpPr/>
          <p:nvPr/>
        </p:nvSpPr>
        <p:spPr>
          <a:xfrm>
            <a:off x="214780" y="2187021"/>
            <a:ext cx="5408838" cy="4531413"/>
          </a:xfrm>
          <a:prstGeom prst="rect">
            <a:avLst/>
          </a:prstGeom>
          <a:solidFill>
            <a:srgbClr val="A7E8FF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F81912-7C73-4E95-B977-44A2AF9032EC}"/>
              </a:ext>
            </a:extLst>
          </p:cNvPr>
          <p:cNvSpPr/>
          <p:nvPr/>
        </p:nvSpPr>
        <p:spPr>
          <a:xfrm>
            <a:off x="5709684" y="2187021"/>
            <a:ext cx="2800556" cy="4531413"/>
          </a:xfrm>
          <a:prstGeom prst="rect">
            <a:avLst/>
          </a:prstGeom>
          <a:solidFill>
            <a:srgbClr val="FBB3C4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5713FA-1F62-433A-87EF-D0841D913D78}"/>
              </a:ext>
            </a:extLst>
          </p:cNvPr>
          <p:cNvSpPr/>
          <p:nvPr/>
        </p:nvSpPr>
        <p:spPr>
          <a:xfrm>
            <a:off x="10503542" y="2182209"/>
            <a:ext cx="1515203" cy="45314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C6197E-5034-4F16-BFD7-CFA6526658A3}"/>
              </a:ext>
            </a:extLst>
          </p:cNvPr>
          <p:cNvSpPr txBox="1"/>
          <p:nvPr/>
        </p:nvSpPr>
        <p:spPr>
          <a:xfrm>
            <a:off x="214781" y="2846195"/>
            <a:ext cx="54949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Vielleicht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können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wir</a:t>
            </a:r>
            <a:r>
              <a:rPr lang="en-US" sz="2800" b="1" dirty="0">
                <a:latin typeface="+mj-lt"/>
              </a:rPr>
              <a:t> morgen Abend </a:t>
            </a:r>
          </a:p>
          <a:p>
            <a:r>
              <a:rPr lang="en-US" sz="2800" b="1" dirty="0">
                <a:latin typeface="+mj-lt"/>
              </a:rPr>
              <a:t>ins Theater </a:t>
            </a:r>
            <a:r>
              <a:rPr lang="en-US" sz="2800" b="1" dirty="0" err="1">
                <a:latin typeface="+mj-lt"/>
              </a:rPr>
              <a:t>gehen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1BDAAEA-9557-46BB-BDD5-EAC113D21631}"/>
              </a:ext>
            </a:extLst>
          </p:cNvPr>
          <p:cNvSpPr/>
          <p:nvPr/>
        </p:nvSpPr>
        <p:spPr>
          <a:xfrm>
            <a:off x="8579715" y="2231291"/>
            <a:ext cx="1833960" cy="45314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AD9B88-2E8C-4145-82DA-69593B4EF6CF}"/>
              </a:ext>
            </a:extLst>
          </p:cNvPr>
          <p:cNvSpPr/>
          <p:nvPr/>
        </p:nvSpPr>
        <p:spPr>
          <a:xfrm>
            <a:off x="469255" y="2196632"/>
            <a:ext cx="4816837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einen</a:t>
            </a:r>
            <a:r>
              <a:rPr lang="en-US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Vorschlag</a:t>
            </a:r>
            <a:r>
              <a:rPr lang="en-US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machen</a:t>
            </a:r>
            <a:endParaRPr lang="en-US" sz="36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27572-73F6-42F3-9461-EB682606861F}"/>
              </a:ext>
            </a:extLst>
          </p:cNvPr>
          <p:cNvSpPr/>
          <p:nvPr/>
        </p:nvSpPr>
        <p:spPr>
          <a:xfrm>
            <a:off x="7495850" y="2182209"/>
            <a:ext cx="3494996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darauf</a:t>
            </a:r>
            <a:r>
              <a:rPr lang="en-US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reagieren</a:t>
            </a:r>
            <a:endParaRPr lang="en-US" sz="36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191351-8B38-4094-869D-ECA9D338665D}"/>
              </a:ext>
            </a:extLst>
          </p:cNvPr>
          <p:cNvSpPr txBox="1"/>
          <p:nvPr/>
        </p:nvSpPr>
        <p:spPr>
          <a:xfrm>
            <a:off x="10729471" y="2928349"/>
            <a:ext cx="1131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Ja,klar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BE5406-78B0-41B3-AABC-613C33EFDD29}"/>
              </a:ext>
            </a:extLst>
          </p:cNvPr>
          <p:cNvSpPr txBox="1"/>
          <p:nvPr/>
        </p:nvSpPr>
        <p:spPr>
          <a:xfrm>
            <a:off x="5841025" y="2941468"/>
            <a:ext cx="26073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Ich </a:t>
            </a:r>
            <a:r>
              <a:rPr lang="en-US" sz="2800" b="1" dirty="0" err="1">
                <a:latin typeface="+mj-lt"/>
              </a:rPr>
              <a:t>kann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leider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nicht</a:t>
            </a:r>
            <a:r>
              <a:rPr lang="en-US" sz="2800" b="1" dirty="0">
                <a:latin typeface="+mj-lt"/>
              </a:rPr>
              <a:t>. Ich </a:t>
            </a:r>
            <a:r>
              <a:rPr lang="en-US" sz="2800" b="1" dirty="0" err="1">
                <a:latin typeface="+mj-lt"/>
              </a:rPr>
              <a:t>gehe</a:t>
            </a:r>
            <a:r>
              <a:rPr lang="en-US" sz="2800" b="1" dirty="0">
                <a:latin typeface="+mj-lt"/>
              </a:rPr>
              <a:t>…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24277-AE76-4D11-B9D2-84858D768F9B}"/>
              </a:ext>
            </a:extLst>
          </p:cNvPr>
          <p:cNvSpPr txBox="1"/>
          <p:nvPr/>
        </p:nvSpPr>
        <p:spPr>
          <a:xfrm>
            <a:off x="8839079" y="2951442"/>
            <a:ext cx="1594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Vielleicht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1111A5-7B79-4DD6-9A20-3F5EEEFCCC43}"/>
              </a:ext>
            </a:extLst>
          </p:cNvPr>
          <p:cNvSpPr txBox="1"/>
          <p:nvPr/>
        </p:nvSpPr>
        <p:spPr>
          <a:xfrm>
            <a:off x="180720" y="4015745"/>
            <a:ext cx="3041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j-lt"/>
              </a:rPr>
              <a:t>Gehen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wir</a:t>
            </a:r>
            <a:r>
              <a:rPr lang="en-US" sz="2800" b="1" dirty="0">
                <a:latin typeface="+mj-lt"/>
              </a:rPr>
              <a:t> ins Kino?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16C56B2-D29C-43A1-AE08-CAE34C7DEEA7}"/>
              </a:ext>
            </a:extLst>
          </p:cNvPr>
          <p:cNvCxnSpPr>
            <a:cxnSpLocks/>
          </p:cNvCxnSpPr>
          <p:nvPr/>
        </p:nvCxnSpPr>
        <p:spPr>
          <a:xfrm>
            <a:off x="214781" y="946298"/>
            <a:ext cx="25177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563262C-F96F-4B70-B33E-FFF54F715C96}"/>
              </a:ext>
            </a:extLst>
          </p:cNvPr>
          <p:cNvSpPr txBox="1"/>
          <p:nvPr/>
        </p:nvSpPr>
        <p:spPr>
          <a:xfrm>
            <a:off x="10807627" y="3660474"/>
            <a:ext cx="1131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j-lt"/>
              </a:rPr>
              <a:t>Gute</a:t>
            </a:r>
            <a:r>
              <a:rPr lang="en-US" sz="2800" b="1" dirty="0">
                <a:latin typeface="+mj-lt"/>
              </a:rPr>
              <a:t> </a:t>
            </a:r>
          </a:p>
          <a:p>
            <a:r>
              <a:rPr lang="en-US" sz="2800" b="1" dirty="0">
                <a:latin typeface="+mj-lt"/>
              </a:rPr>
              <a:t>Idee!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FD4F59-C8BF-474B-8A03-3D2A73254E8F}"/>
              </a:ext>
            </a:extLst>
          </p:cNvPr>
          <p:cNvCxnSpPr>
            <a:cxnSpLocks/>
          </p:cNvCxnSpPr>
          <p:nvPr/>
        </p:nvCxnSpPr>
        <p:spPr>
          <a:xfrm>
            <a:off x="4450790" y="1020818"/>
            <a:ext cx="12588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DFB1F35-4509-48FF-A64A-EED8D0DCEFFC}"/>
              </a:ext>
            </a:extLst>
          </p:cNvPr>
          <p:cNvSpPr txBox="1"/>
          <p:nvPr/>
        </p:nvSpPr>
        <p:spPr>
          <a:xfrm>
            <a:off x="5859266" y="3970861"/>
            <a:ext cx="24960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Tut mir </a:t>
            </a:r>
            <a:r>
              <a:rPr lang="en-US" sz="2800" b="1" dirty="0" err="1">
                <a:latin typeface="+mj-lt"/>
              </a:rPr>
              <a:t>leid</a:t>
            </a:r>
            <a:r>
              <a:rPr lang="en-US" sz="2800" b="1" dirty="0">
                <a:latin typeface="+mj-lt"/>
              </a:rPr>
              <a:t>, ich </a:t>
            </a:r>
          </a:p>
          <a:p>
            <a:r>
              <a:rPr lang="en-US" sz="2800" b="1" dirty="0" err="1">
                <a:latin typeface="+mj-lt"/>
              </a:rPr>
              <a:t>habe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keine</a:t>
            </a:r>
            <a:r>
              <a:rPr lang="en-US" sz="2800" b="1" dirty="0">
                <a:latin typeface="+mj-lt"/>
              </a:rPr>
              <a:t> Lust.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197C031-A117-4BE3-8891-E8BF74CAA0D3}"/>
              </a:ext>
            </a:extLst>
          </p:cNvPr>
          <p:cNvCxnSpPr>
            <a:cxnSpLocks/>
          </p:cNvCxnSpPr>
          <p:nvPr/>
        </p:nvCxnSpPr>
        <p:spPr>
          <a:xfrm>
            <a:off x="1345376" y="1417675"/>
            <a:ext cx="40453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5B7A2FB-075F-4F66-BB3E-2BAA3AF6F3F6}"/>
              </a:ext>
            </a:extLst>
          </p:cNvPr>
          <p:cNvSpPr txBox="1"/>
          <p:nvPr/>
        </p:nvSpPr>
        <p:spPr>
          <a:xfrm>
            <a:off x="8589785" y="3800302"/>
            <a:ext cx="19492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Das </a:t>
            </a:r>
            <a:r>
              <a:rPr lang="en-US" sz="2800" b="1" dirty="0" err="1">
                <a:latin typeface="+mj-lt"/>
              </a:rPr>
              <a:t>weiß</a:t>
            </a:r>
            <a:r>
              <a:rPr lang="en-US" sz="2800" b="1" dirty="0">
                <a:latin typeface="+mj-lt"/>
              </a:rPr>
              <a:t> ich</a:t>
            </a:r>
          </a:p>
          <a:p>
            <a:r>
              <a:rPr lang="en-US" sz="2800" b="1" dirty="0" err="1">
                <a:latin typeface="+mj-lt"/>
              </a:rPr>
              <a:t>noch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nicht</a:t>
            </a:r>
            <a:r>
              <a:rPr lang="en-US" sz="2800" b="1" dirty="0">
                <a:latin typeface="+mj-lt"/>
              </a:rPr>
              <a:t>.</a:t>
            </a:r>
            <a:endParaRPr lang="th-TH" sz="2800" b="1" dirty="0">
              <a:latin typeface="+mj-lt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3EE10E-1787-4022-A488-654F0C3AF710}"/>
              </a:ext>
            </a:extLst>
          </p:cNvPr>
          <p:cNvCxnSpPr>
            <a:cxnSpLocks/>
          </p:cNvCxnSpPr>
          <p:nvPr/>
        </p:nvCxnSpPr>
        <p:spPr>
          <a:xfrm>
            <a:off x="10096381" y="1417675"/>
            <a:ext cx="17650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44BB84A-F5D6-4400-B79F-55EF2866F0F1}"/>
              </a:ext>
            </a:extLst>
          </p:cNvPr>
          <p:cNvCxnSpPr>
            <a:cxnSpLocks/>
          </p:cNvCxnSpPr>
          <p:nvPr/>
        </p:nvCxnSpPr>
        <p:spPr>
          <a:xfrm>
            <a:off x="219389" y="1825625"/>
            <a:ext cx="1516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2D600DE-45A5-4F3B-8723-AD1EADE7A895}"/>
              </a:ext>
            </a:extLst>
          </p:cNvPr>
          <p:cNvSpPr txBox="1"/>
          <p:nvPr/>
        </p:nvSpPr>
        <p:spPr>
          <a:xfrm>
            <a:off x="10840698" y="4754409"/>
            <a:ext cx="1131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Okay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A765DD9-9AB8-4A97-A1F4-441052DCB47A}"/>
              </a:ext>
            </a:extLst>
          </p:cNvPr>
          <p:cNvCxnSpPr>
            <a:cxnSpLocks/>
          </p:cNvCxnSpPr>
          <p:nvPr/>
        </p:nvCxnSpPr>
        <p:spPr>
          <a:xfrm>
            <a:off x="1974567" y="1815362"/>
            <a:ext cx="6516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875AE64-38A4-457F-8D30-F184B7310261}"/>
              </a:ext>
            </a:extLst>
          </p:cNvPr>
          <p:cNvSpPr txBox="1"/>
          <p:nvPr/>
        </p:nvSpPr>
        <p:spPr>
          <a:xfrm>
            <a:off x="5731437" y="5156520"/>
            <a:ext cx="291425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Heute Abend </a:t>
            </a:r>
            <a:r>
              <a:rPr lang="en-US" sz="2800" b="1" dirty="0" err="1">
                <a:latin typeface="+mj-lt"/>
              </a:rPr>
              <a:t>habe</a:t>
            </a:r>
            <a:r>
              <a:rPr lang="en-US" sz="2800" b="1" dirty="0">
                <a:latin typeface="+mj-lt"/>
              </a:rPr>
              <a:t> </a:t>
            </a:r>
          </a:p>
          <a:p>
            <a:r>
              <a:rPr lang="en-US" sz="2800" b="1" dirty="0">
                <a:latin typeface="+mj-lt"/>
              </a:rPr>
              <a:t>ich </a:t>
            </a:r>
            <a:r>
              <a:rPr lang="en-US" sz="2800" b="1" dirty="0" err="1">
                <a:latin typeface="+mj-lt"/>
              </a:rPr>
              <a:t>leider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keine</a:t>
            </a:r>
            <a:endParaRPr lang="en-US" sz="2800" b="1" dirty="0">
              <a:latin typeface="+mj-lt"/>
            </a:endParaRPr>
          </a:p>
          <a:p>
            <a:r>
              <a:rPr lang="en-US" sz="2800" b="1" dirty="0">
                <a:latin typeface="+mj-lt"/>
              </a:rPr>
              <a:t>Zeit.</a:t>
            </a:r>
            <a:endParaRPr lang="th-TH" sz="2800" b="1" dirty="0">
              <a:latin typeface="+mj-lt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E657AE2-6283-44A5-99FE-D0811875436C}"/>
              </a:ext>
            </a:extLst>
          </p:cNvPr>
          <p:cNvCxnSpPr>
            <a:cxnSpLocks/>
          </p:cNvCxnSpPr>
          <p:nvPr/>
        </p:nvCxnSpPr>
        <p:spPr>
          <a:xfrm>
            <a:off x="3998297" y="1815362"/>
            <a:ext cx="49224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A76CB2B1-A1DA-4DEA-85F1-71BEC4401460}"/>
              </a:ext>
            </a:extLst>
          </p:cNvPr>
          <p:cNvSpPr txBox="1"/>
          <p:nvPr/>
        </p:nvSpPr>
        <p:spPr>
          <a:xfrm>
            <a:off x="257716" y="4894910"/>
            <a:ext cx="1778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Lust auf …?</a:t>
            </a:r>
            <a:endParaRPr lang="th-TH" sz="2800" b="1" dirty="0">
              <a:solidFill>
                <a:schemeClr val="accent6"/>
              </a:solidFill>
              <a:latin typeface="+mj-lt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7F4FE76-D123-483D-AAB2-0908220E0C42}"/>
              </a:ext>
            </a:extLst>
          </p:cNvPr>
          <p:cNvCxnSpPr>
            <a:cxnSpLocks/>
          </p:cNvCxnSpPr>
          <p:nvPr/>
        </p:nvCxnSpPr>
        <p:spPr>
          <a:xfrm>
            <a:off x="9207853" y="1854349"/>
            <a:ext cx="12956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12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9" grpId="0"/>
      <p:bldP spid="22" grpId="0"/>
      <p:bldP spid="26" grpId="0"/>
      <p:bldP spid="33" grpId="0"/>
      <p:bldP spid="36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312C8-CCD1-47A1-B0D0-5E0137414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62381-4DC7-43A4-9F49-9332404B4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D9065A-F26F-4852-A444-41034579DD75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84E1D1-4AB0-4D6D-B5F1-E9BE47072F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08" t="24653" r="11146" b="11898"/>
          <a:stretch/>
        </p:blipFill>
        <p:spPr>
          <a:xfrm>
            <a:off x="160421" y="230187"/>
            <a:ext cx="11999162" cy="62626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CB1C4C-211A-42CC-9375-0F19229D0998}"/>
              </a:ext>
            </a:extLst>
          </p:cNvPr>
          <p:cNvSpPr txBox="1"/>
          <p:nvPr/>
        </p:nvSpPr>
        <p:spPr>
          <a:xfrm>
            <a:off x="710196" y="3099921"/>
            <a:ext cx="5180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Hm…Ja, </a:t>
            </a:r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warum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nicht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? </a:t>
            </a:r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Wann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den?</a:t>
            </a:r>
            <a:endParaRPr lang="th-TH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F756B6-0471-454E-98C0-FE4380D438EF}"/>
              </a:ext>
            </a:extLst>
          </p:cNvPr>
          <p:cNvSpPr txBox="1"/>
          <p:nvPr/>
        </p:nvSpPr>
        <p:spPr>
          <a:xfrm>
            <a:off x="710196" y="3900907"/>
            <a:ext cx="3578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Da </a:t>
            </a:r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kann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ich </a:t>
            </a:r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leider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nicht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.</a:t>
            </a:r>
            <a:endParaRPr lang="th-TH" sz="28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2F8B7F-7D5D-4337-8E3E-46C4C6BD90CF}"/>
              </a:ext>
            </a:extLst>
          </p:cNvPr>
          <p:cNvCxnSpPr>
            <a:cxnSpLocks/>
          </p:cNvCxnSpPr>
          <p:nvPr/>
        </p:nvCxnSpPr>
        <p:spPr>
          <a:xfrm>
            <a:off x="2782641" y="1538915"/>
            <a:ext cx="43624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0BC501-67AE-4B92-9499-64A5B34F9F5B}"/>
              </a:ext>
            </a:extLst>
          </p:cNvPr>
          <p:cNvCxnSpPr>
            <a:cxnSpLocks/>
          </p:cNvCxnSpPr>
          <p:nvPr/>
        </p:nvCxnSpPr>
        <p:spPr>
          <a:xfrm>
            <a:off x="340696" y="1138422"/>
            <a:ext cx="29553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3140CC3-9455-482A-8D1C-47E7A6A0CD32}"/>
              </a:ext>
            </a:extLst>
          </p:cNvPr>
          <p:cNvSpPr txBox="1"/>
          <p:nvPr/>
        </p:nvSpPr>
        <p:spPr>
          <a:xfrm>
            <a:off x="710196" y="5061419"/>
            <a:ext cx="2641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Zwei </a:t>
            </a:r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Uhr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ist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okay.</a:t>
            </a:r>
            <a:endParaRPr lang="th-TH" sz="28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D69F19-6C26-469A-8FFD-71829BFEDA6A}"/>
              </a:ext>
            </a:extLst>
          </p:cNvPr>
          <p:cNvCxnSpPr>
            <a:cxnSpLocks/>
          </p:cNvCxnSpPr>
          <p:nvPr/>
        </p:nvCxnSpPr>
        <p:spPr>
          <a:xfrm>
            <a:off x="340695" y="1538915"/>
            <a:ext cx="20197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CE78BD2-57C4-4033-8FF7-246B433319BB}"/>
              </a:ext>
            </a:extLst>
          </p:cNvPr>
          <p:cNvSpPr txBox="1"/>
          <p:nvPr/>
        </p:nvSpPr>
        <p:spPr>
          <a:xfrm>
            <a:off x="654536" y="5915353"/>
            <a:ext cx="1824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Ja,bis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</a:rPr>
              <a:t>dann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.</a:t>
            </a:r>
            <a:endParaRPr lang="th-TH" sz="28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2597E25-EB84-47C6-BEFC-1FFE333226B8}"/>
              </a:ext>
            </a:extLst>
          </p:cNvPr>
          <p:cNvCxnSpPr>
            <a:cxnSpLocks/>
          </p:cNvCxnSpPr>
          <p:nvPr/>
        </p:nvCxnSpPr>
        <p:spPr>
          <a:xfrm>
            <a:off x="6479225" y="1138422"/>
            <a:ext cx="16015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98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280</Words>
  <Application>Microsoft Office PowerPoint</Application>
  <PresentationFormat>แบบจอกว้าง</PresentationFormat>
  <Paragraphs>65</Paragraphs>
  <Slides>12</Slides>
  <Notes>1</Notes>
  <HiddenSlides>0</HiddenSlides>
  <MMClips>2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19" baseType="lpstr">
      <vt:lpstr>Arial</vt:lpstr>
      <vt:lpstr>Berlin Sans FB Demi</vt:lpstr>
      <vt:lpstr>Calibri</vt:lpstr>
      <vt:lpstr>Calibri Light</vt:lpstr>
      <vt:lpstr>Comic Sans MS</vt:lpstr>
      <vt:lpstr>Kristen ITC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https://wordwall.net/th/resource/10795660/menschen-a11-lektion-8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14</cp:revision>
  <dcterms:created xsi:type="dcterms:W3CDTF">2022-04-28T09:01:46Z</dcterms:created>
  <dcterms:modified xsi:type="dcterms:W3CDTF">2024-01-25T04:43:26Z</dcterms:modified>
</cp:coreProperties>
</file>