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15" r:id="rId2"/>
    <p:sldId id="470" r:id="rId3"/>
    <p:sldId id="517" r:id="rId4"/>
    <p:sldId id="513" r:id="rId5"/>
    <p:sldId id="520" r:id="rId6"/>
    <p:sldId id="521" r:id="rId7"/>
    <p:sldId id="519" r:id="rId8"/>
    <p:sldId id="280" r:id="rId9"/>
    <p:sldId id="52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8FF"/>
    <a:srgbClr val="FBB3C4"/>
    <a:srgbClr val="FA8AC5"/>
    <a:srgbClr val="F14979"/>
    <a:srgbClr val="FCB2D9"/>
    <a:srgbClr val="EE1E59"/>
    <a:srgbClr val="CEE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4DDF6-C9F2-41D6-BF14-6D13DE67A752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7E3EF-870E-4503-9D93-AC70B8204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err="1"/>
              <a:t>ให้นร</a:t>
            </a:r>
            <a:r>
              <a:rPr lang="en-US" dirty="0"/>
              <a:t>.</a:t>
            </a:r>
            <a:r>
              <a:rPr lang="th-TH" dirty="0"/>
              <a:t>เขียนตอบกลับ</a:t>
            </a:r>
            <a:r>
              <a:rPr lang="th-TH" baseline="0" dirty="0"/>
              <a:t> </a:t>
            </a:r>
            <a:r>
              <a:rPr lang="en-US" baseline="0" dirty="0" err="1"/>
              <a:t>Timo</a:t>
            </a:r>
            <a:r>
              <a:rPr lang="en-US" baseline="0" dirty="0"/>
              <a:t> </a:t>
            </a:r>
            <a:r>
              <a:rPr lang="th-TH" baseline="0" dirty="0"/>
              <a:t>แบบเพื่อนแต่สุภาพ แบบนี้เป็นตัวอย่างที่ไม่สุภาพอย่าเขียนนะ </a:t>
            </a:r>
            <a:r>
              <a:rPr lang="th-TH" baseline="0" dirty="0" err="1"/>
              <a:t>อ่ะ</a:t>
            </a:r>
            <a:r>
              <a:rPr lang="th-TH" baseline="0" dirty="0"/>
              <a:t>ลองทำแบบสุภาพดู </a:t>
            </a:r>
          </a:p>
          <a:p>
            <a:r>
              <a:rPr lang="en-US" baseline="0" dirty="0"/>
              <a:t>2.</a:t>
            </a:r>
            <a:r>
              <a:rPr lang="th-TH" baseline="0" dirty="0"/>
              <a:t>ครูแจก </a:t>
            </a:r>
            <a:r>
              <a:rPr lang="en-US" baseline="0" dirty="0"/>
              <a:t>E-mail </a:t>
            </a:r>
            <a:r>
              <a:rPr lang="th-TH" baseline="0" dirty="0"/>
              <a:t>และ </a:t>
            </a:r>
            <a:r>
              <a:rPr lang="en-US" baseline="0" dirty="0" err="1"/>
              <a:t>Redewendungen</a:t>
            </a:r>
            <a:r>
              <a:rPr lang="en-US" baseline="0" dirty="0"/>
              <a:t> </a:t>
            </a:r>
            <a:r>
              <a:rPr lang="th-TH" baseline="0" dirty="0" err="1"/>
              <a:t>ให้นร</a:t>
            </a:r>
            <a:r>
              <a:rPr lang="en-US" baseline="0" dirty="0"/>
              <a:t>.</a:t>
            </a:r>
            <a:r>
              <a:rPr lang="th-TH" baseline="0" dirty="0"/>
              <a:t>ลองเขียนใหม่เอง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CDEE7-9294-4C1F-A670-E2B2B7A0D197}" type="slidenum">
              <a:rPr lang="th-TH" smtClean="0"/>
              <a:t>7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CA80-09F3-44D1-92FA-0E8030259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D815D-EB25-44E7-B3D8-6BFC3AFBE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A533-E90B-4654-9F4B-648A10BA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F6F06-E2CC-42F5-83BF-3A88DB98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3E6A-2687-4F68-8B52-18C574A0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6666-1AD2-4F94-8A5B-C503A4D5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82966-714D-40B5-B4FA-BBF935F4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6EF11-7577-4864-B46D-A1C52CF7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F5342-48D4-4610-B9B8-FCF912B3C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00726-02DA-4761-ABAE-400511EA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0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430F-EB52-4E9D-90E5-57B3E097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E0512-1868-405B-91C4-0264D38C3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7DF0-0D0D-4CD9-8609-20DAB914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38ECA-5BC9-407B-B28B-604221F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B92DF-A199-46EF-A2C6-9F8DFD94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D81B-50E7-40F6-9B3F-15E8DAF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D1338-6C3E-4A76-BF6E-F215BBB97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F960D-4931-45B7-8F99-136833418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36563-AF3F-433E-827B-119AD30E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C430E-01BF-410E-A814-BA8771BC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2C18F-B007-4591-AA66-BB63F1CA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3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C6AA-9C5D-42B3-B588-930747F4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E370D-CFE5-4D69-8A16-D8484CC0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CD40A-F10D-4E0F-A9DB-04CDDE0FE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C0209-94D3-468F-BC15-8CF98E417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8F9FE-256D-4A87-82C0-903F56CCC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0A49C4-FC6D-484E-9E68-6ADBA035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91ED9-D50D-4D6E-91F6-33E6092F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5B1D1-6D2F-45F1-9A0C-E5F85639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3675-7510-43F5-85A8-7EA4632B9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06127-D024-4A5E-B42B-302935C0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EBC31-D896-4CD3-931F-CE21819A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D51F9-6A53-4CC3-A845-72294696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4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46FCB-7BAB-4EC9-8E8D-173FB45C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BC829B-6210-4B11-AD6A-83FCBF82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DE502-F9B8-488F-B4EF-ECF40F79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8C8A-D127-456B-8AEE-57B76363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75F3A-AB83-4B81-9390-8A16A327F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647A0-863B-4D13-BDAD-162F48D3C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99725-0C8D-4741-9420-1E13560EF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9B75B-7AFB-4BF6-9A45-DA03D6D4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67164-E27C-4E28-80FF-34B740F7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7A5C4-2214-44B6-BBFD-AAD194A5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2DC77-9E6C-4412-BF79-8C6EA5555C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954BF-432B-4032-9233-AD3CEB3AD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C3E6F-0EB6-4A0C-B989-5603C3C4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6044-BD86-43BA-8B01-5C2CD31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A39F7-310A-4A12-BA23-4FBF084C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5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E381-4375-457E-BB2D-3D38985C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688A3-1904-4015-A780-474B4F608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2BF0B-1A20-455F-BCCB-3F3EEE62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456B1-300F-45F3-B1A9-668EFF1D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DCD5-038F-49C5-B893-BF9BC055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9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2A415-9FC8-4E8E-9A79-4B88BEC4D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727B2-67A8-445E-BB14-117AEA7F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83B10-1F8D-4F74-B891-859604465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38B3E-BB5A-4BB8-BFFB-E3E0B0B7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4CA38-7A0C-44AA-887F-B6BF75A7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5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A8C32-42BD-48EA-8FAD-E0E36EEA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536DD-9D4C-4996-9279-C26F68717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2CB3C-D012-4532-8ECB-850900216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CB6A1-3D44-4471-A2F6-84146928B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CB911-61FA-47D7-8895-A24C346E5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details/64104ebd-bc4f-44ab-a676-b2990da5041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3B5A-8032-44E2-B7DF-D3ED1103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88810-D548-4064-AFD2-E235B010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CAFDE-9156-4BBE-A299-2C24026F2849}"/>
              </a:ext>
            </a:extLst>
          </p:cNvPr>
          <p:cNvSpPr/>
          <p:nvPr/>
        </p:nvSpPr>
        <p:spPr>
          <a:xfrm>
            <a:off x="214780" y="606057"/>
            <a:ext cx="5136902" cy="6112378"/>
          </a:xfrm>
          <a:prstGeom prst="rect">
            <a:avLst/>
          </a:prstGeom>
          <a:solidFill>
            <a:srgbClr val="A7E8FF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81912-7C73-4E95-B977-44A2AF9032EC}"/>
              </a:ext>
            </a:extLst>
          </p:cNvPr>
          <p:cNvSpPr/>
          <p:nvPr/>
        </p:nvSpPr>
        <p:spPr>
          <a:xfrm>
            <a:off x="5483024" y="606057"/>
            <a:ext cx="3027216" cy="6112378"/>
          </a:xfrm>
          <a:prstGeom prst="rect">
            <a:avLst/>
          </a:prstGeom>
          <a:solidFill>
            <a:srgbClr val="FBB3C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713FA-1F62-433A-87EF-D0841D913D78}"/>
              </a:ext>
            </a:extLst>
          </p:cNvPr>
          <p:cNvSpPr/>
          <p:nvPr/>
        </p:nvSpPr>
        <p:spPr>
          <a:xfrm>
            <a:off x="10503542" y="681037"/>
            <a:ext cx="1515203" cy="60325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6197E-5034-4F16-BFD7-CFA6526658A3}"/>
              </a:ext>
            </a:extLst>
          </p:cNvPr>
          <p:cNvSpPr txBox="1"/>
          <p:nvPr/>
        </p:nvSpPr>
        <p:spPr>
          <a:xfrm>
            <a:off x="277485" y="879634"/>
            <a:ext cx="44064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können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morgen </a:t>
            </a:r>
          </a:p>
          <a:p>
            <a:r>
              <a:rPr lang="en-US" sz="2800" b="1" dirty="0">
                <a:latin typeface="+mj-lt"/>
              </a:rPr>
              <a:t>Abend ins Theater </a:t>
            </a:r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BDAAEA-9557-46BB-BDD5-EAC113D21631}"/>
              </a:ext>
            </a:extLst>
          </p:cNvPr>
          <p:cNvSpPr/>
          <p:nvPr/>
        </p:nvSpPr>
        <p:spPr>
          <a:xfrm>
            <a:off x="8579715" y="606057"/>
            <a:ext cx="1833960" cy="6156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AD9B88-2E8C-4145-82DA-69593B4EF6CF}"/>
              </a:ext>
            </a:extLst>
          </p:cNvPr>
          <p:cNvSpPr/>
          <p:nvPr/>
        </p:nvSpPr>
        <p:spPr>
          <a:xfrm>
            <a:off x="346674" y="163352"/>
            <a:ext cx="481683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27572-73F6-42F3-9461-EB682606861F}"/>
              </a:ext>
            </a:extLst>
          </p:cNvPr>
          <p:cNvSpPr/>
          <p:nvPr/>
        </p:nvSpPr>
        <p:spPr>
          <a:xfrm>
            <a:off x="7188566" y="188205"/>
            <a:ext cx="349499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darauf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reagieren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91351-8B38-4094-869D-ECA9D338665D}"/>
              </a:ext>
            </a:extLst>
          </p:cNvPr>
          <p:cNvSpPr txBox="1"/>
          <p:nvPr/>
        </p:nvSpPr>
        <p:spPr>
          <a:xfrm>
            <a:off x="10734080" y="758940"/>
            <a:ext cx="1131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Ja,klar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BE5406-78B0-41B3-AABC-613C33EFDD29}"/>
              </a:ext>
            </a:extLst>
          </p:cNvPr>
          <p:cNvSpPr txBox="1"/>
          <p:nvPr/>
        </p:nvSpPr>
        <p:spPr>
          <a:xfrm>
            <a:off x="5462632" y="772980"/>
            <a:ext cx="32985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Ich </a:t>
            </a:r>
            <a:r>
              <a:rPr lang="en-US" sz="2800" b="1" dirty="0" err="1">
                <a:latin typeface="+mj-lt"/>
              </a:rPr>
              <a:t>kann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leider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 Ich </a:t>
            </a:r>
            <a:r>
              <a:rPr lang="en-US" sz="2800" b="1" dirty="0" err="1">
                <a:latin typeface="+mj-lt"/>
              </a:rPr>
              <a:t>gehe</a:t>
            </a:r>
            <a:r>
              <a:rPr lang="en-US" sz="2800" b="1" dirty="0">
                <a:latin typeface="+mj-lt"/>
              </a:rPr>
              <a:t>…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24277-AE76-4D11-B9D2-84858D768F9B}"/>
              </a:ext>
            </a:extLst>
          </p:cNvPr>
          <p:cNvSpPr txBox="1"/>
          <p:nvPr/>
        </p:nvSpPr>
        <p:spPr>
          <a:xfrm>
            <a:off x="8761228" y="1032302"/>
            <a:ext cx="1594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1111A5-7B79-4DD6-9A20-3F5EEEFCCC43}"/>
              </a:ext>
            </a:extLst>
          </p:cNvPr>
          <p:cNvSpPr txBox="1"/>
          <p:nvPr/>
        </p:nvSpPr>
        <p:spPr>
          <a:xfrm>
            <a:off x="243424" y="2049184"/>
            <a:ext cx="3041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ins Kino?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63262C-F96F-4B70-B33E-FFF54F715C96}"/>
              </a:ext>
            </a:extLst>
          </p:cNvPr>
          <p:cNvSpPr txBox="1"/>
          <p:nvPr/>
        </p:nvSpPr>
        <p:spPr>
          <a:xfrm>
            <a:off x="10812236" y="1491065"/>
            <a:ext cx="1131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j-lt"/>
              </a:rPr>
              <a:t>Gute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Idee!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B1F35-4509-48FF-A64A-EED8D0DCEFFC}"/>
              </a:ext>
            </a:extLst>
          </p:cNvPr>
          <p:cNvSpPr txBox="1"/>
          <p:nvPr/>
        </p:nvSpPr>
        <p:spPr>
          <a:xfrm>
            <a:off x="5586130" y="1974242"/>
            <a:ext cx="24960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Tut mir </a:t>
            </a:r>
            <a:r>
              <a:rPr lang="en-US" sz="2800" b="1" dirty="0" err="1">
                <a:latin typeface="+mj-lt"/>
              </a:rPr>
              <a:t>leid</a:t>
            </a:r>
            <a:r>
              <a:rPr lang="en-US" sz="2800" b="1" dirty="0">
                <a:latin typeface="+mj-lt"/>
              </a:rPr>
              <a:t>, ich </a:t>
            </a:r>
          </a:p>
          <a:p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keine</a:t>
            </a:r>
            <a:r>
              <a:rPr lang="en-US" sz="2800" b="1" dirty="0">
                <a:latin typeface="+mj-lt"/>
              </a:rPr>
              <a:t> Lust.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B7A2FB-075F-4F66-BB3E-2BAA3AF6F3F6}"/>
              </a:ext>
            </a:extLst>
          </p:cNvPr>
          <p:cNvSpPr txBox="1"/>
          <p:nvPr/>
        </p:nvSpPr>
        <p:spPr>
          <a:xfrm>
            <a:off x="8530632" y="1931620"/>
            <a:ext cx="1949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Das </a:t>
            </a:r>
            <a:r>
              <a:rPr lang="en-US" sz="2800" b="1" dirty="0" err="1">
                <a:latin typeface="+mj-lt"/>
              </a:rPr>
              <a:t>weiß</a:t>
            </a:r>
            <a:r>
              <a:rPr lang="en-US" sz="2800" b="1" dirty="0">
                <a:latin typeface="+mj-lt"/>
              </a:rPr>
              <a:t> ich</a:t>
            </a:r>
          </a:p>
          <a:p>
            <a:r>
              <a:rPr lang="en-US" sz="2800" b="1" dirty="0" err="1">
                <a:latin typeface="+mj-lt"/>
              </a:rPr>
              <a:t>noch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D600DE-45A5-4F3B-8723-AD1EADE7A895}"/>
              </a:ext>
            </a:extLst>
          </p:cNvPr>
          <p:cNvSpPr txBox="1"/>
          <p:nvPr/>
        </p:nvSpPr>
        <p:spPr>
          <a:xfrm>
            <a:off x="10845307" y="2585000"/>
            <a:ext cx="1131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Okay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75AE64-38A4-457F-8D30-F184B7310261}"/>
              </a:ext>
            </a:extLst>
          </p:cNvPr>
          <p:cNvSpPr txBox="1"/>
          <p:nvPr/>
        </p:nvSpPr>
        <p:spPr>
          <a:xfrm>
            <a:off x="5562561" y="3213052"/>
            <a:ext cx="29142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Heute Abend </a:t>
            </a:r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ich </a:t>
            </a:r>
            <a:r>
              <a:rPr lang="en-US" sz="2800" b="1" dirty="0" err="1">
                <a:latin typeface="+mj-lt"/>
              </a:rPr>
              <a:t>leider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keine</a:t>
            </a:r>
            <a:endParaRPr lang="en-US" sz="2800" b="1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Zeit.</a:t>
            </a:r>
            <a:endParaRPr lang="th-TH" sz="2800" b="1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6CB2B1-A1DA-4DEA-85F1-71BEC4401460}"/>
              </a:ext>
            </a:extLst>
          </p:cNvPr>
          <p:cNvSpPr txBox="1"/>
          <p:nvPr/>
        </p:nvSpPr>
        <p:spPr>
          <a:xfrm>
            <a:off x="320420" y="2928349"/>
            <a:ext cx="1778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Lust auf …?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5845C-FBAB-471D-9B4C-21A697DD7394}"/>
              </a:ext>
            </a:extLst>
          </p:cNvPr>
          <p:cNvSpPr txBox="1"/>
          <p:nvPr/>
        </p:nvSpPr>
        <p:spPr>
          <a:xfrm>
            <a:off x="320420" y="3662246"/>
            <a:ext cx="2726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……. Hast du Lust?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F2E05E-3DD8-41C7-BC57-BB2A87DC672B}"/>
              </a:ext>
            </a:extLst>
          </p:cNvPr>
          <p:cNvSpPr txBox="1"/>
          <p:nvPr/>
        </p:nvSpPr>
        <p:spPr>
          <a:xfrm>
            <a:off x="5594501" y="4732984"/>
            <a:ext cx="27056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Da </a:t>
            </a:r>
            <a:r>
              <a:rPr lang="en-US" sz="2800" b="1" dirty="0" err="1">
                <a:latin typeface="+mj-lt"/>
              </a:rPr>
              <a:t>kann</a:t>
            </a:r>
            <a:r>
              <a:rPr lang="en-US" sz="2800" b="1" dirty="0">
                <a:latin typeface="+mj-lt"/>
              </a:rPr>
              <a:t> ich </a:t>
            </a:r>
            <a:r>
              <a:rPr lang="en-US" sz="2800" b="1" dirty="0" err="1">
                <a:latin typeface="+mj-lt"/>
              </a:rPr>
              <a:t>leider</a:t>
            </a:r>
            <a:endParaRPr lang="en-US" sz="2800" b="1" dirty="0">
              <a:latin typeface="+mj-lt"/>
            </a:endParaRPr>
          </a:p>
          <a:p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B12BF0-E5A2-42DD-BB9B-35B5D68B6E1A}"/>
              </a:ext>
            </a:extLst>
          </p:cNvPr>
          <p:cNvSpPr txBox="1"/>
          <p:nvPr/>
        </p:nvSpPr>
        <p:spPr>
          <a:xfrm>
            <a:off x="10513187" y="3226745"/>
            <a:ext cx="16189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Ja, ich</a:t>
            </a:r>
          </a:p>
          <a:p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Zeit.</a:t>
            </a:r>
            <a:endParaRPr lang="th-TH" sz="2800" b="1" dirty="0"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AD9C0B-45F3-4F5B-86D2-9A89BFCF562C}"/>
              </a:ext>
            </a:extLst>
          </p:cNvPr>
          <p:cNvSpPr txBox="1"/>
          <p:nvPr/>
        </p:nvSpPr>
        <p:spPr>
          <a:xfrm>
            <a:off x="330776" y="4284004"/>
            <a:ext cx="3804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Treffen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uns</a:t>
            </a:r>
            <a:r>
              <a:rPr lang="en-US" sz="2800" b="1" dirty="0">
                <a:latin typeface="+mj-lt"/>
              </a:rPr>
              <a:t> um…. </a:t>
            </a:r>
            <a:r>
              <a:rPr lang="en-US" sz="2800" b="1" dirty="0" err="1">
                <a:latin typeface="+mj-lt"/>
              </a:rPr>
              <a:t>Uhr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612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9" grpId="0"/>
      <p:bldP spid="22" grpId="0"/>
      <p:bldP spid="26" grpId="0"/>
      <p:bldP spid="33" grpId="0"/>
      <p:bldP spid="36" grpId="0"/>
      <p:bldP spid="39" grpId="0"/>
      <p:bldP spid="30" grpId="0"/>
      <p:bldP spid="32" grpId="0"/>
      <p:bldP spid="42" grpId="0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464C1-AEF2-4FD6-AC77-A54BE07EB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B9DA0-EE27-4F0A-A18D-9079D0936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4D0B7D-9D81-4F10-A161-C179DBEB0ACB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7638E-F190-43ED-A935-5729155635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6" t="38333" r="61498" b="21852"/>
          <a:stretch/>
        </p:blipFill>
        <p:spPr>
          <a:xfrm>
            <a:off x="173255" y="0"/>
            <a:ext cx="4970245" cy="3101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7EBF3E-49E4-4F67-93F4-1B42D318D1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0" t="48589" r="2869" b="21852"/>
          <a:stretch/>
        </p:blipFill>
        <p:spPr>
          <a:xfrm>
            <a:off x="173255" y="2774586"/>
            <a:ext cx="9694645" cy="38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2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3B5A-8032-44E2-B7DF-D3ED1103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88810-D548-4064-AFD2-E235B010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CAFDE-9156-4BBE-A299-2C24026F2849}"/>
              </a:ext>
            </a:extLst>
          </p:cNvPr>
          <p:cNvSpPr/>
          <p:nvPr/>
        </p:nvSpPr>
        <p:spPr>
          <a:xfrm>
            <a:off x="214780" y="606057"/>
            <a:ext cx="5136902" cy="6112378"/>
          </a:xfrm>
          <a:prstGeom prst="rect">
            <a:avLst/>
          </a:prstGeom>
          <a:solidFill>
            <a:srgbClr val="A7E8FF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81912-7C73-4E95-B977-44A2AF9032EC}"/>
              </a:ext>
            </a:extLst>
          </p:cNvPr>
          <p:cNvSpPr/>
          <p:nvPr/>
        </p:nvSpPr>
        <p:spPr>
          <a:xfrm>
            <a:off x="5483024" y="467833"/>
            <a:ext cx="3027216" cy="6250602"/>
          </a:xfrm>
          <a:prstGeom prst="rect">
            <a:avLst/>
          </a:prstGeom>
          <a:solidFill>
            <a:srgbClr val="FBB3C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713FA-1F62-433A-87EF-D0841D913D78}"/>
              </a:ext>
            </a:extLst>
          </p:cNvPr>
          <p:cNvSpPr/>
          <p:nvPr/>
        </p:nvSpPr>
        <p:spPr>
          <a:xfrm>
            <a:off x="10503542" y="681037"/>
            <a:ext cx="1515203" cy="60325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6197E-5034-4F16-BFD7-CFA6526658A3}"/>
              </a:ext>
            </a:extLst>
          </p:cNvPr>
          <p:cNvSpPr txBox="1"/>
          <p:nvPr/>
        </p:nvSpPr>
        <p:spPr>
          <a:xfrm>
            <a:off x="277485" y="879634"/>
            <a:ext cx="44064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können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morgen </a:t>
            </a:r>
          </a:p>
          <a:p>
            <a:r>
              <a:rPr lang="en-US" sz="2800" b="1" dirty="0">
                <a:latin typeface="+mj-lt"/>
              </a:rPr>
              <a:t>Abend ins Theater </a:t>
            </a:r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BDAAEA-9557-46BB-BDD5-EAC113D21631}"/>
              </a:ext>
            </a:extLst>
          </p:cNvPr>
          <p:cNvSpPr/>
          <p:nvPr/>
        </p:nvSpPr>
        <p:spPr>
          <a:xfrm>
            <a:off x="8579715" y="606057"/>
            <a:ext cx="1833960" cy="6156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AD9B88-2E8C-4145-82DA-69593B4EF6CF}"/>
              </a:ext>
            </a:extLst>
          </p:cNvPr>
          <p:cNvSpPr/>
          <p:nvPr/>
        </p:nvSpPr>
        <p:spPr>
          <a:xfrm>
            <a:off x="346674" y="163352"/>
            <a:ext cx="481683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27572-73F6-42F3-9461-EB682606861F}"/>
              </a:ext>
            </a:extLst>
          </p:cNvPr>
          <p:cNvSpPr/>
          <p:nvPr/>
        </p:nvSpPr>
        <p:spPr>
          <a:xfrm>
            <a:off x="7008546" y="134148"/>
            <a:ext cx="349499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darauf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reagieren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91351-8B38-4094-869D-ECA9D338665D}"/>
              </a:ext>
            </a:extLst>
          </p:cNvPr>
          <p:cNvSpPr txBox="1"/>
          <p:nvPr/>
        </p:nvSpPr>
        <p:spPr>
          <a:xfrm>
            <a:off x="10734080" y="758940"/>
            <a:ext cx="1131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Ja,klar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BE5406-78B0-41B3-AABC-613C33EFDD29}"/>
              </a:ext>
            </a:extLst>
          </p:cNvPr>
          <p:cNvSpPr txBox="1"/>
          <p:nvPr/>
        </p:nvSpPr>
        <p:spPr>
          <a:xfrm>
            <a:off x="5420151" y="718923"/>
            <a:ext cx="3298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Ich </a:t>
            </a:r>
            <a:r>
              <a:rPr lang="en-US" sz="2400" b="1" dirty="0" err="1">
                <a:latin typeface="+mj-lt"/>
              </a:rPr>
              <a:t>kann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leider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nicht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Ich </a:t>
            </a:r>
            <a:r>
              <a:rPr lang="en-US" sz="2400" b="1" dirty="0" err="1">
                <a:latin typeface="+mj-lt"/>
              </a:rPr>
              <a:t>gehe</a:t>
            </a:r>
            <a:r>
              <a:rPr lang="en-US" sz="2400" b="1" dirty="0">
                <a:latin typeface="+mj-lt"/>
              </a:rPr>
              <a:t>…</a:t>
            </a:r>
            <a:endParaRPr lang="th-TH" sz="2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24277-AE76-4D11-B9D2-84858D768F9B}"/>
              </a:ext>
            </a:extLst>
          </p:cNvPr>
          <p:cNvSpPr txBox="1"/>
          <p:nvPr/>
        </p:nvSpPr>
        <p:spPr>
          <a:xfrm>
            <a:off x="8761228" y="1032302"/>
            <a:ext cx="1594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1111A5-7B79-4DD6-9A20-3F5EEEFCCC43}"/>
              </a:ext>
            </a:extLst>
          </p:cNvPr>
          <p:cNvSpPr txBox="1"/>
          <p:nvPr/>
        </p:nvSpPr>
        <p:spPr>
          <a:xfrm>
            <a:off x="243424" y="2049184"/>
            <a:ext cx="3041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ins Kino?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63262C-F96F-4B70-B33E-FFF54F715C96}"/>
              </a:ext>
            </a:extLst>
          </p:cNvPr>
          <p:cNvSpPr txBox="1"/>
          <p:nvPr/>
        </p:nvSpPr>
        <p:spPr>
          <a:xfrm>
            <a:off x="10812236" y="1491065"/>
            <a:ext cx="1131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j-lt"/>
              </a:rPr>
              <a:t>Gute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Idee!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B1F35-4509-48FF-A64A-EED8D0DCEFFC}"/>
              </a:ext>
            </a:extLst>
          </p:cNvPr>
          <p:cNvSpPr txBox="1"/>
          <p:nvPr/>
        </p:nvSpPr>
        <p:spPr>
          <a:xfrm>
            <a:off x="5457556" y="1680625"/>
            <a:ext cx="2143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Tut mir </a:t>
            </a:r>
            <a:r>
              <a:rPr lang="en-US" sz="2400" b="1" dirty="0" err="1">
                <a:latin typeface="+mj-lt"/>
              </a:rPr>
              <a:t>leid</a:t>
            </a:r>
            <a:r>
              <a:rPr lang="en-US" sz="2400" b="1" dirty="0">
                <a:latin typeface="+mj-lt"/>
              </a:rPr>
              <a:t>, ich </a:t>
            </a:r>
          </a:p>
          <a:p>
            <a:r>
              <a:rPr lang="en-US" sz="2400" b="1" dirty="0" err="1">
                <a:latin typeface="+mj-lt"/>
              </a:rPr>
              <a:t>habe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keine</a:t>
            </a:r>
            <a:r>
              <a:rPr lang="en-US" sz="2400" b="1" dirty="0">
                <a:latin typeface="+mj-lt"/>
              </a:rPr>
              <a:t> Lust.</a:t>
            </a:r>
            <a:endParaRPr lang="th-TH" sz="2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B7A2FB-075F-4F66-BB3E-2BAA3AF6F3F6}"/>
              </a:ext>
            </a:extLst>
          </p:cNvPr>
          <p:cNvSpPr txBox="1"/>
          <p:nvPr/>
        </p:nvSpPr>
        <p:spPr>
          <a:xfrm>
            <a:off x="8530632" y="1931620"/>
            <a:ext cx="1949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Das </a:t>
            </a:r>
            <a:r>
              <a:rPr lang="en-US" sz="2800" b="1" dirty="0" err="1">
                <a:latin typeface="+mj-lt"/>
              </a:rPr>
              <a:t>weiß</a:t>
            </a:r>
            <a:r>
              <a:rPr lang="en-US" sz="2800" b="1" dirty="0">
                <a:latin typeface="+mj-lt"/>
              </a:rPr>
              <a:t> ich</a:t>
            </a:r>
          </a:p>
          <a:p>
            <a:r>
              <a:rPr lang="en-US" sz="2800" b="1" dirty="0" err="1">
                <a:latin typeface="+mj-lt"/>
              </a:rPr>
              <a:t>noch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D600DE-45A5-4F3B-8723-AD1EADE7A895}"/>
              </a:ext>
            </a:extLst>
          </p:cNvPr>
          <p:cNvSpPr txBox="1"/>
          <p:nvPr/>
        </p:nvSpPr>
        <p:spPr>
          <a:xfrm>
            <a:off x="10845307" y="2585000"/>
            <a:ext cx="1131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Okay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75AE64-38A4-457F-8D30-F184B7310261}"/>
              </a:ext>
            </a:extLst>
          </p:cNvPr>
          <p:cNvSpPr txBox="1"/>
          <p:nvPr/>
        </p:nvSpPr>
        <p:spPr>
          <a:xfrm>
            <a:off x="5487171" y="2689022"/>
            <a:ext cx="2526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Heute Abend </a:t>
            </a:r>
            <a:r>
              <a:rPr lang="en-US" sz="2400" b="1" dirty="0" err="1">
                <a:latin typeface="+mj-lt"/>
              </a:rPr>
              <a:t>habe</a:t>
            </a:r>
            <a:r>
              <a:rPr lang="en-US" sz="2400" b="1" dirty="0">
                <a:latin typeface="+mj-lt"/>
              </a:rPr>
              <a:t> </a:t>
            </a:r>
          </a:p>
          <a:p>
            <a:r>
              <a:rPr lang="en-US" sz="2400" b="1" dirty="0">
                <a:latin typeface="+mj-lt"/>
              </a:rPr>
              <a:t>ich </a:t>
            </a:r>
            <a:r>
              <a:rPr lang="en-US" sz="2400" b="1" dirty="0" err="1">
                <a:latin typeface="+mj-lt"/>
              </a:rPr>
              <a:t>leider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keine</a:t>
            </a:r>
            <a:endParaRPr lang="en-US" sz="2400" b="1" dirty="0">
              <a:latin typeface="+mj-lt"/>
            </a:endParaRPr>
          </a:p>
          <a:p>
            <a:r>
              <a:rPr lang="en-US" sz="2400" b="1" dirty="0">
                <a:latin typeface="+mj-lt"/>
              </a:rPr>
              <a:t>Zeit.</a:t>
            </a:r>
            <a:endParaRPr lang="th-TH" sz="2400" b="1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6CB2B1-A1DA-4DEA-85F1-71BEC4401460}"/>
              </a:ext>
            </a:extLst>
          </p:cNvPr>
          <p:cNvSpPr txBox="1"/>
          <p:nvPr/>
        </p:nvSpPr>
        <p:spPr>
          <a:xfrm>
            <a:off x="320420" y="2928349"/>
            <a:ext cx="1778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Lust auf …?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5845C-FBAB-471D-9B4C-21A697DD7394}"/>
              </a:ext>
            </a:extLst>
          </p:cNvPr>
          <p:cNvSpPr txBox="1"/>
          <p:nvPr/>
        </p:nvSpPr>
        <p:spPr>
          <a:xfrm>
            <a:off x="320420" y="3662246"/>
            <a:ext cx="2726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……. Hast du Lust?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F2E05E-3DD8-41C7-BC57-BB2A87DC672B}"/>
              </a:ext>
            </a:extLst>
          </p:cNvPr>
          <p:cNvSpPr txBox="1"/>
          <p:nvPr/>
        </p:nvSpPr>
        <p:spPr>
          <a:xfrm>
            <a:off x="5466116" y="4128307"/>
            <a:ext cx="23475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Da </a:t>
            </a:r>
            <a:r>
              <a:rPr lang="en-US" sz="2400" b="1" dirty="0" err="1">
                <a:latin typeface="+mj-lt"/>
              </a:rPr>
              <a:t>kann</a:t>
            </a:r>
            <a:r>
              <a:rPr lang="en-US" sz="2400" b="1" dirty="0">
                <a:latin typeface="+mj-lt"/>
              </a:rPr>
              <a:t> ich </a:t>
            </a:r>
            <a:r>
              <a:rPr lang="en-US" sz="2400" b="1" dirty="0" err="1">
                <a:latin typeface="+mj-lt"/>
              </a:rPr>
              <a:t>leider</a:t>
            </a:r>
            <a:endParaRPr lang="en-US" sz="2400" b="1" dirty="0">
              <a:latin typeface="+mj-lt"/>
            </a:endParaRPr>
          </a:p>
          <a:p>
            <a:r>
              <a:rPr lang="en-US" sz="2400" b="1" dirty="0" err="1">
                <a:latin typeface="+mj-lt"/>
              </a:rPr>
              <a:t>Nicht</a:t>
            </a:r>
            <a:r>
              <a:rPr lang="en-US" sz="2400" b="1" dirty="0">
                <a:latin typeface="+mj-lt"/>
              </a:rPr>
              <a:t>.</a:t>
            </a:r>
            <a:endParaRPr lang="th-TH" sz="2400" b="1" dirty="0"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B12BF0-E5A2-42DD-BB9B-35B5D68B6E1A}"/>
              </a:ext>
            </a:extLst>
          </p:cNvPr>
          <p:cNvSpPr txBox="1"/>
          <p:nvPr/>
        </p:nvSpPr>
        <p:spPr>
          <a:xfrm>
            <a:off x="10513187" y="3226745"/>
            <a:ext cx="16189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Ja, ich</a:t>
            </a:r>
          </a:p>
          <a:p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Zeit.</a:t>
            </a:r>
            <a:endParaRPr lang="th-TH" sz="2800" b="1" dirty="0"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AD9C0B-45F3-4F5B-86D2-9A89BFCF562C}"/>
              </a:ext>
            </a:extLst>
          </p:cNvPr>
          <p:cNvSpPr txBox="1"/>
          <p:nvPr/>
        </p:nvSpPr>
        <p:spPr>
          <a:xfrm>
            <a:off x="330776" y="4284004"/>
            <a:ext cx="3804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Treffen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uns</a:t>
            </a:r>
            <a:r>
              <a:rPr lang="en-US" sz="2800" b="1" dirty="0">
                <a:latin typeface="+mj-lt"/>
              </a:rPr>
              <a:t> um…. </a:t>
            </a:r>
            <a:r>
              <a:rPr lang="en-US" sz="2800" b="1" dirty="0" err="1">
                <a:latin typeface="+mj-lt"/>
              </a:rPr>
              <a:t>Uhr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BDFB2-24A7-4E95-A1C4-6676405910D7}"/>
              </a:ext>
            </a:extLst>
          </p:cNvPr>
          <p:cNvSpPr txBox="1"/>
          <p:nvPr/>
        </p:nvSpPr>
        <p:spPr>
          <a:xfrm>
            <a:off x="5507856" y="5140571"/>
            <a:ext cx="2103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+mj-lt"/>
              </a:rPr>
              <a:t>Leider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habe</a:t>
            </a:r>
            <a:r>
              <a:rPr lang="en-US" sz="2400" b="1" dirty="0">
                <a:latin typeface="+mj-lt"/>
              </a:rPr>
              <a:t> ich </a:t>
            </a:r>
          </a:p>
          <a:p>
            <a:r>
              <a:rPr lang="en-US" sz="2400" b="1" dirty="0" err="1">
                <a:latin typeface="+mj-lt"/>
              </a:rPr>
              <a:t>keine</a:t>
            </a:r>
            <a:r>
              <a:rPr lang="en-US" sz="2400" b="1" dirty="0">
                <a:latin typeface="+mj-lt"/>
              </a:rPr>
              <a:t> Zeit/ Lust.</a:t>
            </a:r>
            <a:endParaRPr lang="th-TH" sz="2400" b="1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94A6B4-1766-43EA-A75A-154B366677A2}"/>
              </a:ext>
            </a:extLst>
          </p:cNvPr>
          <p:cNvSpPr txBox="1"/>
          <p:nvPr/>
        </p:nvSpPr>
        <p:spPr>
          <a:xfrm>
            <a:off x="5420151" y="6092753"/>
            <a:ext cx="2710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Das tut mir </a:t>
            </a:r>
            <a:r>
              <a:rPr lang="en-US" sz="2400" b="1" dirty="0" err="1">
                <a:latin typeface="+mj-lt"/>
              </a:rPr>
              <a:t>sehr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leid</a:t>
            </a:r>
            <a:r>
              <a:rPr lang="en-US" sz="2400" b="1" dirty="0">
                <a:latin typeface="+mj-lt"/>
              </a:rPr>
              <a:t>.</a:t>
            </a:r>
            <a:endParaRPr lang="th-TH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952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9" grpId="0"/>
      <p:bldP spid="22" grpId="0"/>
      <p:bldP spid="26" grpId="0"/>
      <p:bldP spid="33" grpId="0"/>
      <p:bldP spid="36" grpId="0"/>
      <p:bldP spid="39" grpId="0"/>
      <p:bldP spid="30" grpId="0"/>
      <p:bldP spid="32" grpId="0"/>
      <p:bldP spid="42" grpId="0"/>
      <p:bldP spid="43" grpId="0"/>
      <p:bldP spid="25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AD7BE-B95C-499D-A404-B298A6160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1D992-9E8E-4046-AA17-09D2E0361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068FB-541A-4413-A8CA-C18B7B10ABB0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F96549-DFAD-415B-888D-723ABCD63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21" t="24653" r="12083" b="11898"/>
          <a:stretch/>
        </p:blipFill>
        <p:spPr>
          <a:xfrm>
            <a:off x="0" y="127534"/>
            <a:ext cx="12420600" cy="64928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FA7E33-92E7-4D4F-A8CF-C83B39752E0A}"/>
              </a:ext>
            </a:extLst>
          </p:cNvPr>
          <p:cNvSpPr txBox="1"/>
          <p:nvPr/>
        </p:nvSpPr>
        <p:spPr>
          <a:xfrm>
            <a:off x="7326893" y="1928279"/>
            <a:ext cx="4124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+mj-lt"/>
              </a:rPr>
              <a:t>kann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ich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nicht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in die Aurora-Bar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7A026-E443-4122-BB3D-F143E109B220}"/>
              </a:ext>
            </a:extLst>
          </p:cNvPr>
          <p:cNvSpPr txBox="1"/>
          <p:nvPr/>
        </p:nvSpPr>
        <p:spPr>
          <a:xfrm>
            <a:off x="6426670" y="2324826"/>
            <a:ext cx="1345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+mj-lt"/>
              </a:rPr>
              <a:t>kommen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430CDF-72CF-488C-AB9B-7BFC3A8535DF}"/>
              </a:ext>
            </a:extLst>
          </p:cNvPr>
          <p:cNvSpPr txBox="1"/>
          <p:nvPr/>
        </p:nvSpPr>
        <p:spPr>
          <a:xfrm>
            <a:off x="7889169" y="2324826"/>
            <a:ext cx="3632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Leider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habe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ich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noch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einen</a:t>
            </a:r>
            <a:endParaRPr lang="en-US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22EF1F-885C-4631-843C-AD9B7BE1D570}"/>
              </a:ext>
            </a:extLst>
          </p:cNvPr>
          <p:cNvSpPr txBox="1"/>
          <p:nvPr/>
        </p:nvSpPr>
        <p:spPr>
          <a:xfrm>
            <a:off x="6426670" y="2754933"/>
            <a:ext cx="3473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+mj-lt"/>
              </a:rPr>
              <a:t>Termin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mit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meiner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Chefin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33E0FB-FECE-4655-9924-8CACDB26BBBB}"/>
              </a:ext>
            </a:extLst>
          </p:cNvPr>
          <p:cNvSpPr txBox="1"/>
          <p:nvPr/>
        </p:nvSpPr>
        <p:spPr>
          <a:xfrm>
            <a:off x="6426670" y="3151225"/>
            <a:ext cx="4356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Am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Wochenende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habe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ich Zeit.</a:t>
            </a:r>
            <a:endParaRPr lang="en-US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5D134C-F813-4ABD-93D2-F26E6BC8C711}"/>
              </a:ext>
            </a:extLst>
          </p:cNvPr>
          <p:cNvSpPr txBox="1"/>
          <p:nvPr/>
        </p:nvSpPr>
        <p:spPr>
          <a:xfrm>
            <a:off x="6184420" y="4802614"/>
            <a:ext cx="6096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Heute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Nachmittag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gehe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ich ins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Schwimmbad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.</a:t>
            </a:r>
            <a:endParaRPr lang="en-US" sz="28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27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2DE-D2B1-409F-A21C-C62237353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66CF0-C83C-46DC-9B31-B9DCCE9323F4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302B90DA">
            <a:hlinkClick r:id="" action="ppaction://media"/>
            <a:extLst>
              <a:ext uri="{FF2B5EF4-FFF2-40B4-BE49-F238E27FC236}">
                <a16:creationId xmlns:a16="http://schemas.microsoft.com/office/drawing/2014/main" id="{F03C83EF-274B-4C92-81A7-9A3D9663E57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72" y="3602101"/>
            <a:ext cx="961656" cy="961656"/>
          </a:xfr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F5A1015-1A9E-44BE-A872-76FE2B4368E9}"/>
              </a:ext>
            </a:extLst>
          </p:cNvPr>
          <p:cNvGrpSpPr/>
          <p:nvPr/>
        </p:nvGrpSpPr>
        <p:grpSpPr>
          <a:xfrm>
            <a:off x="107892" y="625706"/>
            <a:ext cx="12084107" cy="3127586"/>
            <a:chOff x="107892" y="2497037"/>
            <a:chExt cx="12084107" cy="312758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5F3E9D-2837-498B-99F5-385850FDE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023" t="49374" r="2295" b="12610"/>
            <a:stretch/>
          </p:blipFill>
          <p:spPr>
            <a:xfrm>
              <a:off x="107892" y="2497037"/>
              <a:ext cx="12084107" cy="3127586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DC1E1E9-220E-47B3-A8A2-555EE60408E8}"/>
                </a:ext>
              </a:extLst>
            </p:cNvPr>
            <p:cNvSpPr/>
            <p:nvPr/>
          </p:nvSpPr>
          <p:spPr>
            <a:xfrm>
              <a:off x="2882605" y="3322673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B86DBE8-1950-49EC-A24C-98040BC48CDD}"/>
                </a:ext>
              </a:extLst>
            </p:cNvPr>
            <p:cNvSpPr/>
            <p:nvPr/>
          </p:nvSpPr>
          <p:spPr>
            <a:xfrm>
              <a:off x="5296195" y="3322672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F91456-4A17-43C6-88FA-D75240CB8828}"/>
                </a:ext>
              </a:extLst>
            </p:cNvPr>
            <p:cNvSpPr/>
            <p:nvPr/>
          </p:nvSpPr>
          <p:spPr>
            <a:xfrm>
              <a:off x="2699784" y="3783518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90A4EB7-F91E-4F79-BBA6-3E676924223A}"/>
                </a:ext>
              </a:extLst>
            </p:cNvPr>
            <p:cNvSpPr/>
            <p:nvPr/>
          </p:nvSpPr>
          <p:spPr>
            <a:xfrm>
              <a:off x="4084084" y="3783518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772B8A-91D2-4469-8C60-CA188137EE6F}"/>
                </a:ext>
              </a:extLst>
            </p:cNvPr>
            <p:cNvSpPr/>
            <p:nvPr/>
          </p:nvSpPr>
          <p:spPr>
            <a:xfrm>
              <a:off x="4449726" y="4209048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3C07B-E8F9-4508-B1AE-EF0EFE1F9282}"/>
                </a:ext>
              </a:extLst>
            </p:cNvPr>
            <p:cNvSpPr/>
            <p:nvPr/>
          </p:nvSpPr>
          <p:spPr>
            <a:xfrm>
              <a:off x="7875010" y="4203789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A62A194-0BA9-440A-8A47-DFA5ABC1E74F}"/>
                </a:ext>
              </a:extLst>
            </p:cNvPr>
            <p:cNvSpPr/>
            <p:nvPr/>
          </p:nvSpPr>
          <p:spPr>
            <a:xfrm>
              <a:off x="4337199" y="4614280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FBA0B07-06F2-449E-9C33-A7C4D3FAD3E8}"/>
                </a:ext>
              </a:extLst>
            </p:cNvPr>
            <p:cNvSpPr/>
            <p:nvPr/>
          </p:nvSpPr>
          <p:spPr>
            <a:xfrm>
              <a:off x="6795386" y="4618486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0DB0345-275A-48C8-B558-F37ABCC05C77}"/>
                </a:ext>
              </a:extLst>
            </p:cNvPr>
            <p:cNvSpPr/>
            <p:nvPr/>
          </p:nvSpPr>
          <p:spPr>
            <a:xfrm>
              <a:off x="2882605" y="5073833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06A1F6-0355-4DFE-AED9-6BD1783C2148}"/>
                </a:ext>
              </a:extLst>
            </p:cNvPr>
            <p:cNvSpPr/>
            <p:nvPr/>
          </p:nvSpPr>
          <p:spPr>
            <a:xfrm>
              <a:off x="4938823" y="5073833"/>
              <a:ext cx="365642" cy="393293"/>
            </a:xfrm>
            <a:prstGeom prst="ellipse">
              <a:avLst/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51F594-AA14-4243-BE3E-024CED442F91}"/>
              </a:ext>
            </a:extLst>
          </p:cNvPr>
          <p:cNvGrpSpPr/>
          <p:nvPr/>
        </p:nvGrpSpPr>
        <p:grpSpPr>
          <a:xfrm>
            <a:off x="5304465" y="1451341"/>
            <a:ext cx="421587" cy="318546"/>
            <a:chOff x="7453423" y="1570309"/>
            <a:chExt cx="421587" cy="31854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B31537D-EAB6-476A-AD0B-1A7E0DC8706C}"/>
                </a:ext>
              </a:extLst>
            </p:cNvPr>
            <p:cNvCxnSpPr/>
            <p:nvPr/>
          </p:nvCxnSpPr>
          <p:spPr>
            <a:xfrm>
              <a:off x="7453423" y="1613035"/>
              <a:ext cx="421587" cy="21340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A09D330-FCF9-451A-BEF7-7CEE923F25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990" y="1570309"/>
              <a:ext cx="312820" cy="31854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C59C8F1-D8AF-4BD0-AF95-534B3FE65E0A}"/>
              </a:ext>
            </a:extLst>
          </p:cNvPr>
          <p:cNvGrpSpPr/>
          <p:nvPr/>
        </p:nvGrpSpPr>
        <p:grpSpPr>
          <a:xfrm>
            <a:off x="2671811" y="1949560"/>
            <a:ext cx="421587" cy="318546"/>
            <a:chOff x="7453423" y="1570309"/>
            <a:chExt cx="421587" cy="31854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B7A2C1A-56CA-47FB-BD3E-871F0DF6D996}"/>
                </a:ext>
              </a:extLst>
            </p:cNvPr>
            <p:cNvCxnSpPr/>
            <p:nvPr/>
          </p:nvCxnSpPr>
          <p:spPr>
            <a:xfrm>
              <a:off x="7453423" y="1613035"/>
              <a:ext cx="421587" cy="21340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D6EC69-F3A8-4E91-BEF7-8899E8EF21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990" y="1570309"/>
              <a:ext cx="312820" cy="31854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6365F3-E765-4ADF-8A5A-5C76EEF72B53}"/>
              </a:ext>
            </a:extLst>
          </p:cNvPr>
          <p:cNvGrpSpPr/>
          <p:nvPr/>
        </p:nvGrpSpPr>
        <p:grpSpPr>
          <a:xfrm>
            <a:off x="7889744" y="2348293"/>
            <a:ext cx="421587" cy="318546"/>
            <a:chOff x="7453423" y="1570309"/>
            <a:chExt cx="421587" cy="31854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1821804-5B99-4B7E-A653-4D99C97D9F39}"/>
                </a:ext>
              </a:extLst>
            </p:cNvPr>
            <p:cNvCxnSpPr/>
            <p:nvPr/>
          </p:nvCxnSpPr>
          <p:spPr>
            <a:xfrm>
              <a:off x="7453423" y="1613035"/>
              <a:ext cx="421587" cy="21340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1C96EE1-E81F-4D92-8CA7-13B70B5668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990" y="1570309"/>
              <a:ext cx="312820" cy="31854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3EDF06-9A05-47BE-9106-38283458D278}"/>
              </a:ext>
            </a:extLst>
          </p:cNvPr>
          <p:cNvGrpSpPr/>
          <p:nvPr/>
        </p:nvGrpSpPr>
        <p:grpSpPr>
          <a:xfrm>
            <a:off x="4309226" y="2752614"/>
            <a:ext cx="421587" cy="318546"/>
            <a:chOff x="7453423" y="1570309"/>
            <a:chExt cx="421587" cy="31854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7710386-1C5A-4573-AC86-2F58B6DCAF68}"/>
                </a:ext>
              </a:extLst>
            </p:cNvPr>
            <p:cNvCxnSpPr/>
            <p:nvPr/>
          </p:nvCxnSpPr>
          <p:spPr>
            <a:xfrm>
              <a:off x="7453423" y="1613035"/>
              <a:ext cx="421587" cy="21340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C014F75-1A7A-44FC-A30A-4045121A8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990" y="1570309"/>
              <a:ext cx="312820" cy="31854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F802D5-A7EE-42D1-91E6-D5CE043E79AA}"/>
              </a:ext>
            </a:extLst>
          </p:cNvPr>
          <p:cNvGrpSpPr/>
          <p:nvPr/>
        </p:nvGrpSpPr>
        <p:grpSpPr>
          <a:xfrm>
            <a:off x="2860788" y="3211215"/>
            <a:ext cx="421587" cy="318546"/>
            <a:chOff x="7453423" y="1570309"/>
            <a:chExt cx="421587" cy="31854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90271E7-0B23-4B94-8458-9C4ACF05AA4E}"/>
                </a:ext>
              </a:extLst>
            </p:cNvPr>
            <p:cNvCxnSpPr/>
            <p:nvPr/>
          </p:nvCxnSpPr>
          <p:spPr>
            <a:xfrm>
              <a:off x="7453423" y="1613035"/>
              <a:ext cx="421587" cy="21340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1CC5C9-D5C0-4804-B64A-057874501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990" y="1570309"/>
              <a:ext cx="312820" cy="31854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68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B3DD0-8A0F-4943-94E4-56D7EB9A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6ED92-24D1-45B4-8FA3-EE05D656D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E48496-352E-4398-8188-A20776834950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089EC-9BAB-4AEA-BC88-7E60D10455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4" t="22947" r="2761" b="27131"/>
          <a:stretch/>
        </p:blipFill>
        <p:spPr>
          <a:xfrm>
            <a:off x="173254" y="446567"/>
            <a:ext cx="12018745" cy="39659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6201EB-6A68-45FB-8886-B06797325D92}"/>
              </a:ext>
            </a:extLst>
          </p:cNvPr>
          <p:cNvSpPr/>
          <p:nvPr/>
        </p:nvSpPr>
        <p:spPr>
          <a:xfrm>
            <a:off x="2681354" y="4001294"/>
            <a:ext cx="7751135" cy="2204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FA18BB-9E84-4C06-BA8E-154236C20F9C}"/>
              </a:ext>
            </a:extLst>
          </p:cNvPr>
          <p:cNvSpPr/>
          <p:nvPr/>
        </p:nvSpPr>
        <p:spPr>
          <a:xfrm>
            <a:off x="10393038" y="3317256"/>
            <a:ext cx="1638541" cy="23533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91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9B848-B32E-40DA-8B88-FD2307D5AEF4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bright="-20000" contrast="20000"/>
          </a:blip>
          <a:srcRect l="49493" t="13850" r="30405" b="69648"/>
          <a:stretch>
            <a:fillRect/>
          </a:stretch>
        </p:blipFill>
        <p:spPr bwMode="auto">
          <a:xfrm>
            <a:off x="967092" y="467776"/>
            <a:ext cx="10094041" cy="46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27329" t="24852" r="52569" b="71481"/>
          <a:stretch>
            <a:fillRect/>
          </a:stretch>
        </p:blipFill>
        <p:spPr bwMode="auto">
          <a:xfrm>
            <a:off x="160422" y="5221603"/>
            <a:ext cx="11871158" cy="121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5390AF-5A0B-4B38-87BC-BF49694B7D3B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814" t="29436" r="32467" b="59563"/>
          <a:stretch>
            <a:fillRect/>
          </a:stretch>
        </p:blipFill>
        <p:spPr bwMode="auto">
          <a:xfrm>
            <a:off x="163032" y="-27236"/>
            <a:ext cx="12028968" cy="207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9493" t="13850" r="40611" b="69648"/>
          <a:stretch/>
        </p:blipFill>
        <p:spPr bwMode="auto">
          <a:xfrm>
            <a:off x="173255" y="2440770"/>
            <a:ext cx="4324823" cy="413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E7FF-70C9-4A4D-9B8A-1319EA01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https://create.kahoot.it/details/64104ebd-bc4f-44ab-a676-b2990da50418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8BECB-5683-43DA-9AC9-739DE88E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ข้อสอบ</a:t>
            </a:r>
            <a:r>
              <a:rPr lang="th-TH"/>
              <a:t>ท้ายบทไม่รวมในชั่วโมงสอน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350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279</Words>
  <Application>Microsoft Office PowerPoint</Application>
  <PresentationFormat>แบบจอกว้าง</PresentationFormat>
  <Paragraphs>65</Paragraphs>
  <Slides>9</Slides>
  <Notes>1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4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https://create.kahoot.it/details/64104ebd-bc4f-44ab-a676-b2990da50418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14</cp:revision>
  <dcterms:created xsi:type="dcterms:W3CDTF">2022-04-28T09:01:46Z</dcterms:created>
  <dcterms:modified xsi:type="dcterms:W3CDTF">2024-01-25T04:44:06Z</dcterms:modified>
</cp:coreProperties>
</file>