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665" r:id="rId2"/>
    <p:sldId id="306" r:id="rId3"/>
    <p:sldId id="666" r:id="rId4"/>
    <p:sldId id="667" r:id="rId5"/>
    <p:sldId id="668" r:id="rId6"/>
    <p:sldId id="669" r:id="rId7"/>
    <p:sldId id="670" r:id="rId8"/>
    <p:sldId id="694" r:id="rId9"/>
    <p:sldId id="695" r:id="rId10"/>
    <p:sldId id="697" r:id="rId11"/>
    <p:sldId id="673" r:id="rId12"/>
    <p:sldId id="675" r:id="rId13"/>
    <p:sldId id="676" r:id="rId14"/>
    <p:sldId id="699" r:id="rId15"/>
    <p:sldId id="702" r:id="rId16"/>
    <p:sldId id="700" r:id="rId17"/>
    <p:sldId id="703" r:id="rId18"/>
    <p:sldId id="704" r:id="rId19"/>
    <p:sldId id="705" r:id="rId20"/>
    <p:sldId id="706" r:id="rId21"/>
    <p:sldId id="679" r:id="rId22"/>
    <p:sldId id="715" r:id="rId23"/>
    <p:sldId id="681" r:id="rId24"/>
    <p:sldId id="708" r:id="rId25"/>
    <p:sldId id="709" r:id="rId26"/>
    <p:sldId id="682" r:id="rId27"/>
    <p:sldId id="723" r:id="rId28"/>
    <p:sldId id="711" r:id="rId29"/>
    <p:sldId id="713" r:id="rId30"/>
    <p:sldId id="683" r:id="rId31"/>
    <p:sldId id="677" r:id="rId32"/>
    <p:sldId id="684" r:id="rId33"/>
    <p:sldId id="717" r:id="rId34"/>
    <p:sldId id="719" r:id="rId35"/>
    <p:sldId id="720" r:id="rId36"/>
    <p:sldId id="721" r:id="rId37"/>
    <p:sldId id="685" r:id="rId38"/>
    <p:sldId id="686" r:id="rId39"/>
    <p:sldId id="725" r:id="rId40"/>
    <p:sldId id="727" r:id="rId41"/>
    <p:sldId id="688" r:id="rId42"/>
    <p:sldId id="687" r:id="rId43"/>
    <p:sldId id="729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CBDA"/>
    <a:srgbClr val="FA72AC"/>
    <a:srgbClr val="FF9999"/>
    <a:srgbClr val="F0F0F0"/>
    <a:srgbClr val="FEE2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04" autoAdjust="0"/>
    <p:restoredTop sz="94660"/>
  </p:normalViewPr>
  <p:slideViewPr>
    <p:cSldViewPr snapToGrid="0">
      <p:cViewPr varScale="1">
        <p:scale>
          <a:sx n="58" d="100"/>
          <a:sy n="58" d="100"/>
        </p:scale>
        <p:origin x="78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B696A-2F35-4336-A70A-812E235F0B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0C8615-9505-4FED-9FB5-718E7C0247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D6EE0-E813-4CBC-BB92-AE0E5A07B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714FF-070D-4C28-BD04-B3BF6844AB88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B306ED-B5F1-4DEC-B55B-F1DD9C74E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F7F9B2-A693-47B7-9AC4-1BEE608F5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B90FC-6882-4E47-9B86-17ACAD59DB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542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CA27A-2FBB-4842-906F-175001093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67CD98-84B0-4E56-AA1D-F633B395ED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75CE95-3BC0-4478-A1E7-5A952602F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714FF-070D-4C28-BD04-B3BF6844AB88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B9DBB5-BA39-485E-A082-B2D2B9690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8A78DE-C023-4692-8DDD-CD88BAEC8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B90FC-6882-4E47-9B86-17ACAD59DB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619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504CB-4DE8-4AE4-949A-C948CE40E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91046F-84DD-4062-B1E7-CB5C642FF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9616C4-6329-4CE8-8641-7FC48B202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714FF-070D-4C28-BD04-B3BF6844AB88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B4F583-138B-4D65-B15E-445F0068B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C866EC-9AA7-4F56-8666-B4976DB4F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B90FC-6882-4E47-9B86-17ACAD59DB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118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23AD2-F6B9-43A9-8128-5FE8D7BBA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3AC105-28BE-4BE9-8C4C-77604EB42F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41D414-A65D-4E92-B130-E1B8973255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08BE97-45BD-4A2D-89BB-4905B3E92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714FF-070D-4C28-BD04-B3BF6844AB88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071415-F871-4D09-A72B-7C95AD921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8690B4-FF1C-41B3-9773-8F8DAFA7E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B90FC-6882-4E47-9B86-17ACAD59DB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755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620AB-602E-4669-88C8-6CF4645EB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E0A7CA-595D-48CF-886E-151692EF9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3881AC-AA3F-4C1B-A8AF-E0B64BC25E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8F03A0-2716-4191-9DC6-9FEE9A8E65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F50B67-C1FE-4155-AA55-D6F84D3D15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014323-EE95-4B7F-9F45-326E1C027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714FF-070D-4C28-BD04-B3BF6844AB88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EF2300-4699-4CCB-8F1A-9EABD3194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0625B6-BFD2-4083-93AD-142A3C55F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B90FC-6882-4E47-9B86-17ACAD59DB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33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AA08C-E46C-4BFA-AB01-BA71B40F3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795104-AFA0-4961-B95C-945188A1E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714FF-070D-4C28-BD04-B3BF6844AB88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14331F-11C3-45F8-9F61-3455A6D5D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55C4BF-367C-4C8B-A487-595A1C69F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B90FC-6882-4E47-9B86-17ACAD59DB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786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072F06-4726-4253-A9F3-A34909F0B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714FF-070D-4C28-BD04-B3BF6844AB88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38A635-AB10-4631-BB0F-ED0FA5104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30C2C4-A348-4BFB-AB5E-B0F7EF369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B90FC-6882-4E47-9B86-17ACAD59DB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879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9F7FB-B144-4DE8-9CDF-5C5C6F6FC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56AA62-2475-4CD7-9778-2256A0FB63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EA29F4-0984-4536-B423-02BCEEF830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716A57-98F6-4BF8-9CF7-3A2DBAF19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714FF-070D-4C28-BD04-B3BF6844AB88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EABEAA-B9F5-4434-BF68-049EA5134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F82664-6F1E-44E2-B5E2-E411AF071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B90FC-6882-4E47-9B86-17ACAD59DB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113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91DBB-2D5A-4E3F-92B1-79A4B8DA7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91B752-7B8D-491B-809E-CCFFC69102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D7DD89-4098-4864-B99E-7CCB86FBDD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03A426-F370-4C0F-8B51-2AFA51982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714FF-070D-4C28-BD04-B3BF6844AB88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C14BF2-F628-487C-AEF6-2D3DE44AC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980A0A-4984-4E2F-81E7-3825E5CFE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B90FC-6882-4E47-9B86-17ACAD59DB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583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88400-8F73-4F5B-B70C-05514F3F8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3ACABA-97A3-44E0-AC31-1C6653D7F9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7B91CE-B40B-4A79-B20A-7CEDD553D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714FF-070D-4C28-BD04-B3BF6844AB88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679C1E-BFC5-475E-8E5A-B13F84257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06E270-5B8D-4BF3-8F85-2F353DAC7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B90FC-6882-4E47-9B86-17ACAD59DB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379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DEAF20-8DBE-48C4-A99B-9D78923190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D1F875-2992-4C8E-90F7-17734DC413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176C9-AE9D-42BD-AC63-7EBDB058A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714FF-070D-4C28-BD04-B3BF6844AB88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D5A24C-6CE0-4DB0-8ACF-53C135BCB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FE4BF0-86C6-4D2B-9D44-24CE733C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B90FC-6882-4E47-9B86-17ACAD59DB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738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8977F3A-4CFC-4D65-AFD2-81463CA4B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590DF8-4966-4F92-9771-3D73EA1865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DD2AF6-CF7F-458F-8F5C-D8F6405CD1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1714FF-070D-4C28-BD04-B3BF6844AB88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D39238-9338-4F42-9DD1-07599AA61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DFEEB5-0910-4E7C-B2E5-C176F4D44E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B90FC-6882-4E47-9B86-17ACAD59DB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550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4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6.wdp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microsoft.com/office/2007/relationships/hdphoto" Target="../media/hdphoto2.wdp"/><Relationship Id="rId7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4.wdp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microsoft.com/office/2007/relationships/hdphoto" Target="../media/hdphoto6.wdp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15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0.wdp"/><Relationship Id="rId5" Type="http://schemas.openxmlformats.org/officeDocument/2006/relationships/image" Target="../media/image16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2.wdp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6.wdp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8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1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0.wdp"/><Relationship Id="rId5" Type="http://schemas.openxmlformats.org/officeDocument/2006/relationships/image" Target="../media/image16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1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microsoft.com/office/2007/relationships/hdphoto" Target="../media/hdphoto8.wdp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14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microsoft.com/office/2007/relationships/hdphoto" Target="../media/hdphoto12.wdp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15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microsoft.com/office/2007/relationships/hdphoto" Target="../media/hdphoto7.wdp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microsoft.com/office/2007/relationships/hdphoto" Target="../media/hdphoto13.wdp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microsoft.com/office/2007/relationships/hdphoto" Target="../media/hdphoto15.wdp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0.wdp"/><Relationship Id="rId4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microsoft.com/office/2007/relationships/hdphoto" Target="../media/hdphoto16.wdp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microsoft.com/office/2007/relationships/hdphoto" Target="../media/hdphoto3.wdp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hdphoto" Target="../media/hdphoto2.wdp"/><Relationship Id="rId7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3.png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microsoft.com/office/2007/relationships/hdphoto" Target="../media/hdphoto12.wdp"/><Relationship Id="rId4" Type="http://schemas.openxmlformats.org/officeDocument/2006/relationships/image" Target="../media/image19.png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microsoft.com/office/2007/relationships/hdphoto" Target="../media/hdphoto9.wdp"/><Relationship Id="rId4" Type="http://schemas.openxmlformats.org/officeDocument/2006/relationships/image" Target="../media/image15.png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9.wdp"/><Relationship Id="rId4" Type="http://schemas.openxmlformats.org/officeDocument/2006/relationships/image" Target="../media/image15.png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microsoft.com/office/2007/relationships/hdphoto" Target="../media/hdphoto3.wdp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0.png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microsoft.com/office/2007/relationships/hdphoto" Target="../media/hdphoto13.wdp"/><Relationship Id="rId4" Type="http://schemas.openxmlformats.org/officeDocument/2006/relationships/image" Target="../media/image24.png"/></Relationships>
</file>

<file path=ppt/slides/_rels/slide43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microsoft.com/office/2007/relationships/hdphoto" Target="../media/hdphoto2.wdp"/><Relationship Id="rId7" Type="http://schemas.openxmlformats.org/officeDocument/2006/relationships/image" Target="../media/image3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6B826-0812-4E17-988C-7EB1A4020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E313DD-67D2-44EC-9D7B-0AE4E28337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489C44-9D8D-4225-9C29-AEDF3169169E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4D219E-2D94-463C-9A14-6E25CF2B61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5625" t="23148" r="11771" b="15926"/>
          <a:stretch/>
        </p:blipFill>
        <p:spPr>
          <a:xfrm>
            <a:off x="112030" y="115502"/>
            <a:ext cx="12088545" cy="5269298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8AB1C2F3-CDDC-4145-BFEC-05E2362411D4}"/>
              </a:ext>
            </a:extLst>
          </p:cNvPr>
          <p:cNvSpPr/>
          <p:nvPr/>
        </p:nvSpPr>
        <p:spPr>
          <a:xfrm>
            <a:off x="547822" y="2217805"/>
            <a:ext cx="1357177" cy="279400"/>
          </a:xfrm>
          <a:prstGeom prst="ellipse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AE77223-3D19-446E-9165-999CD053F749}"/>
              </a:ext>
            </a:extLst>
          </p:cNvPr>
          <p:cNvSpPr/>
          <p:nvPr/>
        </p:nvSpPr>
        <p:spPr>
          <a:xfrm>
            <a:off x="6491423" y="2217805"/>
            <a:ext cx="849178" cy="279400"/>
          </a:xfrm>
          <a:prstGeom prst="ellipse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4D1C9CF-91DA-4F5D-9156-0776460994B5}"/>
              </a:ext>
            </a:extLst>
          </p:cNvPr>
          <p:cNvSpPr/>
          <p:nvPr/>
        </p:nvSpPr>
        <p:spPr>
          <a:xfrm>
            <a:off x="9380333" y="2673950"/>
            <a:ext cx="868567" cy="335949"/>
          </a:xfrm>
          <a:prstGeom prst="ellipse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94EE659-29DB-4B3F-AE6D-D33CFDA027B7}"/>
              </a:ext>
            </a:extLst>
          </p:cNvPr>
          <p:cNvSpPr/>
          <p:nvPr/>
        </p:nvSpPr>
        <p:spPr>
          <a:xfrm>
            <a:off x="585923" y="2673950"/>
            <a:ext cx="569777" cy="279400"/>
          </a:xfrm>
          <a:prstGeom prst="ellipse">
            <a:avLst/>
          </a:prstGeom>
          <a:solidFill>
            <a:schemeClr val="accent4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722D175-B772-4829-A310-6130AFCF018B}"/>
              </a:ext>
            </a:extLst>
          </p:cNvPr>
          <p:cNvSpPr/>
          <p:nvPr/>
        </p:nvSpPr>
        <p:spPr>
          <a:xfrm>
            <a:off x="6402522" y="3137568"/>
            <a:ext cx="1357177" cy="279400"/>
          </a:xfrm>
          <a:prstGeom prst="ellipse">
            <a:avLst/>
          </a:prstGeom>
          <a:solidFill>
            <a:schemeClr val="accent4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94D00D-4996-4171-903C-0BF5C500A4FB}"/>
              </a:ext>
            </a:extLst>
          </p:cNvPr>
          <p:cNvSpPr/>
          <p:nvPr/>
        </p:nvSpPr>
        <p:spPr>
          <a:xfrm>
            <a:off x="656633" y="3151322"/>
            <a:ext cx="753067" cy="277678"/>
          </a:xfrm>
          <a:prstGeom prst="ellipse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21214AB-AE23-443D-BFFB-0011974C65C7}"/>
              </a:ext>
            </a:extLst>
          </p:cNvPr>
          <p:cNvSpPr/>
          <p:nvPr/>
        </p:nvSpPr>
        <p:spPr>
          <a:xfrm>
            <a:off x="3585865" y="2219527"/>
            <a:ext cx="1357177" cy="277678"/>
          </a:xfrm>
          <a:prstGeom prst="ellipse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27EBCB0-48F7-4ECC-B332-10F1A849FC28}"/>
              </a:ext>
            </a:extLst>
          </p:cNvPr>
          <p:cNvSpPr/>
          <p:nvPr/>
        </p:nvSpPr>
        <p:spPr>
          <a:xfrm>
            <a:off x="3511386" y="2692568"/>
            <a:ext cx="753067" cy="277678"/>
          </a:xfrm>
          <a:prstGeom prst="ellipse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D139661-BC5A-40F2-8DCA-6D146DD395E1}"/>
              </a:ext>
            </a:extLst>
          </p:cNvPr>
          <p:cNvSpPr/>
          <p:nvPr/>
        </p:nvSpPr>
        <p:spPr>
          <a:xfrm>
            <a:off x="3585865" y="3215648"/>
            <a:ext cx="833735" cy="282575"/>
          </a:xfrm>
          <a:prstGeom prst="ellipse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19CAEC5-8423-45F9-91F7-0B6185C09256}"/>
              </a:ext>
            </a:extLst>
          </p:cNvPr>
          <p:cNvSpPr/>
          <p:nvPr/>
        </p:nvSpPr>
        <p:spPr>
          <a:xfrm>
            <a:off x="9495833" y="2248928"/>
            <a:ext cx="1019767" cy="248277"/>
          </a:xfrm>
          <a:prstGeom prst="ellipse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AEBB1F2-211E-4ABE-A6F4-6C66A05AA0F1}"/>
              </a:ext>
            </a:extLst>
          </p:cNvPr>
          <p:cNvSpPr/>
          <p:nvPr/>
        </p:nvSpPr>
        <p:spPr>
          <a:xfrm>
            <a:off x="9438082" y="3138429"/>
            <a:ext cx="753067" cy="277678"/>
          </a:xfrm>
          <a:prstGeom prst="ellipse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6754BFC-8553-4AAF-8C83-89C1DC4C268F}"/>
              </a:ext>
            </a:extLst>
          </p:cNvPr>
          <p:cNvSpPr/>
          <p:nvPr/>
        </p:nvSpPr>
        <p:spPr>
          <a:xfrm>
            <a:off x="681904" y="3607467"/>
            <a:ext cx="753067" cy="277678"/>
          </a:xfrm>
          <a:prstGeom prst="ellipse">
            <a:avLst/>
          </a:prstGeom>
          <a:solidFill>
            <a:srgbClr val="FA72AC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F85341A-4BB7-493B-9DB4-D01B6F9AB46E}"/>
              </a:ext>
            </a:extLst>
          </p:cNvPr>
          <p:cNvSpPr/>
          <p:nvPr/>
        </p:nvSpPr>
        <p:spPr>
          <a:xfrm>
            <a:off x="6539478" y="2703085"/>
            <a:ext cx="753067" cy="277678"/>
          </a:xfrm>
          <a:prstGeom prst="ellipse">
            <a:avLst/>
          </a:prstGeom>
          <a:solidFill>
            <a:srgbClr val="FA72AC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D525EF2-CD1C-4474-B1A0-27372952E835}"/>
              </a:ext>
            </a:extLst>
          </p:cNvPr>
          <p:cNvSpPr/>
          <p:nvPr/>
        </p:nvSpPr>
        <p:spPr>
          <a:xfrm>
            <a:off x="2963955" y="4309917"/>
            <a:ext cx="19790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b="1" dirty="0" err="1">
                <a:solidFill>
                  <a:srgbClr val="FF0000"/>
                </a:solidFill>
                <a:latin typeface="Bahnschrift Light SemiCondensed" panose="020B0502040204020203" pitchFamily="34" charset="0"/>
                <a:ea typeface="Angsana New" pitchFamily="18" charset="-34"/>
                <a:cs typeface="Cordia New" pitchFamily="34" charset="-34"/>
              </a:rPr>
              <a:t>keine</a:t>
            </a:r>
            <a:r>
              <a:rPr lang="en-US" sz="2800" b="1" dirty="0">
                <a:solidFill>
                  <a:srgbClr val="FF0000"/>
                </a:solidFill>
                <a:latin typeface="Bahnschrift Light SemiCondensed" panose="020B0502040204020203" pitchFamily="34" charset="0"/>
                <a:ea typeface="Angsana New" pitchFamily="18" charset="-34"/>
                <a:cs typeface="Cordia New" pitchFamily="34" charset="-34"/>
              </a:rPr>
              <a:t> Wurst</a:t>
            </a:r>
            <a:endParaRPr lang="th-TH" sz="2800" b="1" dirty="0">
              <a:solidFill>
                <a:srgbClr val="FF0000"/>
              </a:solidFill>
              <a:latin typeface="Bahnschrift Light SemiCondensed" panose="020B0502040204020203" pitchFamily="34" charset="0"/>
              <a:cs typeface="Angsana New" pitchFamily="18" charset="-3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A4CE50F-00BE-475D-A4F3-348E387A39F1}"/>
              </a:ext>
            </a:extLst>
          </p:cNvPr>
          <p:cNvSpPr/>
          <p:nvPr/>
        </p:nvSpPr>
        <p:spPr>
          <a:xfrm>
            <a:off x="4830855" y="4292706"/>
            <a:ext cx="29288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b="1" dirty="0">
                <a:solidFill>
                  <a:srgbClr val="0070C0"/>
                </a:solidFill>
                <a:latin typeface="Bahnschrift Light SemiCondensed" panose="020B0502040204020203" pitchFamily="34" charset="0"/>
                <a:ea typeface="Angsana New" pitchFamily="18" charset="-34"/>
                <a:cs typeface="Cordia New" pitchFamily="34" charset="-34"/>
              </a:rPr>
              <a:t>,</a:t>
            </a:r>
            <a:r>
              <a:rPr lang="en-US" sz="2800" b="1" dirty="0" err="1">
                <a:solidFill>
                  <a:srgbClr val="0070C0"/>
                </a:solidFill>
                <a:latin typeface="Bahnschrift Light SemiCondensed" panose="020B0502040204020203" pitchFamily="34" charset="0"/>
                <a:ea typeface="Angsana New" pitchFamily="18" charset="-34"/>
                <a:cs typeface="Cordia New" pitchFamily="34" charset="-34"/>
              </a:rPr>
              <a:t>keinen</a:t>
            </a:r>
            <a:r>
              <a:rPr lang="en-US" sz="2800" b="1" dirty="0">
                <a:solidFill>
                  <a:srgbClr val="0070C0"/>
                </a:solidFill>
                <a:latin typeface="Bahnschrift Light SemiCondensed" panose="020B0502040204020203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Bahnschrift Light SemiCondensed" panose="020B0502040204020203" pitchFamily="34" charset="0"/>
                <a:ea typeface="Angsana New" pitchFamily="18" charset="-34"/>
                <a:cs typeface="Cordia New" pitchFamily="34" charset="-34"/>
              </a:rPr>
              <a:t>Schinken</a:t>
            </a:r>
            <a:endParaRPr lang="th-TH" sz="2800" b="1" dirty="0">
              <a:solidFill>
                <a:srgbClr val="0070C0"/>
              </a:solidFill>
              <a:latin typeface="Bahnschrift Light SemiCondensed" panose="020B0502040204020203" pitchFamily="34" charset="0"/>
              <a:cs typeface="Angsana New" pitchFamily="18" charset="-3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6D3CE1-BC97-4C7D-BFE9-B6C45D6D0BDE}"/>
              </a:ext>
            </a:extLst>
          </p:cNvPr>
          <p:cNvSpPr/>
          <p:nvPr/>
        </p:nvSpPr>
        <p:spPr>
          <a:xfrm>
            <a:off x="9052368" y="4309917"/>
            <a:ext cx="40131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b="1" dirty="0">
                <a:solidFill>
                  <a:srgbClr val="0070C0"/>
                </a:solidFill>
                <a:latin typeface="Bahnschrift Light SemiCondensed" panose="020B0502040204020203" pitchFamily="34" charset="0"/>
                <a:ea typeface="Angsana New" pitchFamily="18" charset="-34"/>
                <a:cs typeface="Cordia New" pitchFamily="34" charset="-34"/>
              </a:rPr>
              <a:t>,</a:t>
            </a:r>
            <a:r>
              <a:rPr lang="en-US" sz="2800" b="1" dirty="0" err="1">
                <a:solidFill>
                  <a:srgbClr val="0070C0"/>
                </a:solidFill>
                <a:latin typeface="Bahnschrift Light SemiCondensed" panose="020B0502040204020203" pitchFamily="34" charset="0"/>
                <a:ea typeface="Angsana New" pitchFamily="18" charset="-34"/>
                <a:cs typeface="Cordia New" pitchFamily="34" charset="-34"/>
              </a:rPr>
              <a:t>keinen</a:t>
            </a:r>
            <a:r>
              <a:rPr lang="en-US" sz="2800" b="1" dirty="0">
                <a:solidFill>
                  <a:srgbClr val="0070C0"/>
                </a:solidFill>
                <a:latin typeface="Bahnschrift Light SemiCondensed" panose="020B0502040204020203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Bahnschrift Light SemiCondensed" panose="020B0502040204020203" pitchFamily="34" charset="0"/>
                <a:ea typeface="Angsana New" pitchFamily="18" charset="-34"/>
                <a:cs typeface="Cordia New" pitchFamily="34" charset="-34"/>
              </a:rPr>
              <a:t>Schinken</a:t>
            </a:r>
            <a:r>
              <a:rPr lang="en-US" sz="2800" b="1" dirty="0">
                <a:solidFill>
                  <a:srgbClr val="0070C0"/>
                </a:solidFill>
                <a:latin typeface="Bahnschrift Light SemiCondensed" panose="020B0502040204020203" pitchFamily="34" charset="0"/>
                <a:ea typeface="Angsana New" pitchFamily="18" charset="-34"/>
                <a:cs typeface="Cordia New" pitchFamily="34" charset="-34"/>
              </a:rPr>
              <a:t>.</a:t>
            </a:r>
            <a:endParaRPr lang="th-TH" sz="2800" b="1" dirty="0">
              <a:solidFill>
                <a:srgbClr val="0070C0"/>
              </a:solidFill>
              <a:latin typeface="Bahnschrift Light SemiCondensed" panose="020B0502040204020203" pitchFamily="34" charset="0"/>
              <a:cs typeface="Angsana New" pitchFamily="18" charset="-34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E462BC5-2260-41E1-8D09-32618FD064EA}"/>
              </a:ext>
            </a:extLst>
          </p:cNvPr>
          <p:cNvSpPr/>
          <p:nvPr/>
        </p:nvSpPr>
        <p:spPr>
          <a:xfrm>
            <a:off x="2725629" y="4730189"/>
            <a:ext cx="10843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b="1" dirty="0">
                <a:solidFill>
                  <a:srgbClr val="0070C0"/>
                </a:solidFill>
                <a:latin typeface="Bahnschrift Light SemiCondensed" panose="020B0502040204020203" pitchFamily="34" charset="0"/>
                <a:cs typeface="Cordia New" pitchFamily="34" charset="-34"/>
              </a:rPr>
              <a:t>,</a:t>
            </a:r>
            <a:r>
              <a:rPr lang="en-US" sz="2800" b="1" dirty="0" err="1">
                <a:solidFill>
                  <a:srgbClr val="0070C0"/>
                </a:solidFill>
                <a:latin typeface="Bahnschrift Light SemiCondensed" panose="020B0502040204020203" pitchFamily="34" charset="0"/>
                <a:cs typeface="Cordia New" pitchFamily="34" charset="-34"/>
              </a:rPr>
              <a:t>Käse</a:t>
            </a:r>
            <a:endParaRPr lang="th-TH" sz="2800" b="1" dirty="0">
              <a:solidFill>
                <a:srgbClr val="0070C0"/>
              </a:solidFill>
              <a:latin typeface="Bahnschrift Light SemiCondensed" panose="020B0502040204020203" pitchFamily="34" charset="0"/>
              <a:cs typeface="Angsana New" pitchFamily="18" charset="-34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13B6AFF-3168-4B8F-A31E-13685656D7FB}"/>
              </a:ext>
            </a:extLst>
          </p:cNvPr>
          <p:cNvSpPr/>
          <p:nvPr/>
        </p:nvSpPr>
        <p:spPr>
          <a:xfrm>
            <a:off x="3547215" y="4730189"/>
            <a:ext cx="8215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b="1" dirty="0">
                <a:solidFill>
                  <a:srgbClr val="0070C0"/>
                </a:solidFill>
                <a:latin typeface="Bahnschrift Light SemiCondensed" panose="020B0502040204020203" pitchFamily="34" charset="0"/>
                <a:cs typeface="Cordia New" pitchFamily="34" charset="-34"/>
              </a:rPr>
              <a:t>,Tee</a:t>
            </a:r>
            <a:endParaRPr lang="th-TH" sz="2800" b="1" dirty="0">
              <a:solidFill>
                <a:srgbClr val="0070C0"/>
              </a:solidFill>
              <a:latin typeface="Bahnschrift Light SemiCondensed" panose="020B0502040204020203" pitchFamily="34" charset="0"/>
              <a:cs typeface="Angsana New" pitchFamily="18" charset="-34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412A748-D11C-46DD-BCF4-8A69E58804FE}"/>
              </a:ext>
            </a:extLst>
          </p:cNvPr>
          <p:cNvSpPr/>
          <p:nvPr/>
        </p:nvSpPr>
        <p:spPr>
          <a:xfrm>
            <a:off x="4159243" y="4719096"/>
            <a:ext cx="12939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b="1" dirty="0">
                <a:solidFill>
                  <a:srgbClr val="0070C0"/>
                </a:solidFill>
                <a:latin typeface="Bahnschrift Light SemiCondensed" panose="020B0502040204020203" pitchFamily="34" charset="0"/>
                <a:cs typeface="Cordia New" pitchFamily="34" charset="-34"/>
              </a:rPr>
              <a:t>,</a:t>
            </a:r>
            <a:r>
              <a:rPr lang="en-US" sz="2800" b="1" dirty="0" err="1">
                <a:solidFill>
                  <a:srgbClr val="0070C0"/>
                </a:solidFill>
                <a:latin typeface="Bahnschrift Light SemiCondensed" panose="020B0502040204020203" pitchFamily="34" charset="0"/>
                <a:cs typeface="Cordia New" pitchFamily="34" charset="-34"/>
              </a:rPr>
              <a:t>Kaffee</a:t>
            </a:r>
            <a:endParaRPr lang="th-TH" sz="2800" b="1" dirty="0">
              <a:solidFill>
                <a:srgbClr val="0070C0"/>
              </a:solidFill>
              <a:latin typeface="Bahnschrift Light SemiCondensed" panose="020B0502040204020203" pitchFamily="34" charset="0"/>
              <a:cs typeface="Angsana New" pitchFamily="18" charset="-34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CBAA8AB-0D1A-4D54-A877-E2244000783F}"/>
              </a:ext>
            </a:extLst>
          </p:cNvPr>
          <p:cNvSpPr/>
          <p:nvPr/>
        </p:nvSpPr>
        <p:spPr>
          <a:xfrm>
            <a:off x="5195319" y="4730189"/>
            <a:ext cx="10843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b="1" dirty="0">
                <a:solidFill>
                  <a:schemeClr val="accent6"/>
                </a:solidFill>
                <a:latin typeface="Bahnschrift Light SemiCondensed" panose="020B0502040204020203" pitchFamily="34" charset="0"/>
                <a:cs typeface="Cordia New" pitchFamily="34" charset="-34"/>
              </a:rPr>
              <a:t>,</a:t>
            </a:r>
            <a:r>
              <a:rPr lang="en-US" sz="2800" b="1" dirty="0" err="1">
                <a:solidFill>
                  <a:schemeClr val="accent6"/>
                </a:solidFill>
                <a:latin typeface="Bahnschrift Light SemiCondensed" panose="020B0502040204020203" pitchFamily="34" charset="0"/>
                <a:cs typeface="Cordia New" pitchFamily="34" charset="-34"/>
              </a:rPr>
              <a:t>Müsli</a:t>
            </a:r>
            <a:endParaRPr lang="th-TH" sz="2800" b="1" dirty="0">
              <a:solidFill>
                <a:schemeClr val="accent6"/>
              </a:solidFill>
              <a:latin typeface="Bahnschrift Light SemiCondensed" panose="020B0502040204020203" pitchFamily="34" charset="0"/>
              <a:cs typeface="Angsana New" pitchFamily="18" charset="-34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4F06E8E-C31E-496C-B5C9-B24A37D892C3}"/>
              </a:ext>
            </a:extLst>
          </p:cNvPr>
          <p:cNvSpPr/>
          <p:nvPr/>
        </p:nvSpPr>
        <p:spPr>
          <a:xfrm>
            <a:off x="7306736" y="4295135"/>
            <a:ext cx="19790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b="1" dirty="0">
                <a:solidFill>
                  <a:srgbClr val="FF0000"/>
                </a:solidFill>
                <a:latin typeface="Bahnschrift Light SemiCondensed" panose="020B0502040204020203" pitchFamily="34" charset="0"/>
                <a:ea typeface="Angsana New" pitchFamily="18" charset="-34"/>
                <a:cs typeface="Cordia New" pitchFamily="34" charset="-34"/>
              </a:rPr>
              <a:t>,</a:t>
            </a:r>
            <a:r>
              <a:rPr lang="en-US" sz="2800" b="1" dirty="0" err="1">
                <a:solidFill>
                  <a:srgbClr val="FF0000"/>
                </a:solidFill>
                <a:latin typeface="Bahnschrift Light SemiCondensed" panose="020B0502040204020203" pitchFamily="34" charset="0"/>
                <a:ea typeface="Angsana New" pitchFamily="18" charset="-34"/>
                <a:cs typeface="Cordia New" pitchFamily="34" charset="-34"/>
              </a:rPr>
              <a:t>keine</a:t>
            </a:r>
            <a:r>
              <a:rPr lang="en-US" sz="2800" b="1" dirty="0">
                <a:solidFill>
                  <a:srgbClr val="FF0000"/>
                </a:solidFill>
                <a:latin typeface="Bahnschrift Light SemiCondensed" panose="020B0502040204020203" pitchFamily="34" charset="0"/>
                <a:ea typeface="Angsana New" pitchFamily="18" charset="-34"/>
                <a:cs typeface="Cordia New" pitchFamily="34" charset="-34"/>
              </a:rPr>
              <a:t> Milch</a:t>
            </a:r>
            <a:endParaRPr lang="th-TH" sz="2800" b="1" dirty="0">
              <a:solidFill>
                <a:srgbClr val="FF0000"/>
              </a:solidFill>
              <a:latin typeface="Bahnschrift Light SemiCondensed" panose="020B0502040204020203" pitchFamily="34" charset="0"/>
              <a:cs typeface="Angsana New" pitchFamily="18" charset="-34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0575AB7-A0B6-4428-BE10-28C4FA0A7133}"/>
              </a:ext>
            </a:extLst>
          </p:cNvPr>
          <p:cNvSpPr/>
          <p:nvPr/>
        </p:nvSpPr>
        <p:spPr>
          <a:xfrm>
            <a:off x="9562670" y="3958803"/>
            <a:ext cx="28859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b="1" dirty="0">
                <a:latin typeface="Bahnschrift Light SemiCondensed" panose="020B0502040204020203" pitchFamily="34" charset="0"/>
                <a:ea typeface="Angsana New" pitchFamily="18" charset="-34"/>
                <a:cs typeface="Cordia New" pitchFamily="34" charset="-34"/>
              </a:rPr>
              <a:t>und</a:t>
            </a:r>
            <a:r>
              <a:rPr lang="en-US" sz="2800" b="1" dirty="0">
                <a:solidFill>
                  <a:srgbClr val="0070C0"/>
                </a:solidFill>
                <a:latin typeface="Bahnschrift Light SemiCondensed" panose="020B0502040204020203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Bahnschrift Light SemiCondensed" panose="020B0502040204020203" pitchFamily="34" charset="0"/>
                <a:ea typeface="Angsana New" pitchFamily="18" charset="-34"/>
                <a:cs typeface="Cordia New" pitchFamily="34" charset="-34"/>
              </a:rPr>
              <a:t>keinen</a:t>
            </a:r>
            <a:r>
              <a:rPr lang="en-US" sz="2800" b="1" dirty="0">
                <a:solidFill>
                  <a:srgbClr val="0070C0"/>
                </a:solidFill>
                <a:latin typeface="Bahnschrift Light SemiCondensed" panose="020B0502040204020203" pitchFamily="34" charset="0"/>
                <a:ea typeface="Angsana New" pitchFamily="18" charset="-34"/>
                <a:cs typeface="Cordia New" pitchFamily="34" charset="-34"/>
              </a:rPr>
              <a:t> Salat.</a:t>
            </a:r>
            <a:endParaRPr lang="th-TH" sz="2800" b="1" dirty="0">
              <a:solidFill>
                <a:srgbClr val="0070C0"/>
              </a:solidFill>
              <a:latin typeface="Bahnschrift Light SemiCondensed" panose="020B0502040204020203" pitchFamily="34" charset="0"/>
              <a:cs typeface="Angsana New" pitchFamily="18" charset="-34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28E49E9-D367-4035-A6FD-6163466C4932}"/>
              </a:ext>
            </a:extLst>
          </p:cNvPr>
          <p:cNvSpPr/>
          <p:nvPr/>
        </p:nvSpPr>
        <p:spPr>
          <a:xfrm>
            <a:off x="6040492" y="4730189"/>
            <a:ext cx="17621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b="1" dirty="0">
                <a:solidFill>
                  <a:srgbClr val="FFC000"/>
                </a:solidFill>
                <a:latin typeface="Bahnschrift Light SemiCondensed" panose="020B0502040204020203" pitchFamily="34" charset="0"/>
                <a:cs typeface="Cordia New" pitchFamily="34" charset="-34"/>
              </a:rPr>
              <a:t>,</a:t>
            </a:r>
            <a:r>
              <a:rPr lang="en-US" sz="2800" dirty="0" err="1">
                <a:solidFill>
                  <a:srgbClr val="FFC000"/>
                </a:solidFill>
                <a:latin typeface="Bahnschrift Light SemiCondensed" panose="020B0502040204020203" pitchFamily="34" charset="0"/>
                <a:cs typeface="Cordia New" pitchFamily="34" charset="-34"/>
              </a:rPr>
              <a:t>To</a:t>
            </a:r>
            <a:r>
              <a:rPr lang="en-US" sz="2800" b="1" dirty="0" err="1">
                <a:solidFill>
                  <a:srgbClr val="FFC000"/>
                </a:solidFill>
                <a:latin typeface="Bahnschrift Light SemiCondensed" panose="020B0502040204020203" pitchFamily="34" charset="0"/>
                <a:cs typeface="Cordia New" pitchFamily="34" charset="-34"/>
              </a:rPr>
              <a:t>maten</a:t>
            </a:r>
            <a:endParaRPr lang="th-TH" sz="2800" b="1" dirty="0">
              <a:solidFill>
                <a:srgbClr val="FFC000"/>
              </a:solidFill>
              <a:latin typeface="Bahnschrift Light SemiCondensed" panose="020B0502040204020203" pitchFamily="34" charset="0"/>
              <a:cs typeface="Angsana New" pitchFamily="18" charset="-34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E07472E-B020-4935-9EFE-8C1D800D3BEB}"/>
              </a:ext>
            </a:extLst>
          </p:cNvPr>
          <p:cNvSpPr/>
          <p:nvPr/>
        </p:nvSpPr>
        <p:spPr>
          <a:xfrm>
            <a:off x="7452956" y="4739314"/>
            <a:ext cx="12939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b="1" dirty="0">
                <a:solidFill>
                  <a:srgbClr val="0070C0"/>
                </a:solidFill>
                <a:latin typeface="Bahnschrift Light SemiCondensed" panose="020B0502040204020203" pitchFamily="34" charset="0"/>
                <a:cs typeface="Cordia New" pitchFamily="34" charset="-34"/>
              </a:rPr>
              <a:t>,Kuchen</a:t>
            </a:r>
            <a:endParaRPr lang="th-TH" sz="2800" b="1" dirty="0">
              <a:solidFill>
                <a:srgbClr val="0070C0"/>
              </a:solidFill>
              <a:latin typeface="Bahnschrift Light SemiCondensed" panose="020B0502040204020203" pitchFamily="34" charset="0"/>
              <a:cs typeface="Angsana New" pitchFamily="18" charset="-34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6781557-A46A-469A-AEF1-0CC3415285C9}"/>
              </a:ext>
            </a:extLst>
          </p:cNvPr>
          <p:cNvSpPr/>
          <p:nvPr/>
        </p:nvSpPr>
        <p:spPr>
          <a:xfrm>
            <a:off x="8690059" y="4734196"/>
            <a:ext cx="28859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b="1" dirty="0">
                <a:latin typeface="Bahnschrift Light SemiCondensed" panose="020B0502040204020203" pitchFamily="34" charset="0"/>
                <a:ea typeface="Angsana New" pitchFamily="18" charset="-34"/>
                <a:cs typeface="Cordia New" pitchFamily="34" charset="-34"/>
              </a:rPr>
              <a:t>und</a:t>
            </a:r>
            <a:r>
              <a:rPr lang="en-US" sz="2800" b="1" dirty="0">
                <a:solidFill>
                  <a:srgbClr val="0070C0"/>
                </a:solidFill>
                <a:latin typeface="Bahnschrift Light SemiCondensed" panose="020B0502040204020203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2800" b="1" dirty="0" err="1">
                <a:solidFill>
                  <a:schemeClr val="accent6"/>
                </a:solidFill>
                <a:latin typeface="Bahnschrift Light SemiCondensed" panose="020B0502040204020203" pitchFamily="34" charset="0"/>
                <a:ea typeface="Angsana New" pitchFamily="18" charset="-34"/>
                <a:cs typeface="Cordia New" pitchFamily="34" charset="-34"/>
              </a:rPr>
              <a:t>Obst</a:t>
            </a:r>
            <a:r>
              <a:rPr lang="en-US" sz="2800" b="1" dirty="0">
                <a:latin typeface="Bahnschrift Light SemiCondensed" panose="020B0502040204020203" pitchFamily="34" charset="0"/>
                <a:ea typeface="Angsana New" pitchFamily="18" charset="-34"/>
                <a:cs typeface="Cordia New" pitchFamily="34" charset="-34"/>
              </a:rPr>
              <a:t>.</a:t>
            </a:r>
            <a:endParaRPr lang="th-TH" sz="2800" b="1" dirty="0">
              <a:latin typeface="Bahnschrift Light SemiCondensed" panose="020B0502040204020203" pitchFamily="34" charset="0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30984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2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3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9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0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6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7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3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4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0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1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7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8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4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5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1" dur="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2" dur="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8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9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5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6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7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2" dur="8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3" dur="80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80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9" dur="80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0" dur="80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80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B68FD2-0C9B-4E95-A564-497C523251B5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415360" y="1445856"/>
            <a:ext cx="9238984" cy="1475046"/>
          </a:xfrm>
          <a:prstGeom prst="wedgeRoundRectCallout">
            <a:avLst>
              <a:gd name="adj1" fmla="val -45227"/>
              <a:gd name="adj2" fmla="val -51633"/>
              <a:gd name="adj3" fmla="val 16667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 w="114300">
            <a:solidFill>
              <a:srgbClr val="FBCA69"/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endParaRPr lang="th-TH" sz="4800" dirty="0">
              <a:solidFill>
                <a:schemeClr val="tx1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97640" y="1603753"/>
            <a:ext cx="87154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Was  </a:t>
            </a:r>
            <a:r>
              <a:rPr lang="en-US" sz="44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isst</a:t>
            </a: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   du </a:t>
            </a:r>
            <a:r>
              <a:rPr lang="en-US" sz="4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gern</a:t>
            </a:r>
            <a:endParaRPr lang="th-TH" sz="44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18356" y="2150045"/>
            <a:ext cx="19288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trinkst</a:t>
            </a:r>
            <a:endParaRPr lang="th-TH" sz="4400" dirty="0">
              <a:latin typeface="Berlin Sans FB" pitchFamily="34" charset="0"/>
              <a:cs typeface="Angsana New" pitchFamily="18" charset="-34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1329448" y="2311378"/>
            <a:ext cx="1000132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9" name="Picture 2" descr="https://encrypted-tbn1.gstatic.com/images?q=tbn:ANd9GcQhkZiGk_oDO890bzJQkB7dcq5uuRinSn7Ux3NkbU6-AYldgjFi"/>
          <p:cNvPicPr>
            <a:picLocks noChangeAspect="1" noChangeArrowheads="1"/>
          </p:cNvPicPr>
          <p:nvPr/>
        </p:nvPicPr>
        <p:blipFill>
          <a:blip r:embed="rId2"/>
          <a:srcRect b="18022"/>
          <a:stretch>
            <a:fillRect/>
          </a:stretch>
        </p:blipFill>
        <p:spPr bwMode="auto">
          <a:xfrm>
            <a:off x="9300856" y="477943"/>
            <a:ext cx="1857388" cy="1345005"/>
          </a:xfrm>
          <a:prstGeom prst="rect">
            <a:avLst/>
          </a:prstGeom>
          <a:noFill/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A0070BA-171D-41DD-8741-16A5C7D830E3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3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EF86BFC-B9FE-4DB3-9759-3C34F8A51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6D24B5F-2985-4CF2-8FF3-EF06BBC0806B}"/>
              </a:ext>
            </a:extLst>
          </p:cNvPr>
          <p:cNvSpPr/>
          <p:nvPr/>
        </p:nvSpPr>
        <p:spPr>
          <a:xfrm>
            <a:off x="5443236" y="1578116"/>
            <a:ext cx="394799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zum</a:t>
            </a: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Frühstück</a:t>
            </a: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?</a:t>
            </a:r>
            <a:endParaRPr lang="th-TH" sz="4400" dirty="0"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17" name="Picture 2" descr="Bread Clipart Bread Clipart, Sliced, Food, Bread Loaf, French Loaf  Transparent Png – Pngset.com">
            <a:extLst>
              <a:ext uri="{FF2B5EF4-FFF2-40B4-BE49-F238E27FC236}">
                <a16:creationId xmlns:a16="http://schemas.microsoft.com/office/drawing/2014/main" id="{C10A6A19-AEEB-4AA3-B3CC-A1BD92E49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077" b="92154" l="4700" r="93900">
                        <a14:foregroundMark x1="13600" y1="19846" x2="43200" y2="30923"/>
                        <a14:foregroundMark x1="13900" y1="9846" x2="39700" y2="9846"/>
                        <a14:foregroundMark x1="30000" y1="7077" x2="41300" y2="7077"/>
                        <a14:foregroundMark x1="5600" y1="19846" x2="8100" y2="35692"/>
                        <a14:foregroundMark x1="8100" y1="35692" x2="10300" y2="38308"/>
                        <a14:foregroundMark x1="4400" y1="24615" x2="4700" y2="35692"/>
                        <a14:foregroundMark x1="4700" y1="35692" x2="10900" y2="37231"/>
                        <a14:foregroundMark x1="90800" y1="62308" x2="91800" y2="80462"/>
                        <a14:foregroundMark x1="91800" y1="80462" x2="87100" y2="92154"/>
                        <a14:foregroundMark x1="87100" y1="92154" x2="82500" y2="88615"/>
                        <a14:foregroundMark x1="82500" y1="88615" x2="81500" y2="86769"/>
                        <a14:foregroundMark x1="90900" y1="59231" x2="93900" y2="76615"/>
                        <a14:foregroundMark x1="93900" y1="76615" x2="91900" y2="827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517" y="3460957"/>
            <a:ext cx="4985308" cy="324044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AutoShape 2">
            <a:extLst>
              <a:ext uri="{FF2B5EF4-FFF2-40B4-BE49-F238E27FC236}">
                <a16:creationId xmlns:a16="http://schemas.microsoft.com/office/drawing/2014/main" id="{46F267BA-B678-4B67-A556-A00B4EF479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5340" y="3156267"/>
            <a:ext cx="3714776" cy="1475046"/>
          </a:xfrm>
          <a:prstGeom prst="wedgeRoundRectCallout">
            <a:avLst>
              <a:gd name="adj1" fmla="val 52475"/>
              <a:gd name="adj2" fmla="val -87021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 w="114300">
            <a:solidFill>
              <a:srgbClr val="00B0F0"/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endParaRPr lang="th-TH" sz="4800" dirty="0">
              <a:solidFill>
                <a:schemeClr val="tx1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CE20D6A-A139-41ED-A87C-1BDA22453AD0}"/>
              </a:ext>
            </a:extLst>
          </p:cNvPr>
          <p:cNvSpPr/>
          <p:nvPr/>
        </p:nvSpPr>
        <p:spPr>
          <a:xfrm>
            <a:off x="8133115" y="3229505"/>
            <a:ext cx="3259226" cy="13285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Ich </a:t>
            </a: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esse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gern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….. </a:t>
            </a: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zum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Frühstück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.</a:t>
            </a:r>
            <a:endParaRPr lang="th-TH" sz="36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20" name="AutoShape 2">
            <a:extLst>
              <a:ext uri="{FF2B5EF4-FFF2-40B4-BE49-F238E27FC236}">
                <a16:creationId xmlns:a16="http://schemas.microsoft.com/office/drawing/2014/main" id="{EC47C797-62B8-4FDD-A4CE-9491DA22D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5047" y="4905011"/>
            <a:ext cx="3714776" cy="1475046"/>
          </a:xfrm>
          <a:prstGeom prst="wedgeRoundRectCallout">
            <a:avLst>
              <a:gd name="adj1" fmla="val 52475"/>
              <a:gd name="adj2" fmla="val -87021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 w="114300">
            <a:solidFill>
              <a:srgbClr val="00B0F0"/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endParaRPr lang="th-TH" sz="4800" dirty="0">
              <a:solidFill>
                <a:schemeClr val="tx1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4E10011-5E35-4E98-A69A-0B8B1C192673}"/>
              </a:ext>
            </a:extLst>
          </p:cNvPr>
          <p:cNvSpPr/>
          <p:nvPr/>
        </p:nvSpPr>
        <p:spPr>
          <a:xfrm>
            <a:off x="8122822" y="4978249"/>
            <a:ext cx="3121367" cy="13285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Ich mag ….. </a:t>
            </a: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zum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Frühstück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.</a:t>
            </a:r>
            <a:endParaRPr lang="th-TH" sz="3600" dirty="0"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22" name="Picture 12" descr="Related image">
            <a:extLst>
              <a:ext uri="{FF2B5EF4-FFF2-40B4-BE49-F238E27FC236}">
                <a16:creationId xmlns:a16="http://schemas.microsoft.com/office/drawing/2014/main" id="{EACBF7E1-E187-4DA8-A9C1-F02530988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63169" y="3888815"/>
            <a:ext cx="3434867" cy="23530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633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4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5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14" grpId="0"/>
      <p:bldP spid="18" grpId="0" animBg="1"/>
      <p:bldP spid="19" grpId="0"/>
      <p:bldP spid="20" grpId="0" animBg="1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B68FD2-0C9B-4E95-A564-497C523251B5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505679" y="1467292"/>
            <a:ext cx="9238984" cy="1475046"/>
          </a:xfrm>
          <a:prstGeom prst="wedgeRoundRectCallout">
            <a:avLst>
              <a:gd name="adj1" fmla="val -45227"/>
              <a:gd name="adj2" fmla="val -51633"/>
              <a:gd name="adj3" fmla="val 16667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 w="114300">
            <a:solidFill>
              <a:srgbClr val="FBCA69"/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endParaRPr lang="th-TH" sz="4800" dirty="0">
              <a:solidFill>
                <a:schemeClr val="tx1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97640" y="1603753"/>
            <a:ext cx="87154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Was  </a:t>
            </a:r>
            <a:r>
              <a:rPr lang="en-US" sz="44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isst</a:t>
            </a: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  du </a:t>
            </a:r>
            <a:r>
              <a:rPr lang="en-US" sz="4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gern</a:t>
            </a:r>
            <a:endParaRPr lang="th-TH" sz="44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69210" y="2103819"/>
            <a:ext cx="19288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trinkst</a:t>
            </a:r>
            <a:endParaRPr lang="th-TH" sz="4400" dirty="0">
              <a:latin typeface="Berlin Sans FB" pitchFamily="34" charset="0"/>
              <a:cs typeface="Angsana New" pitchFamily="18" charset="-34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1329448" y="2311378"/>
            <a:ext cx="1000132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9A0070BA-171D-41DD-8741-16A5C7D830E3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3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EF86BFC-B9FE-4DB3-9759-3C34F8A51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6D24B5F-2985-4CF2-8FF3-EF06BBC0806B}"/>
              </a:ext>
            </a:extLst>
          </p:cNvPr>
          <p:cNvSpPr/>
          <p:nvPr/>
        </p:nvSpPr>
        <p:spPr>
          <a:xfrm>
            <a:off x="5271945" y="1579665"/>
            <a:ext cx="439106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zum</a:t>
            </a: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Mittagessen</a:t>
            </a: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?</a:t>
            </a:r>
            <a:endParaRPr lang="th-TH" sz="44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8" name="AutoShape 2">
            <a:extLst>
              <a:ext uri="{FF2B5EF4-FFF2-40B4-BE49-F238E27FC236}">
                <a16:creationId xmlns:a16="http://schemas.microsoft.com/office/drawing/2014/main" id="{46F267BA-B678-4B67-A556-A00B4EF479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5340" y="3156267"/>
            <a:ext cx="3714776" cy="1475046"/>
          </a:xfrm>
          <a:prstGeom prst="wedgeRoundRectCallout">
            <a:avLst>
              <a:gd name="adj1" fmla="val 52475"/>
              <a:gd name="adj2" fmla="val -87021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 w="114300">
            <a:solidFill>
              <a:srgbClr val="00B0F0"/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endParaRPr lang="th-TH" sz="4800" dirty="0">
              <a:solidFill>
                <a:schemeClr val="tx1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CE20D6A-A139-41ED-A87C-1BDA22453AD0}"/>
              </a:ext>
            </a:extLst>
          </p:cNvPr>
          <p:cNvSpPr/>
          <p:nvPr/>
        </p:nvSpPr>
        <p:spPr>
          <a:xfrm>
            <a:off x="8133115" y="3229505"/>
            <a:ext cx="3477234" cy="13285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Ich </a:t>
            </a: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esse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gern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….. </a:t>
            </a: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zum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Mittagessen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.</a:t>
            </a:r>
            <a:endParaRPr lang="th-TH" sz="36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20" name="AutoShape 2">
            <a:extLst>
              <a:ext uri="{FF2B5EF4-FFF2-40B4-BE49-F238E27FC236}">
                <a16:creationId xmlns:a16="http://schemas.microsoft.com/office/drawing/2014/main" id="{EC47C797-62B8-4FDD-A4CE-9491DA22D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5047" y="4905011"/>
            <a:ext cx="3714776" cy="1475046"/>
          </a:xfrm>
          <a:prstGeom prst="wedgeRoundRectCallout">
            <a:avLst>
              <a:gd name="adj1" fmla="val 52475"/>
              <a:gd name="adj2" fmla="val -87021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 w="114300">
            <a:solidFill>
              <a:srgbClr val="00B0F0"/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endParaRPr lang="th-TH" sz="4800" dirty="0">
              <a:solidFill>
                <a:schemeClr val="tx1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4E10011-5E35-4E98-A69A-0B8B1C192673}"/>
              </a:ext>
            </a:extLst>
          </p:cNvPr>
          <p:cNvSpPr/>
          <p:nvPr/>
        </p:nvSpPr>
        <p:spPr>
          <a:xfrm>
            <a:off x="8122822" y="4978249"/>
            <a:ext cx="3477234" cy="13285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Ich mag ….. </a:t>
            </a: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zum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Mittagessen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.</a:t>
            </a:r>
            <a:endParaRPr lang="th-TH" sz="3600" dirty="0"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23" name="Picture 22" descr="http://png.clipart.me/graphics/thumbs/140/cute-sun-character-with-sunglasses_140419633.jpg">
            <a:extLst>
              <a:ext uri="{FF2B5EF4-FFF2-40B4-BE49-F238E27FC236}">
                <a16:creationId xmlns:a16="http://schemas.microsoft.com/office/drawing/2014/main" id="{C3912FE7-D6C2-4550-9FD3-803A2F906B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5714" b="84286" l="10000" r="90000"/>
                    </a14:imgEffect>
                  </a14:imgLayer>
                </a14:imgProps>
              </a:ext>
            </a:extLst>
          </a:blip>
          <a:srcRect t="7143" b="7143"/>
          <a:stretch>
            <a:fillRect/>
          </a:stretch>
        </p:blipFill>
        <p:spPr bwMode="auto">
          <a:xfrm>
            <a:off x="8980238" y="304178"/>
            <a:ext cx="2585168" cy="221585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">
            <a:extLst>
              <a:ext uri="{FF2B5EF4-FFF2-40B4-BE49-F238E27FC236}">
                <a16:creationId xmlns:a16="http://schemas.microsoft.com/office/drawing/2014/main" id="{72D69DC0-E18C-4DA9-A9BA-B11B8381B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1055">
            <a:off x="280690" y="3761868"/>
            <a:ext cx="3370298" cy="2527725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6" descr="Pin on Clipart">
            <a:extLst>
              <a:ext uri="{FF2B5EF4-FFF2-40B4-BE49-F238E27FC236}">
                <a16:creationId xmlns:a16="http://schemas.microsoft.com/office/drawing/2014/main" id="{FE7B4DE6-3B47-4E48-BC2F-3DAFBB47B3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300" r="97700">
                        <a14:foregroundMark x1="9400" y1="38333" x2="5100" y2="63333"/>
                        <a14:foregroundMark x1="4100" y1="68462" x2="1300" y2="61795"/>
                        <a14:foregroundMark x1="91000" y1="53846" x2="96300" y2="47692"/>
                        <a14:foregroundMark x1="96300" y1="47692" x2="94200" y2="39359"/>
                        <a14:foregroundMark x1="94200" y1="39359" x2="89400" y2="35769"/>
                        <a14:foregroundMark x1="89400" y1="35769" x2="89300" y2="35769"/>
                        <a14:foregroundMark x1="97700" y1="43462" x2="96300" y2="50769"/>
                        <a14:foregroundMark x1="96300" y1="50769" x2="97700" y2="5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181" y="3791907"/>
            <a:ext cx="4173294" cy="3701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7461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4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5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14" grpId="0"/>
      <p:bldP spid="18" grpId="0" animBg="1"/>
      <p:bldP spid="19" grpId="0"/>
      <p:bldP spid="20" grpId="0" animBg="1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B68FD2-0C9B-4E95-A564-497C523251B5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505679" y="1467292"/>
            <a:ext cx="9238984" cy="1475046"/>
          </a:xfrm>
          <a:prstGeom prst="wedgeRoundRectCallout">
            <a:avLst>
              <a:gd name="adj1" fmla="val -45227"/>
              <a:gd name="adj2" fmla="val -51633"/>
              <a:gd name="adj3" fmla="val 16667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 w="114300">
            <a:solidFill>
              <a:srgbClr val="FBCA69"/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endParaRPr lang="th-TH" sz="4800" dirty="0">
              <a:solidFill>
                <a:schemeClr val="tx1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97640" y="1603753"/>
            <a:ext cx="87154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Was  </a:t>
            </a:r>
            <a:r>
              <a:rPr lang="en-US" sz="44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isst</a:t>
            </a: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   du </a:t>
            </a:r>
            <a:r>
              <a:rPr lang="en-US" sz="4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gern</a:t>
            </a:r>
            <a:endParaRPr lang="th-TH" sz="44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69210" y="2103819"/>
            <a:ext cx="19288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trinkst</a:t>
            </a:r>
            <a:endParaRPr lang="th-TH" sz="4400" dirty="0">
              <a:latin typeface="Berlin Sans FB" pitchFamily="34" charset="0"/>
              <a:cs typeface="Angsana New" pitchFamily="18" charset="-34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1329448" y="2311378"/>
            <a:ext cx="1000132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9A0070BA-171D-41DD-8741-16A5C7D830E3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3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EF86BFC-B9FE-4DB3-9759-3C34F8A51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6D24B5F-2985-4CF2-8FF3-EF06BBC0806B}"/>
              </a:ext>
            </a:extLst>
          </p:cNvPr>
          <p:cNvSpPr/>
          <p:nvPr/>
        </p:nvSpPr>
        <p:spPr>
          <a:xfrm>
            <a:off x="5271945" y="1579665"/>
            <a:ext cx="439106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zum</a:t>
            </a: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Abendessen</a:t>
            </a: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?</a:t>
            </a:r>
            <a:endParaRPr lang="th-TH" sz="44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8" name="AutoShape 2">
            <a:extLst>
              <a:ext uri="{FF2B5EF4-FFF2-40B4-BE49-F238E27FC236}">
                <a16:creationId xmlns:a16="http://schemas.microsoft.com/office/drawing/2014/main" id="{46F267BA-B678-4B67-A556-A00B4EF479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5340" y="3156267"/>
            <a:ext cx="3714776" cy="1475046"/>
          </a:xfrm>
          <a:prstGeom prst="wedgeRoundRectCallout">
            <a:avLst>
              <a:gd name="adj1" fmla="val 52475"/>
              <a:gd name="adj2" fmla="val -87021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 w="114300">
            <a:solidFill>
              <a:srgbClr val="00B0F0"/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endParaRPr lang="th-TH" sz="4800" dirty="0">
              <a:solidFill>
                <a:schemeClr val="tx1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CE20D6A-A139-41ED-A87C-1BDA22453AD0}"/>
              </a:ext>
            </a:extLst>
          </p:cNvPr>
          <p:cNvSpPr/>
          <p:nvPr/>
        </p:nvSpPr>
        <p:spPr>
          <a:xfrm>
            <a:off x="8133115" y="3229505"/>
            <a:ext cx="3667992" cy="13285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Ich </a:t>
            </a: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trinke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gern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….. </a:t>
            </a: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zum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Abendessen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.</a:t>
            </a:r>
            <a:endParaRPr lang="th-TH" sz="36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20" name="AutoShape 2">
            <a:extLst>
              <a:ext uri="{FF2B5EF4-FFF2-40B4-BE49-F238E27FC236}">
                <a16:creationId xmlns:a16="http://schemas.microsoft.com/office/drawing/2014/main" id="{EC47C797-62B8-4FDD-A4CE-9491DA22D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5047" y="4905011"/>
            <a:ext cx="3714776" cy="1475046"/>
          </a:xfrm>
          <a:prstGeom prst="wedgeRoundRectCallout">
            <a:avLst>
              <a:gd name="adj1" fmla="val 52475"/>
              <a:gd name="adj2" fmla="val -87021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 w="114300">
            <a:solidFill>
              <a:srgbClr val="00B0F0"/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endParaRPr lang="th-TH" sz="4800" dirty="0">
              <a:solidFill>
                <a:schemeClr val="tx1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4E10011-5E35-4E98-A69A-0B8B1C192673}"/>
              </a:ext>
            </a:extLst>
          </p:cNvPr>
          <p:cNvSpPr/>
          <p:nvPr/>
        </p:nvSpPr>
        <p:spPr>
          <a:xfrm>
            <a:off x="8122822" y="4978249"/>
            <a:ext cx="3482043" cy="13285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Ich mag ….. </a:t>
            </a: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zum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Abendessen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.</a:t>
            </a:r>
            <a:endParaRPr lang="th-TH" sz="3600" dirty="0"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22" name="Picture 6" descr="http://previews.123rf.com/images/glopphy/glopphy1505/glopphy150500081/40278594-Sun-sea-waves-identity-card-logo-template-Stock-Vector.jpg">
            <a:extLst>
              <a:ext uri="{FF2B5EF4-FFF2-40B4-BE49-F238E27FC236}">
                <a16:creationId xmlns:a16="http://schemas.microsoft.com/office/drawing/2014/main" id="{C3815F9E-B388-468B-B9C2-A076E5D41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3374" b="76423" l="6838" r="89744">
                        <a14:foregroundMark x1="51923" y1="56301" x2="51923" y2="56301"/>
                        <a14:foregroundMark x1="49573" y1="58740" x2="49573" y2="58740"/>
                        <a14:foregroundMark x1="49573" y1="58740" x2="49573" y2="58740"/>
                        <a14:foregroundMark x1="49573" y1="58740" x2="49573" y2="58740"/>
                        <a14:foregroundMark x1="49573" y1="58740" x2="49573" y2="58740"/>
                        <a14:foregroundMark x1="49573" y1="58740" x2="49573" y2="58740"/>
                        <a14:foregroundMark x1="48077" y1="58740" x2="48077" y2="58740"/>
                        <a14:foregroundMark x1="45513" y1="58740" x2="45513" y2="58740"/>
                        <a14:foregroundMark x1="44658" y1="58740" x2="44658" y2="58740"/>
                        <a14:foregroundMark x1="34829" y1="58740" x2="34829" y2="58740"/>
                        <a14:foregroundMark x1="32906" y1="58740" x2="32906" y2="58740"/>
                        <a14:foregroundMark x1="36325" y1="67480" x2="36325" y2="67480"/>
                        <a14:foregroundMark x1="36325" y1="67480" x2="36325" y2="67480"/>
                        <a14:foregroundMark x1="60256" y1="69309" x2="60256" y2="69309"/>
                        <a14:foregroundMark x1="60256" y1="69309" x2="60256" y2="69309"/>
                        <a14:foregroundMark x1="62179" y1="60163" x2="62179" y2="60163"/>
                        <a14:foregroundMark x1="62179" y1="60163" x2="62179" y2="60163"/>
                        <a14:foregroundMark x1="76496" y1="60976" x2="76496" y2="60976"/>
                        <a14:foregroundMark x1="76496" y1="60976" x2="76496" y2="60976"/>
                        <a14:foregroundMark x1="15171" y1="61382" x2="15171" y2="61382"/>
                        <a14:foregroundMark x1="7906" y1="62398" x2="7906" y2="62398"/>
                        <a14:foregroundMark x1="36752" y1="35366" x2="36752" y2="35366"/>
                        <a14:foregroundMark x1="41239" y1="29878" x2="41239" y2="29878"/>
                        <a14:foregroundMark x1="48932" y1="29878" x2="48932" y2="29878"/>
                        <a14:foregroundMark x1="58333" y1="29878" x2="58333" y2="29878"/>
                        <a14:foregroundMark x1="67094" y1="31301" x2="67094" y2="31301"/>
                        <a14:foregroundMark x1="73932" y1="37195" x2="73932" y2="37195"/>
                        <a14:foregroundMark x1="78846" y1="43699" x2="78846" y2="43699"/>
                        <a14:foregroundMark x1="75427" y1="53049" x2="75427" y2="53049"/>
                        <a14:foregroundMark x1="22009" y1="44309" x2="22009" y2="44309"/>
                        <a14:foregroundMark x1="26496" y1="36382" x2="26496" y2="36382"/>
                        <a14:foregroundMark x1="20513" y1="52642" x2="20513" y2="52642"/>
                        <a14:foregroundMark x1="11325" y1="62805" x2="11325" y2="62805"/>
                        <a14:foregroundMark x1="6838" y1="63415" x2="6838" y2="63415"/>
                      </a14:backgroundRemoval>
                    </a14:imgEffect>
                  </a14:imgLayer>
                </a14:imgProps>
              </a:ext>
            </a:extLst>
          </a:blip>
          <a:srcRect t="16781" b="16872"/>
          <a:stretch>
            <a:fillRect/>
          </a:stretch>
        </p:blipFill>
        <p:spPr bwMode="auto">
          <a:xfrm>
            <a:off x="8917093" y="269045"/>
            <a:ext cx="2769227" cy="2138548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26" name="Picture 4" descr="Cup of Tea PNG Clipart - Best WEB Clipart">
            <a:extLst>
              <a:ext uri="{FF2B5EF4-FFF2-40B4-BE49-F238E27FC236}">
                <a16:creationId xmlns:a16="http://schemas.microsoft.com/office/drawing/2014/main" id="{316A67FC-96D3-443B-A410-5A2CC909B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51" y="3313025"/>
            <a:ext cx="4776763" cy="3446500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4587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4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5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14" grpId="0"/>
      <p:bldP spid="18" grpId="0" animBg="1"/>
      <p:bldP spid="19" grpId="0"/>
      <p:bldP spid="20" grpId="0" animBg="1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B68FD2-0C9B-4E95-A564-497C523251B5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173254" y="1467292"/>
            <a:ext cx="8724567" cy="1475046"/>
          </a:xfrm>
          <a:prstGeom prst="wedgeRoundRectCallout">
            <a:avLst>
              <a:gd name="adj1" fmla="val -45227"/>
              <a:gd name="adj2" fmla="val -51633"/>
              <a:gd name="adj3" fmla="val 16667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 w="114300">
            <a:solidFill>
              <a:srgbClr val="FBCA69"/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endParaRPr lang="th-TH" sz="4800" dirty="0">
              <a:solidFill>
                <a:schemeClr val="tx1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6154" y="1577821"/>
            <a:ext cx="572397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Was  </a:t>
            </a:r>
            <a:r>
              <a:rPr lang="en-US" sz="44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isst</a:t>
            </a: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 du </a:t>
            </a:r>
            <a:r>
              <a:rPr lang="en-US" sz="4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gern</a:t>
            </a:r>
            <a:endParaRPr lang="th-TH" sz="44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65355" y="2183541"/>
            <a:ext cx="19288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trinkst</a:t>
            </a:r>
            <a:endParaRPr lang="th-TH" sz="4400" dirty="0">
              <a:latin typeface="Berlin Sans FB" pitchFamily="34" charset="0"/>
              <a:cs typeface="Angsana New" pitchFamily="18" charset="-34"/>
            </a:endParaRP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1549703" y="1667199"/>
            <a:ext cx="0" cy="1125656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9A0070BA-171D-41DD-8741-16A5C7D830E3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3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EF86BFC-B9FE-4DB3-9759-3C34F8A51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6D24B5F-2985-4CF2-8FF3-EF06BBC0806B}"/>
              </a:ext>
            </a:extLst>
          </p:cNvPr>
          <p:cNvSpPr/>
          <p:nvPr/>
        </p:nvSpPr>
        <p:spPr>
          <a:xfrm>
            <a:off x="4535448" y="1555589"/>
            <a:ext cx="439106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zum</a:t>
            </a: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Mittagessen</a:t>
            </a: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?</a:t>
            </a:r>
            <a:endParaRPr lang="th-TH" sz="44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8" name="AutoShape 2">
            <a:extLst>
              <a:ext uri="{FF2B5EF4-FFF2-40B4-BE49-F238E27FC236}">
                <a16:creationId xmlns:a16="http://schemas.microsoft.com/office/drawing/2014/main" id="{46F267BA-B678-4B67-A556-A00B4EF479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5340" y="3156267"/>
            <a:ext cx="3714776" cy="1475046"/>
          </a:xfrm>
          <a:prstGeom prst="wedgeRoundRectCallout">
            <a:avLst>
              <a:gd name="adj1" fmla="val 52475"/>
              <a:gd name="adj2" fmla="val -87021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 w="114300">
            <a:solidFill>
              <a:srgbClr val="00B0F0"/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endParaRPr lang="th-TH" sz="4800" dirty="0">
              <a:solidFill>
                <a:schemeClr val="tx1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CE20D6A-A139-41ED-A87C-1BDA22453AD0}"/>
              </a:ext>
            </a:extLst>
          </p:cNvPr>
          <p:cNvSpPr/>
          <p:nvPr/>
        </p:nvSpPr>
        <p:spPr>
          <a:xfrm>
            <a:off x="8133115" y="3229505"/>
            <a:ext cx="3477234" cy="13285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Ich </a:t>
            </a: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esse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gern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….. </a:t>
            </a: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zum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Mittagessen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.</a:t>
            </a:r>
            <a:endParaRPr lang="th-TH" sz="36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20" name="AutoShape 2">
            <a:extLst>
              <a:ext uri="{FF2B5EF4-FFF2-40B4-BE49-F238E27FC236}">
                <a16:creationId xmlns:a16="http://schemas.microsoft.com/office/drawing/2014/main" id="{EC47C797-62B8-4FDD-A4CE-9491DA22D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5047" y="4905011"/>
            <a:ext cx="3714776" cy="1475046"/>
          </a:xfrm>
          <a:prstGeom prst="wedgeRoundRectCallout">
            <a:avLst>
              <a:gd name="adj1" fmla="val 52475"/>
              <a:gd name="adj2" fmla="val -87021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 w="114300">
            <a:solidFill>
              <a:srgbClr val="00B0F0"/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endParaRPr lang="th-TH" sz="4800" dirty="0">
              <a:solidFill>
                <a:schemeClr val="tx1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4E10011-5E35-4E98-A69A-0B8B1C192673}"/>
              </a:ext>
            </a:extLst>
          </p:cNvPr>
          <p:cNvSpPr/>
          <p:nvPr/>
        </p:nvSpPr>
        <p:spPr>
          <a:xfrm>
            <a:off x="8122822" y="4978249"/>
            <a:ext cx="3477234" cy="13285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Ich mag ….. </a:t>
            </a: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zum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Mittagessen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.</a:t>
            </a:r>
            <a:endParaRPr lang="th-TH" sz="3600" dirty="0"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23" name="Picture 22" descr="http://png.clipart.me/graphics/thumbs/140/cute-sun-character-with-sunglasses_140419633.jpg">
            <a:extLst>
              <a:ext uri="{FF2B5EF4-FFF2-40B4-BE49-F238E27FC236}">
                <a16:creationId xmlns:a16="http://schemas.microsoft.com/office/drawing/2014/main" id="{C3912FE7-D6C2-4550-9FD3-803A2F906B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5714" b="84286" l="10000" r="90000"/>
                    </a14:imgEffect>
                  </a14:imgLayer>
                </a14:imgProps>
              </a:ext>
            </a:extLst>
          </a:blip>
          <a:srcRect t="7143" b="7143"/>
          <a:stretch>
            <a:fillRect/>
          </a:stretch>
        </p:blipFill>
        <p:spPr bwMode="auto">
          <a:xfrm>
            <a:off x="8176899" y="248993"/>
            <a:ext cx="2585168" cy="221585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8" descr="Image result for salmonfish">
            <a:extLst>
              <a:ext uri="{FF2B5EF4-FFF2-40B4-BE49-F238E27FC236}">
                <a16:creationId xmlns:a16="http://schemas.microsoft.com/office/drawing/2014/main" id="{F45B29F3-098F-4A56-9C13-ACD0D8087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3254" y="3988226"/>
            <a:ext cx="5375518" cy="2504650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26" name="Picture 12" descr="5,895 Brown Eggs Illustrations &amp; Clip Art - iStock">
            <a:extLst>
              <a:ext uri="{FF2B5EF4-FFF2-40B4-BE49-F238E27FC236}">
                <a16:creationId xmlns:a16="http://schemas.microsoft.com/office/drawing/2014/main" id="{9046B440-17F9-4B0C-BB44-A51EF4561D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38725" y1="81536" x2="71405" y2="82680"/>
                        <a14:foregroundMark x1="67484" y1="79412" x2="64869" y2="83987"/>
                        <a14:foregroundMark x1="35621" y1="81209" x2="62418" y2="77778"/>
                        <a14:foregroundMark x1="62418" y1="77778" x2="73366" y2="78105"/>
                        <a14:foregroundMark x1="73366" y1="78105" x2="70098" y2="82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590" y="4036817"/>
            <a:ext cx="2645653" cy="2645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3050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4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5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14" grpId="0"/>
      <p:bldP spid="18" grpId="0" animBg="1"/>
      <p:bldP spid="19" grpId="0"/>
      <p:bldP spid="20" grpId="0" animBg="1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B68FD2-0C9B-4E95-A564-497C523251B5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505679" y="1467293"/>
            <a:ext cx="7617143" cy="948830"/>
          </a:xfrm>
          <a:prstGeom prst="wedgeRoundRectCallout">
            <a:avLst>
              <a:gd name="adj1" fmla="val -45227"/>
              <a:gd name="adj2" fmla="val -51633"/>
              <a:gd name="adj3" fmla="val 16667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 w="114300">
            <a:solidFill>
              <a:srgbClr val="FBCA69"/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endParaRPr lang="th-TH" sz="4000" dirty="0">
              <a:solidFill>
                <a:schemeClr val="tx1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37090" y="1424324"/>
            <a:ext cx="87154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Was  </a:t>
            </a:r>
            <a:r>
              <a:rPr lang="en-US" sz="36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isst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   du </a:t>
            </a: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gern</a:t>
            </a:r>
            <a:endParaRPr lang="th-TH" sz="36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37337" y="1888691"/>
            <a:ext cx="19288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trinkst</a:t>
            </a:r>
            <a:endParaRPr lang="th-TH" sz="3600" dirty="0">
              <a:latin typeface="Berlin Sans FB" pitchFamily="34" charset="0"/>
              <a:cs typeface="Angsana New" pitchFamily="18" charset="-34"/>
            </a:endParaRP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1804073" y="1560083"/>
            <a:ext cx="0" cy="80745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9A0070BA-171D-41DD-8741-16A5C7D830E3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3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EF86BFC-B9FE-4DB3-9759-3C34F8A51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6D24B5F-2985-4CF2-8FF3-EF06BBC0806B}"/>
              </a:ext>
            </a:extLst>
          </p:cNvPr>
          <p:cNvSpPr/>
          <p:nvPr/>
        </p:nvSpPr>
        <p:spPr>
          <a:xfrm>
            <a:off x="4475444" y="1414666"/>
            <a:ext cx="43910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zum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Abendessen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?</a:t>
            </a:r>
            <a:endParaRPr lang="th-TH" sz="36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8" name="AutoShape 2">
            <a:extLst>
              <a:ext uri="{FF2B5EF4-FFF2-40B4-BE49-F238E27FC236}">
                <a16:creationId xmlns:a16="http://schemas.microsoft.com/office/drawing/2014/main" id="{46F267BA-B678-4B67-A556-A00B4EF479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5340" y="3156267"/>
            <a:ext cx="3714776" cy="1475046"/>
          </a:xfrm>
          <a:prstGeom prst="wedgeRoundRectCallout">
            <a:avLst>
              <a:gd name="adj1" fmla="val 52475"/>
              <a:gd name="adj2" fmla="val -87021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 w="114300">
            <a:solidFill>
              <a:srgbClr val="00B0F0"/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endParaRPr lang="th-TH" sz="4800" dirty="0">
              <a:solidFill>
                <a:schemeClr val="tx1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CE20D6A-A139-41ED-A87C-1BDA22453AD0}"/>
              </a:ext>
            </a:extLst>
          </p:cNvPr>
          <p:cNvSpPr/>
          <p:nvPr/>
        </p:nvSpPr>
        <p:spPr>
          <a:xfrm>
            <a:off x="8133115" y="3229505"/>
            <a:ext cx="3482043" cy="13285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Ich </a:t>
            </a: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esse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gern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….. </a:t>
            </a: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zum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Abendessen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.</a:t>
            </a:r>
            <a:endParaRPr lang="th-TH" sz="36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20" name="AutoShape 2">
            <a:extLst>
              <a:ext uri="{FF2B5EF4-FFF2-40B4-BE49-F238E27FC236}">
                <a16:creationId xmlns:a16="http://schemas.microsoft.com/office/drawing/2014/main" id="{EC47C797-62B8-4FDD-A4CE-9491DA22D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5047" y="4905011"/>
            <a:ext cx="3714776" cy="1475046"/>
          </a:xfrm>
          <a:prstGeom prst="wedgeRoundRectCallout">
            <a:avLst>
              <a:gd name="adj1" fmla="val 52475"/>
              <a:gd name="adj2" fmla="val -87021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 w="114300">
            <a:solidFill>
              <a:srgbClr val="00B0F0"/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endParaRPr lang="th-TH" sz="4800" dirty="0">
              <a:solidFill>
                <a:schemeClr val="tx1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4E10011-5E35-4E98-A69A-0B8B1C192673}"/>
              </a:ext>
            </a:extLst>
          </p:cNvPr>
          <p:cNvSpPr/>
          <p:nvPr/>
        </p:nvSpPr>
        <p:spPr>
          <a:xfrm>
            <a:off x="8122822" y="4978249"/>
            <a:ext cx="3482043" cy="13285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Ich mag ….. </a:t>
            </a: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zum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Abendessen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.</a:t>
            </a:r>
            <a:endParaRPr lang="th-TH" sz="3600" dirty="0"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22" name="Picture 6" descr="http://previews.123rf.com/images/glopphy/glopphy1505/glopphy150500081/40278594-Sun-sea-waves-identity-card-logo-template-Stock-Vector.jpg">
            <a:extLst>
              <a:ext uri="{FF2B5EF4-FFF2-40B4-BE49-F238E27FC236}">
                <a16:creationId xmlns:a16="http://schemas.microsoft.com/office/drawing/2014/main" id="{C3815F9E-B388-468B-B9C2-A076E5D41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3374" b="76423" l="6838" r="89744">
                        <a14:foregroundMark x1="51923" y1="56301" x2="51923" y2="56301"/>
                        <a14:foregroundMark x1="49573" y1="58740" x2="49573" y2="58740"/>
                        <a14:foregroundMark x1="49573" y1="58740" x2="49573" y2="58740"/>
                        <a14:foregroundMark x1="49573" y1="58740" x2="49573" y2="58740"/>
                        <a14:foregroundMark x1="49573" y1="58740" x2="49573" y2="58740"/>
                        <a14:foregroundMark x1="49573" y1="58740" x2="49573" y2="58740"/>
                        <a14:foregroundMark x1="48077" y1="58740" x2="48077" y2="58740"/>
                        <a14:foregroundMark x1="45513" y1="58740" x2="45513" y2="58740"/>
                        <a14:foregroundMark x1="44658" y1="58740" x2="44658" y2="58740"/>
                        <a14:foregroundMark x1="34829" y1="58740" x2="34829" y2="58740"/>
                        <a14:foregroundMark x1="32906" y1="58740" x2="32906" y2="58740"/>
                        <a14:foregroundMark x1="36325" y1="67480" x2="36325" y2="67480"/>
                        <a14:foregroundMark x1="36325" y1="67480" x2="36325" y2="67480"/>
                        <a14:foregroundMark x1="60256" y1="69309" x2="60256" y2="69309"/>
                        <a14:foregroundMark x1="60256" y1="69309" x2="60256" y2="69309"/>
                        <a14:foregroundMark x1="62179" y1="60163" x2="62179" y2="60163"/>
                        <a14:foregroundMark x1="62179" y1="60163" x2="62179" y2="60163"/>
                        <a14:foregroundMark x1="76496" y1="60976" x2="76496" y2="60976"/>
                        <a14:foregroundMark x1="76496" y1="60976" x2="76496" y2="60976"/>
                        <a14:foregroundMark x1="15171" y1="61382" x2="15171" y2="61382"/>
                        <a14:foregroundMark x1="7906" y1="62398" x2="7906" y2="62398"/>
                        <a14:foregroundMark x1="36752" y1="35366" x2="36752" y2="35366"/>
                        <a14:foregroundMark x1="41239" y1="29878" x2="41239" y2="29878"/>
                        <a14:foregroundMark x1="48932" y1="29878" x2="48932" y2="29878"/>
                        <a14:foregroundMark x1="58333" y1="29878" x2="58333" y2="29878"/>
                        <a14:foregroundMark x1="67094" y1="31301" x2="67094" y2="31301"/>
                        <a14:foregroundMark x1="73932" y1="37195" x2="73932" y2="37195"/>
                        <a14:foregroundMark x1="78846" y1="43699" x2="78846" y2="43699"/>
                        <a14:foregroundMark x1="75427" y1="53049" x2="75427" y2="53049"/>
                        <a14:foregroundMark x1="22009" y1="44309" x2="22009" y2="44309"/>
                        <a14:foregroundMark x1="26496" y1="36382" x2="26496" y2="36382"/>
                        <a14:foregroundMark x1="20513" y1="52642" x2="20513" y2="52642"/>
                        <a14:foregroundMark x1="11325" y1="62805" x2="11325" y2="62805"/>
                        <a14:foregroundMark x1="6838" y1="63415" x2="6838" y2="63415"/>
                      </a14:backgroundRemoval>
                    </a14:imgEffect>
                  </a14:imgLayer>
                </a14:imgProps>
              </a:ext>
            </a:extLst>
          </a:blip>
          <a:srcRect t="16781" b="16872"/>
          <a:stretch>
            <a:fillRect/>
          </a:stretch>
        </p:blipFill>
        <p:spPr bwMode="auto">
          <a:xfrm>
            <a:off x="7097209" y="-15463"/>
            <a:ext cx="2769227" cy="2138548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F3915F4-EF45-4A1C-AF47-D0676B93612A}"/>
              </a:ext>
            </a:extLst>
          </p:cNvPr>
          <p:cNvGrpSpPr/>
          <p:nvPr/>
        </p:nvGrpSpPr>
        <p:grpSpPr>
          <a:xfrm>
            <a:off x="552540" y="2567962"/>
            <a:ext cx="8781562" cy="708270"/>
            <a:chOff x="552540" y="2567962"/>
            <a:chExt cx="8781562" cy="708270"/>
          </a:xfrm>
        </p:grpSpPr>
        <p:sp>
          <p:nvSpPr>
            <p:cNvPr id="24" name="AutoShape 2">
              <a:extLst>
                <a:ext uri="{FF2B5EF4-FFF2-40B4-BE49-F238E27FC236}">
                  <a16:creationId xmlns:a16="http://schemas.microsoft.com/office/drawing/2014/main" id="{31FDFA47-9F89-4D1C-BB3A-54C927E4F0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2540" y="2606195"/>
              <a:ext cx="7020327" cy="670037"/>
            </a:xfrm>
            <a:prstGeom prst="wedgeRoundRectCallout">
              <a:avLst>
                <a:gd name="adj1" fmla="val -45227"/>
                <a:gd name="adj2" fmla="val -51633"/>
                <a:gd name="adj3" fmla="val 16667"/>
              </a:avLst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 w="114300">
              <a:solidFill>
                <a:srgbClr val="FBCA69"/>
              </a:solidFill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endParaRPr lang="th-TH" sz="4000" dirty="0">
                <a:solidFill>
                  <a:schemeClr val="tx1"/>
                </a:solidFill>
                <a:latin typeface="Berlin Sans FB" pitchFamily="34" charset="0"/>
                <a:cs typeface="Angsana New" pitchFamily="18" charset="-34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75FFD3F-0C9E-4EF3-A36F-97A124B0D439}"/>
                </a:ext>
              </a:extLst>
            </p:cNvPr>
            <p:cNvSpPr/>
            <p:nvPr/>
          </p:nvSpPr>
          <p:spPr>
            <a:xfrm>
              <a:off x="618698" y="2591824"/>
              <a:ext cx="871540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36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Was  </a:t>
              </a:r>
              <a:r>
                <a:rPr lang="en-US" sz="3600" dirty="0" err="1">
                  <a:latin typeface="Berlin Sans FB" panose="020E0602020502020306" pitchFamily="34" charset="0"/>
                  <a:ea typeface="Angsana New" pitchFamily="18" charset="-34"/>
                  <a:cs typeface="Cordia New" pitchFamily="34" charset="-34"/>
                </a:rPr>
                <a:t>magst</a:t>
              </a:r>
              <a:r>
                <a:rPr lang="en-US" sz="3600" dirty="0">
                  <a:latin typeface="Berlin Sans FB" panose="020E0602020502020306" pitchFamily="34" charset="0"/>
                  <a:ea typeface="Angsana New" pitchFamily="18" charset="-34"/>
                  <a:cs typeface="Cordia New" pitchFamily="34" charset="-34"/>
                </a:rPr>
                <a:t>   du</a:t>
              </a:r>
              <a:endParaRPr lang="th-TH" sz="3600" dirty="0">
                <a:latin typeface="Berlin Sans FB" pitchFamily="34" charset="0"/>
                <a:cs typeface="Angsana New" pitchFamily="18" charset="-34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D99B530-10F1-4B2E-BE4F-5B629CDAAA75}"/>
                </a:ext>
              </a:extLst>
            </p:cNvPr>
            <p:cNvSpPr/>
            <p:nvPr/>
          </p:nvSpPr>
          <p:spPr>
            <a:xfrm>
              <a:off x="3969829" y="2567962"/>
              <a:ext cx="439106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36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zum</a:t>
              </a:r>
              <a:r>
                <a:rPr lang="en-US" sz="36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</a:t>
              </a:r>
              <a:r>
                <a:rPr lang="en-US" sz="36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Abendessen</a:t>
              </a:r>
              <a:r>
                <a:rPr lang="en-US" sz="36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?</a:t>
              </a:r>
              <a:endParaRPr lang="th-TH" sz="3600" dirty="0">
                <a:latin typeface="Berlin Sans FB" pitchFamily="34" charset="0"/>
                <a:cs typeface="Angsana New" pitchFamily="18" charset="-34"/>
              </a:endParaRPr>
            </a:p>
          </p:txBody>
        </p:sp>
      </p:grpSp>
      <p:pic>
        <p:nvPicPr>
          <p:cNvPr id="28" name="Picture 6">
            <a:extLst>
              <a:ext uri="{FF2B5EF4-FFF2-40B4-BE49-F238E27FC236}">
                <a16:creationId xmlns:a16="http://schemas.microsoft.com/office/drawing/2014/main" id="{1248C461-21AF-4F6E-841A-A4B50D465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520" y="3860801"/>
            <a:ext cx="4507180" cy="2837150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Unit 2 Consonant Blend | Baamboozle">
            <a:extLst>
              <a:ext uri="{FF2B5EF4-FFF2-40B4-BE49-F238E27FC236}">
                <a16:creationId xmlns:a16="http://schemas.microsoft.com/office/drawing/2014/main" id="{2329BDFB-02C9-4D77-B720-2314AA82BD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428" b="92256" l="4667" r="95333">
                        <a14:foregroundMark x1="10667" y1="56566" x2="30222" y2="72727"/>
                        <a14:foregroundMark x1="30222" y1="72727" x2="37333" y2="87542"/>
                        <a14:foregroundMark x1="37333" y1="87542" x2="37556" y2="89899"/>
                        <a14:foregroundMark x1="36667" y1="75084" x2="44222" y2="93603"/>
                        <a14:foregroundMark x1="44222" y1="93603" x2="61778" y2="89562"/>
                        <a14:foregroundMark x1="61778" y1="89562" x2="64222" y2="90909"/>
                        <a14:foregroundMark x1="22667" y1="92256" x2="10889" y2="88889"/>
                        <a14:foregroundMark x1="4667" y1="55892" x2="17111" y2="72727"/>
                        <a14:foregroundMark x1="17111" y1="72727" x2="18667" y2="73737"/>
                        <a14:foregroundMark x1="83556" y1="59933" x2="95333" y2="66667"/>
                        <a14:foregroundMark x1="95333" y1="66667" x2="93333" y2="75084"/>
                        <a14:foregroundMark x1="87111" y1="52525" x2="91778" y2="626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990" y="4104543"/>
            <a:ext cx="4063510" cy="2577220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6214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1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2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14" grpId="0"/>
      <p:bldP spid="18" grpId="0" animBg="1"/>
      <p:bldP spid="19" grpId="0"/>
      <p:bldP spid="20" grpId="0" animBg="1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B68FD2-0C9B-4E95-A564-497C523251B5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493513" y="1352614"/>
            <a:ext cx="7303178" cy="948830"/>
          </a:xfrm>
          <a:prstGeom prst="wedgeRoundRectCallout">
            <a:avLst>
              <a:gd name="adj1" fmla="val -45227"/>
              <a:gd name="adj2" fmla="val -51633"/>
              <a:gd name="adj3" fmla="val 16667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 w="114300">
            <a:solidFill>
              <a:srgbClr val="FBCA69"/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endParaRPr lang="th-TH" sz="4000" dirty="0">
              <a:solidFill>
                <a:schemeClr val="tx1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24923" y="1309645"/>
            <a:ext cx="87154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Was  </a:t>
            </a:r>
            <a:r>
              <a:rPr lang="en-US" sz="36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isst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   du </a:t>
            </a: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gern</a:t>
            </a:r>
            <a:endParaRPr lang="th-TH" sz="36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25170" y="1774012"/>
            <a:ext cx="19288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trinkst</a:t>
            </a:r>
            <a:endParaRPr lang="th-TH" sz="3600" dirty="0">
              <a:latin typeface="Berlin Sans FB" pitchFamily="34" charset="0"/>
              <a:cs typeface="Angsana New" pitchFamily="18" charset="-34"/>
            </a:endParaRP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1791906" y="1445404"/>
            <a:ext cx="0" cy="80745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9A0070BA-171D-41DD-8741-16A5C7D830E3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3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EF86BFC-B9FE-4DB3-9759-3C34F8A51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6D24B5F-2985-4CF2-8FF3-EF06BBC0806B}"/>
              </a:ext>
            </a:extLst>
          </p:cNvPr>
          <p:cNvSpPr/>
          <p:nvPr/>
        </p:nvSpPr>
        <p:spPr>
          <a:xfrm>
            <a:off x="4463277" y="1299987"/>
            <a:ext cx="43910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zum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Frühstück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?</a:t>
            </a:r>
            <a:endParaRPr lang="th-TH" sz="36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8" name="AutoShape 2">
            <a:extLst>
              <a:ext uri="{FF2B5EF4-FFF2-40B4-BE49-F238E27FC236}">
                <a16:creationId xmlns:a16="http://schemas.microsoft.com/office/drawing/2014/main" id="{46F267BA-B678-4B67-A556-A00B4EF479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5340" y="3156267"/>
            <a:ext cx="3714776" cy="1475046"/>
          </a:xfrm>
          <a:prstGeom prst="wedgeRoundRectCallout">
            <a:avLst>
              <a:gd name="adj1" fmla="val 52475"/>
              <a:gd name="adj2" fmla="val -87021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 w="114300">
            <a:solidFill>
              <a:srgbClr val="00B0F0"/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endParaRPr lang="th-TH" sz="4800" dirty="0">
              <a:solidFill>
                <a:schemeClr val="tx1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CE20D6A-A139-41ED-A87C-1BDA22453AD0}"/>
              </a:ext>
            </a:extLst>
          </p:cNvPr>
          <p:cNvSpPr/>
          <p:nvPr/>
        </p:nvSpPr>
        <p:spPr>
          <a:xfrm>
            <a:off x="8133115" y="3229505"/>
            <a:ext cx="3667992" cy="13285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Ich </a:t>
            </a: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trinke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gern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….. </a:t>
            </a: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zum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Frühstück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.</a:t>
            </a:r>
            <a:endParaRPr lang="th-TH" sz="36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20" name="AutoShape 2">
            <a:extLst>
              <a:ext uri="{FF2B5EF4-FFF2-40B4-BE49-F238E27FC236}">
                <a16:creationId xmlns:a16="http://schemas.microsoft.com/office/drawing/2014/main" id="{EC47C797-62B8-4FDD-A4CE-9491DA22D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5047" y="4905011"/>
            <a:ext cx="3714776" cy="1475046"/>
          </a:xfrm>
          <a:prstGeom prst="wedgeRoundRectCallout">
            <a:avLst>
              <a:gd name="adj1" fmla="val 52475"/>
              <a:gd name="adj2" fmla="val -87021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 w="114300">
            <a:solidFill>
              <a:srgbClr val="00B0F0"/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endParaRPr lang="th-TH" sz="4800" dirty="0">
              <a:solidFill>
                <a:schemeClr val="tx1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4E10011-5E35-4E98-A69A-0B8B1C192673}"/>
              </a:ext>
            </a:extLst>
          </p:cNvPr>
          <p:cNvSpPr/>
          <p:nvPr/>
        </p:nvSpPr>
        <p:spPr>
          <a:xfrm>
            <a:off x="8122822" y="4978249"/>
            <a:ext cx="3121367" cy="13285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Ich mag ….. </a:t>
            </a: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zum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Frühstück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.</a:t>
            </a:r>
            <a:endParaRPr lang="th-TH" sz="3600" dirty="0">
              <a:latin typeface="Berlin Sans FB" pitchFamily="34" charset="0"/>
              <a:cs typeface="Angsana New" pitchFamily="18" charset="-34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3915F4-EF45-4A1C-AF47-D0676B93612A}"/>
              </a:ext>
            </a:extLst>
          </p:cNvPr>
          <p:cNvGrpSpPr/>
          <p:nvPr/>
        </p:nvGrpSpPr>
        <p:grpSpPr>
          <a:xfrm>
            <a:off x="493513" y="2391099"/>
            <a:ext cx="8781562" cy="708270"/>
            <a:chOff x="552540" y="2567962"/>
            <a:chExt cx="8781562" cy="708270"/>
          </a:xfrm>
        </p:grpSpPr>
        <p:sp>
          <p:nvSpPr>
            <p:cNvPr id="24" name="AutoShape 2">
              <a:extLst>
                <a:ext uri="{FF2B5EF4-FFF2-40B4-BE49-F238E27FC236}">
                  <a16:creationId xmlns:a16="http://schemas.microsoft.com/office/drawing/2014/main" id="{31FDFA47-9F89-4D1C-BB3A-54C927E4F0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2540" y="2606195"/>
              <a:ext cx="7020327" cy="670037"/>
            </a:xfrm>
            <a:prstGeom prst="wedgeRoundRectCallout">
              <a:avLst>
                <a:gd name="adj1" fmla="val -45227"/>
                <a:gd name="adj2" fmla="val -51633"/>
                <a:gd name="adj3" fmla="val 16667"/>
              </a:avLst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 w="114300">
              <a:solidFill>
                <a:srgbClr val="FBCA69"/>
              </a:solidFill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endParaRPr lang="th-TH" sz="4000" dirty="0">
                <a:solidFill>
                  <a:schemeClr val="tx1"/>
                </a:solidFill>
                <a:latin typeface="Berlin Sans FB" pitchFamily="34" charset="0"/>
                <a:cs typeface="Angsana New" pitchFamily="18" charset="-34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75FFD3F-0C9E-4EF3-A36F-97A124B0D439}"/>
                </a:ext>
              </a:extLst>
            </p:cNvPr>
            <p:cNvSpPr/>
            <p:nvPr/>
          </p:nvSpPr>
          <p:spPr>
            <a:xfrm>
              <a:off x="618698" y="2591824"/>
              <a:ext cx="871540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36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Was  </a:t>
              </a:r>
              <a:r>
                <a:rPr lang="en-US" sz="3600" dirty="0" err="1">
                  <a:latin typeface="Berlin Sans FB" panose="020E0602020502020306" pitchFamily="34" charset="0"/>
                  <a:ea typeface="Angsana New" pitchFamily="18" charset="-34"/>
                  <a:cs typeface="Cordia New" pitchFamily="34" charset="-34"/>
                </a:rPr>
                <a:t>magst</a:t>
              </a:r>
              <a:r>
                <a:rPr lang="en-US" sz="3600" dirty="0">
                  <a:latin typeface="Berlin Sans FB" panose="020E0602020502020306" pitchFamily="34" charset="0"/>
                  <a:ea typeface="Angsana New" pitchFamily="18" charset="-34"/>
                  <a:cs typeface="Cordia New" pitchFamily="34" charset="-34"/>
                </a:rPr>
                <a:t>   du</a:t>
              </a:r>
              <a:endParaRPr lang="th-TH" sz="3600" dirty="0">
                <a:latin typeface="Berlin Sans FB" pitchFamily="34" charset="0"/>
                <a:cs typeface="Angsana New" pitchFamily="18" charset="-34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D99B530-10F1-4B2E-BE4F-5B629CDAAA75}"/>
                </a:ext>
              </a:extLst>
            </p:cNvPr>
            <p:cNvSpPr/>
            <p:nvPr/>
          </p:nvSpPr>
          <p:spPr>
            <a:xfrm>
              <a:off x="3969829" y="2567962"/>
              <a:ext cx="439106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36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zum</a:t>
              </a:r>
              <a:r>
                <a:rPr lang="en-US" sz="36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</a:t>
              </a:r>
              <a:r>
                <a:rPr lang="en-US" sz="36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Frühstück</a:t>
              </a:r>
              <a:r>
                <a:rPr lang="en-US" sz="36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?</a:t>
              </a:r>
              <a:endParaRPr lang="th-TH" sz="3600" dirty="0">
                <a:latin typeface="Berlin Sans FB" pitchFamily="34" charset="0"/>
                <a:cs typeface="Angsana New" pitchFamily="18" charset="-34"/>
              </a:endParaRPr>
            </a:p>
          </p:txBody>
        </p:sp>
      </p:grpSp>
      <p:pic>
        <p:nvPicPr>
          <p:cNvPr id="23" name="Picture 2" descr="https://encrypted-tbn1.gstatic.com/images?q=tbn:ANd9GcQhkZiGk_oDO890bzJQkB7dcq5uuRinSn7Ux3NkbU6-AYldgjFi">
            <a:extLst>
              <a:ext uri="{FF2B5EF4-FFF2-40B4-BE49-F238E27FC236}">
                <a16:creationId xmlns:a16="http://schemas.microsoft.com/office/drawing/2014/main" id="{2FA031D8-CE0D-4882-8517-62B25E6AF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b="18022"/>
          <a:stretch>
            <a:fillRect/>
          </a:stretch>
        </p:blipFill>
        <p:spPr bwMode="auto">
          <a:xfrm>
            <a:off x="7696216" y="614774"/>
            <a:ext cx="1857388" cy="1345005"/>
          </a:xfrm>
          <a:prstGeom prst="rect">
            <a:avLst/>
          </a:prstGeom>
          <a:noFill/>
        </p:spPr>
      </p:pic>
      <p:pic>
        <p:nvPicPr>
          <p:cNvPr id="26" name="Picture 14" descr="Image result for milk">
            <a:extLst>
              <a:ext uri="{FF2B5EF4-FFF2-40B4-BE49-F238E27FC236}">
                <a16:creationId xmlns:a16="http://schemas.microsoft.com/office/drawing/2014/main" id="{ECBC85DD-D3FC-4579-8B95-08376FDF5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72" b="84615" l="15502" r="84802">
                        <a14:foregroundMark x1="30699" y1="17094" x2="37082" y2="58974"/>
                        <a14:foregroundMark x1="34347" y1="21083" x2="49240" y2="49003"/>
                        <a14:foregroundMark x1="49240" y1="49003" x2="49240" y2="50142"/>
                        <a14:foregroundMark x1="26444" y1="11966" x2="43769" y2="10256"/>
                        <a14:foregroundMark x1="16413" y1="26496" x2="18845" y2="72934"/>
                        <a14:foregroundMark x1="22796" y1="45584" x2="33131" y2="69516"/>
                        <a14:foregroundMark x1="25228" y1="51567" x2="28875" y2="66097"/>
                        <a14:foregroundMark x1="26444" y1="46154" x2="30699" y2="62963"/>
                        <a14:foregroundMark x1="19453" y1="46724" x2="22188" y2="54416"/>
                        <a14:foregroundMark x1="22188" y1="50142" x2="45593" y2="74644"/>
                        <a14:foregroundMark x1="26444" y1="53846" x2="27052" y2="68376"/>
                        <a14:foregroundMark x1="23404" y1="66667" x2="30699" y2="58974"/>
                        <a14:foregroundMark x1="30091" y1="52137" x2="33739" y2="54986"/>
                        <a14:foregroundMark x1="33739" y1="50427" x2="35562" y2="68946"/>
                        <a14:foregroundMark x1="30091" y1="53276" x2="27052" y2="65527"/>
                        <a14:foregroundMark x1="25836" y1="49003" x2="22796" y2="60114"/>
                        <a14:foregroundMark x1="20365" y1="53276" x2="20365" y2="64103"/>
                        <a14:foregroundMark x1="20973" y1="49573" x2="24620" y2="69516"/>
                        <a14:foregroundMark x1="24012" y1="57265" x2="25228" y2="71795"/>
                        <a14:foregroundMark x1="46201" y1="56695" x2="80851" y2="71225"/>
                        <a14:foregroundMark x1="80851" y1="71225" x2="64742" y2="63533"/>
                        <a14:foregroundMark x1="63526" y1="51567" x2="85714" y2="73789"/>
                        <a14:foregroundMark x1="85714" y1="73789" x2="64134" y2="54416"/>
                        <a14:foregroundMark x1="64134" y1="54416" x2="64134" y2="51567"/>
                        <a14:foregroundMark x1="68997" y1="64957" x2="62310" y2="69516"/>
                        <a14:foregroundMark x1="64134" y1="61823" x2="62918" y2="64103"/>
                        <a14:foregroundMark x1="82067" y1="66667" x2="65350" y2="67236"/>
                        <a14:foregroundMark x1="64134" y1="69516" x2="64742" y2="65527"/>
                        <a14:foregroundMark x1="63526" y1="65527" x2="58663" y2="69516"/>
                        <a14:foregroundMark x1="77204" y1="69516" x2="83283" y2="71225"/>
                        <a14:foregroundMark x1="83283" y1="71225" x2="78419" y2="80057"/>
                        <a14:foregroundMark x1="67781" y1="73504" x2="71429" y2="82336"/>
                        <a14:foregroundMark x1="67173" y1="80627" x2="67173" y2="80627"/>
                        <a14:foregroundMark x1="66565" y1="80057" x2="66565" y2="80057"/>
                        <a14:foregroundMark x1="64134" y1="79487" x2="64134" y2="79487"/>
                        <a14:foregroundMark x1="64742" y1="79202" x2="69605" y2="82336"/>
                        <a14:foregroundMark x1="69605" y1="81766" x2="74164" y2="81766"/>
                        <a14:foregroundMark x1="69605" y1="80627" x2="69605" y2="80627"/>
                        <a14:foregroundMark x1="63526" y1="80057" x2="63526" y2="80057"/>
                        <a14:foregroundMark x1="64134" y1="79202" x2="70821" y2="78063"/>
                        <a14:foregroundMark x1="69605" y1="74644" x2="79635" y2="75214"/>
                        <a14:foregroundMark x1="67781" y1="84615" x2="78419" y2="84615"/>
                      </a14:backgroundRemoval>
                    </a14:imgEffect>
                  </a14:imgLayer>
                </a14:imgProps>
              </a:ext>
            </a:extLst>
          </a:blip>
          <a:srcRect l="11731" t="5311" r="9807" b="11055"/>
          <a:stretch>
            <a:fillRect/>
          </a:stretch>
        </p:blipFill>
        <p:spPr bwMode="auto">
          <a:xfrm>
            <a:off x="990937" y="2995606"/>
            <a:ext cx="3472340" cy="3957448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52955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1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2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14" grpId="0"/>
      <p:bldP spid="18" grpId="0" animBg="1"/>
      <p:bldP spid="19" grpId="0"/>
      <p:bldP spid="20" grpId="0" animBg="1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B68FD2-0C9B-4E95-A564-497C523251B5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A0070BA-171D-41DD-8741-16A5C7D830E3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3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EF86BFC-B9FE-4DB3-9759-3C34F8A51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AutoShape 2">
            <a:extLst>
              <a:ext uri="{FF2B5EF4-FFF2-40B4-BE49-F238E27FC236}">
                <a16:creationId xmlns:a16="http://schemas.microsoft.com/office/drawing/2014/main" id="{EC47C797-62B8-4FDD-A4CE-9491DA22D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3214" y="3311905"/>
            <a:ext cx="4694622" cy="2021815"/>
          </a:xfrm>
          <a:prstGeom prst="wedgeRoundRectCallout">
            <a:avLst>
              <a:gd name="adj1" fmla="val 52475"/>
              <a:gd name="adj2" fmla="val -87021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 w="114300">
            <a:solidFill>
              <a:srgbClr val="00B0F0"/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endParaRPr lang="th-TH" sz="6000" dirty="0">
              <a:solidFill>
                <a:schemeClr val="tx1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4E10011-5E35-4E98-A69A-0B8B1C192673}"/>
              </a:ext>
            </a:extLst>
          </p:cNvPr>
          <p:cNvSpPr/>
          <p:nvPr/>
        </p:nvSpPr>
        <p:spPr>
          <a:xfrm>
            <a:off x="7210990" y="3385144"/>
            <a:ext cx="3944690" cy="1574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Ich mag ….. </a:t>
            </a: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zum</a:t>
            </a: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Frühstück</a:t>
            </a: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.</a:t>
            </a:r>
            <a:endParaRPr lang="th-TH" sz="4400" dirty="0">
              <a:latin typeface="Berlin Sans FB" pitchFamily="34" charset="0"/>
              <a:cs typeface="Angsana New" pitchFamily="18" charset="-34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3915F4-EF45-4A1C-AF47-D0676B93612A}"/>
              </a:ext>
            </a:extLst>
          </p:cNvPr>
          <p:cNvGrpSpPr/>
          <p:nvPr/>
        </p:nvGrpSpPr>
        <p:grpSpPr>
          <a:xfrm>
            <a:off x="482356" y="1362005"/>
            <a:ext cx="8792719" cy="1040396"/>
            <a:chOff x="541383" y="2472384"/>
            <a:chExt cx="8792719" cy="765771"/>
          </a:xfrm>
        </p:grpSpPr>
        <p:sp>
          <p:nvSpPr>
            <p:cNvPr id="24" name="AutoShape 2">
              <a:extLst>
                <a:ext uri="{FF2B5EF4-FFF2-40B4-BE49-F238E27FC236}">
                  <a16:creationId xmlns:a16="http://schemas.microsoft.com/office/drawing/2014/main" id="{31FDFA47-9F89-4D1C-BB3A-54C927E4F0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383" y="2472384"/>
              <a:ext cx="7020327" cy="670037"/>
            </a:xfrm>
            <a:prstGeom prst="wedgeRoundRectCallout">
              <a:avLst>
                <a:gd name="adj1" fmla="val -45227"/>
                <a:gd name="adj2" fmla="val -51633"/>
                <a:gd name="adj3" fmla="val 16667"/>
              </a:avLst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 w="114300">
              <a:solidFill>
                <a:srgbClr val="FBCA69"/>
              </a:solidFill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endParaRPr lang="th-TH" sz="4000" dirty="0">
                <a:solidFill>
                  <a:schemeClr val="tx1"/>
                </a:solidFill>
                <a:latin typeface="Berlin Sans FB" pitchFamily="34" charset="0"/>
                <a:cs typeface="Angsana New" pitchFamily="18" charset="-34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75FFD3F-0C9E-4EF3-A36F-97A124B0D439}"/>
                </a:ext>
              </a:extLst>
            </p:cNvPr>
            <p:cNvSpPr/>
            <p:nvPr/>
          </p:nvSpPr>
          <p:spPr>
            <a:xfrm>
              <a:off x="618698" y="2591824"/>
              <a:ext cx="871540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36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Was  </a:t>
              </a:r>
              <a:r>
                <a:rPr lang="en-US" sz="3600" dirty="0" err="1">
                  <a:latin typeface="Berlin Sans FB" panose="020E0602020502020306" pitchFamily="34" charset="0"/>
                  <a:ea typeface="Angsana New" pitchFamily="18" charset="-34"/>
                  <a:cs typeface="Cordia New" pitchFamily="34" charset="-34"/>
                </a:rPr>
                <a:t>magst</a:t>
              </a:r>
              <a:r>
                <a:rPr lang="en-US" sz="3600" dirty="0">
                  <a:latin typeface="Berlin Sans FB" panose="020E0602020502020306" pitchFamily="34" charset="0"/>
                  <a:ea typeface="Angsana New" pitchFamily="18" charset="-34"/>
                  <a:cs typeface="Cordia New" pitchFamily="34" charset="-34"/>
                </a:rPr>
                <a:t>   du</a:t>
              </a:r>
              <a:endParaRPr lang="th-TH" sz="3600" dirty="0">
                <a:latin typeface="Berlin Sans FB" pitchFamily="34" charset="0"/>
                <a:cs typeface="Angsana New" pitchFamily="18" charset="-34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D99B530-10F1-4B2E-BE4F-5B629CDAAA75}"/>
                </a:ext>
              </a:extLst>
            </p:cNvPr>
            <p:cNvSpPr/>
            <p:nvPr/>
          </p:nvSpPr>
          <p:spPr>
            <a:xfrm>
              <a:off x="3969829" y="2567962"/>
              <a:ext cx="439106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36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zum</a:t>
              </a:r>
              <a:r>
                <a:rPr lang="en-US" sz="36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</a:t>
              </a:r>
              <a:r>
                <a:rPr lang="en-US" sz="36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Frühstück</a:t>
              </a:r>
              <a:r>
                <a:rPr lang="en-US" sz="36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?</a:t>
              </a:r>
              <a:endParaRPr lang="th-TH" sz="3600" dirty="0">
                <a:latin typeface="Berlin Sans FB" pitchFamily="34" charset="0"/>
                <a:cs typeface="Angsana New" pitchFamily="18" charset="-34"/>
              </a:endParaRPr>
            </a:p>
          </p:txBody>
        </p:sp>
      </p:grpSp>
      <p:pic>
        <p:nvPicPr>
          <p:cNvPr id="23" name="Picture 2" descr="https://encrypted-tbn1.gstatic.com/images?q=tbn:ANd9GcQhkZiGk_oDO890bzJQkB7dcq5uuRinSn7Ux3NkbU6-AYldgjFi">
            <a:extLst>
              <a:ext uri="{FF2B5EF4-FFF2-40B4-BE49-F238E27FC236}">
                <a16:creationId xmlns:a16="http://schemas.microsoft.com/office/drawing/2014/main" id="{2FA031D8-CE0D-4882-8517-62B25E6AF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b="18022"/>
          <a:stretch>
            <a:fillRect/>
          </a:stretch>
        </p:blipFill>
        <p:spPr bwMode="auto">
          <a:xfrm>
            <a:off x="7696216" y="614774"/>
            <a:ext cx="1857388" cy="1345005"/>
          </a:xfrm>
          <a:prstGeom prst="rect">
            <a:avLst/>
          </a:prstGeom>
          <a:noFill/>
        </p:spPr>
      </p:pic>
      <p:pic>
        <p:nvPicPr>
          <p:cNvPr id="26" name="Picture 16" descr="Sliced boiled ham sausage isolated on white background, top view. photo by  GitaKulinica on Envato Elements">
            <a:extLst>
              <a:ext uri="{FF2B5EF4-FFF2-40B4-BE49-F238E27FC236}">
                <a16:creationId xmlns:a16="http://schemas.microsoft.com/office/drawing/2014/main" id="{51FD96BB-99F6-45E2-87FC-CEE6F599EC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34" b="90347" l="10000" r="90000">
                        <a14:foregroundMark x1="23563" y1="90347" x2="27250" y2="86692"/>
                        <a14:foregroundMark x1="70875" y1="19119" x2="73188" y2="36645"/>
                        <a14:foregroundMark x1="17125" y1="28866" x2="24688" y2="41706"/>
                        <a14:foregroundMark x1="88625" y1="73477" x2="89750" y2="576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6176" y="2879926"/>
            <a:ext cx="6130301" cy="4088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2" descr="Related image">
            <a:extLst>
              <a:ext uri="{FF2B5EF4-FFF2-40B4-BE49-F238E27FC236}">
                <a16:creationId xmlns:a16="http://schemas.microsoft.com/office/drawing/2014/main" id="{4E883C52-946C-49EB-96C7-CC0E9AE152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71732" y="4267766"/>
            <a:ext cx="3824542" cy="26460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448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B68FD2-0C9B-4E95-A564-497C523251B5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A0070BA-171D-41DD-8741-16A5C7D830E3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3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EF86BFC-B9FE-4DB3-9759-3C34F8A51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AutoShape 2">
            <a:extLst>
              <a:ext uri="{FF2B5EF4-FFF2-40B4-BE49-F238E27FC236}">
                <a16:creationId xmlns:a16="http://schemas.microsoft.com/office/drawing/2014/main" id="{EC47C797-62B8-4FDD-A4CE-9491DA22D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3214" y="3311905"/>
            <a:ext cx="4694622" cy="2021815"/>
          </a:xfrm>
          <a:prstGeom prst="wedgeRoundRectCallout">
            <a:avLst>
              <a:gd name="adj1" fmla="val 52475"/>
              <a:gd name="adj2" fmla="val -87021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 w="114300">
            <a:solidFill>
              <a:srgbClr val="00B0F0"/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endParaRPr lang="th-TH" sz="6000" dirty="0">
              <a:solidFill>
                <a:schemeClr val="tx1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4E10011-5E35-4E98-A69A-0B8B1C192673}"/>
              </a:ext>
            </a:extLst>
          </p:cNvPr>
          <p:cNvSpPr/>
          <p:nvPr/>
        </p:nvSpPr>
        <p:spPr>
          <a:xfrm>
            <a:off x="7210989" y="3385144"/>
            <a:ext cx="4420733" cy="1574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Ich mag ….. </a:t>
            </a: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zum</a:t>
            </a: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Mittagessen</a:t>
            </a: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.</a:t>
            </a:r>
            <a:endParaRPr lang="th-TH" sz="4400" dirty="0">
              <a:latin typeface="Berlin Sans FB" pitchFamily="34" charset="0"/>
              <a:cs typeface="Angsana New" pitchFamily="18" charset="-34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3915F4-EF45-4A1C-AF47-D0676B93612A}"/>
              </a:ext>
            </a:extLst>
          </p:cNvPr>
          <p:cNvGrpSpPr/>
          <p:nvPr/>
        </p:nvGrpSpPr>
        <p:grpSpPr>
          <a:xfrm>
            <a:off x="482356" y="1362005"/>
            <a:ext cx="8792719" cy="1040396"/>
            <a:chOff x="541383" y="2472384"/>
            <a:chExt cx="8792719" cy="765771"/>
          </a:xfrm>
        </p:grpSpPr>
        <p:sp>
          <p:nvSpPr>
            <p:cNvPr id="24" name="AutoShape 2">
              <a:extLst>
                <a:ext uri="{FF2B5EF4-FFF2-40B4-BE49-F238E27FC236}">
                  <a16:creationId xmlns:a16="http://schemas.microsoft.com/office/drawing/2014/main" id="{31FDFA47-9F89-4D1C-BB3A-54C927E4F0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383" y="2472384"/>
              <a:ext cx="7020327" cy="670037"/>
            </a:xfrm>
            <a:prstGeom prst="wedgeRoundRectCallout">
              <a:avLst>
                <a:gd name="adj1" fmla="val -45227"/>
                <a:gd name="adj2" fmla="val -51633"/>
                <a:gd name="adj3" fmla="val 16667"/>
              </a:avLst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 w="114300">
              <a:solidFill>
                <a:srgbClr val="FBCA69"/>
              </a:solidFill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endParaRPr lang="th-TH" sz="4000" dirty="0">
                <a:solidFill>
                  <a:schemeClr val="tx1"/>
                </a:solidFill>
                <a:latin typeface="Berlin Sans FB" pitchFamily="34" charset="0"/>
                <a:cs typeface="Angsana New" pitchFamily="18" charset="-34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75FFD3F-0C9E-4EF3-A36F-97A124B0D439}"/>
                </a:ext>
              </a:extLst>
            </p:cNvPr>
            <p:cNvSpPr/>
            <p:nvPr/>
          </p:nvSpPr>
          <p:spPr>
            <a:xfrm>
              <a:off x="618698" y="2591824"/>
              <a:ext cx="871540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36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Was  </a:t>
              </a:r>
              <a:r>
                <a:rPr lang="en-US" sz="3600" dirty="0" err="1">
                  <a:latin typeface="Berlin Sans FB" panose="020E0602020502020306" pitchFamily="34" charset="0"/>
                  <a:ea typeface="Angsana New" pitchFamily="18" charset="-34"/>
                  <a:cs typeface="Cordia New" pitchFamily="34" charset="-34"/>
                </a:rPr>
                <a:t>magst</a:t>
              </a:r>
              <a:r>
                <a:rPr lang="en-US" sz="3600" dirty="0">
                  <a:latin typeface="Berlin Sans FB" panose="020E0602020502020306" pitchFamily="34" charset="0"/>
                  <a:ea typeface="Angsana New" pitchFamily="18" charset="-34"/>
                  <a:cs typeface="Cordia New" pitchFamily="34" charset="-34"/>
                </a:rPr>
                <a:t>   du</a:t>
              </a:r>
              <a:endParaRPr lang="th-TH" sz="3600" dirty="0">
                <a:latin typeface="Berlin Sans FB" pitchFamily="34" charset="0"/>
                <a:cs typeface="Angsana New" pitchFamily="18" charset="-34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D99B530-10F1-4B2E-BE4F-5B629CDAAA75}"/>
                </a:ext>
              </a:extLst>
            </p:cNvPr>
            <p:cNvSpPr/>
            <p:nvPr/>
          </p:nvSpPr>
          <p:spPr>
            <a:xfrm>
              <a:off x="3969829" y="2567962"/>
              <a:ext cx="4391060" cy="4757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36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zum</a:t>
              </a:r>
              <a:r>
                <a:rPr lang="en-US" sz="36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</a:t>
              </a:r>
              <a:r>
                <a:rPr lang="en-US" sz="36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Mittagessen</a:t>
              </a:r>
              <a:r>
                <a:rPr lang="en-US" sz="36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?</a:t>
              </a:r>
              <a:endParaRPr lang="th-TH" sz="3600" dirty="0">
                <a:latin typeface="Berlin Sans FB" pitchFamily="34" charset="0"/>
                <a:cs typeface="Angsana New" pitchFamily="18" charset="-34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9C89E33-3893-456E-B52C-3BB51E1C65CD}"/>
              </a:ext>
            </a:extLst>
          </p:cNvPr>
          <p:cNvGrpSpPr/>
          <p:nvPr/>
        </p:nvGrpSpPr>
        <p:grpSpPr>
          <a:xfrm>
            <a:off x="173255" y="2523869"/>
            <a:ext cx="5688949" cy="4808061"/>
            <a:chOff x="3363773" y="3505575"/>
            <a:chExt cx="5080174" cy="3041988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pic>
          <p:nvPicPr>
            <p:cNvPr id="18" name="Picture 8" descr="Dog Bowl Tray Bowl Red Plate PNG | Picpng">
              <a:extLst>
                <a:ext uri="{FF2B5EF4-FFF2-40B4-BE49-F238E27FC236}">
                  <a16:creationId xmlns:a16="http://schemas.microsoft.com/office/drawing/2014/main" id="{A214B0DB-0F15-46BA-A7BA-50123CB058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43369">
              <a:off x="3363773" y="3929358"/>
              <a:ext cx="5080174" cy="25400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6" descr="Roast Pork Transparent Clipart (#3978512) - PikPng">
              <a:extLst>
                <a:ext uri="{FF2B5EF4-FFF2-40B4-BE49-F238E27FC236}">
                  <a16:creationId xmlns:a16="http://schemas.microsoft.com/office/drawing/2014/main" id="{4DE012BA-2FE9-4C7F-B508-BFB4EA4E42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7794" b="98342" l="4405" r="93571">
                          <a14:foregroundMark x1="10000" y1="42620" x2="11310" y2="51741"/>
                          <a14:foregroundMark x1="11310" y1="51741" x2="8690" y2="43781"/>
                          <a14:foregroundMark x1="8690" y1="43781" x2="8690" y2="43284"/>
                          <a14:foregroundMark x1="9048" y1="37977" x2="5000" y2="45439"/>
                          <a14:foregroundMark x1="5000" y1="45439" x2="9524" y2="52073"/>
                          <a14:foregroundMark x1="9524" y1="52073" x2="8452" y2="39635"/>
                          <a14:foregroundMark x1="8452" y1="39635" x2="7619" y2="38972"/>
                          <a14:foregroundMark x1="4405" y1="44279" x2="7619" y2="53897"/>
                          <a14:foregroundMark x1="7619" y1="53897" x2="9405" y2="55058"/>
                          <a14:foregroundMark x1="41578" y1="74040" x2="43214" y2="75124"/>
                          <a14:foregroundMark x1="30952" y1="66998" x2="38751" y2="72166"/>
                          <a14:foregroundMark x1="17262" y1="62521" x2="18171" y2="63215"/>
                          <a14:foregroundMark x1="55890" y1="89566" x2="56827" y2="89839"/>
                          <a14:foregroundMark x1="90000" y1="49917" x2="93690" y2="59867"/>
                          <a14:foregroundMark x1="93690" y1="59867" x2="93214" y2="63682"/>
                          <a14:foregroundMark x1="27976" y1="7794" x2="35238" y2="16584"/>
                          <a14:foregroundMark x1="35238" y1="16584" x2="35238" y2="16915"/>
                          <a14:backgroundMark x1="27262" y1="78773" x2="52857" y2="97512"/>
                          <a14:backgroundMark x1="52857" y1="97512" x2="52857" y2="97512"/>
                          <a14:backgroundMark x1="19524" y1="70315" x2="33333" y2="78773"/>
                          <a14:backgroundMark x1="7262" y1="59038" x2="55714" y2="99502"/>
                          <a14:backgroundMark x1="47024" y1="84411" x2="56190" y2="89055"/>
                          <a14:backgroundMark x1="29881" y1="72305" x2="48095" y2="83085"/>
                          <a14:backgroundMark x1="48095" y1="83085" x2="48571" y2="84080"/>
                          <a14:backgroundMark x1="20000" y1="67164" x2="39881" y2="76949"/>
                          <a14:backgroundMark x1="39881" y1="76949" x2="39881" y2="77114"/>
                          <a14:backgroundMark x1="18452" y1="62852" x2="23810" y2="68491"/>
                          <a14:backgroundMark x1="3690" y1="55224" x2="11548" y2="62852"/>
                          <a14:backgroundMark x1="58571" y1="90216" x2="72262" y2="93532"/>
                          <a14:backgroundMark x1="56548" y1="90381" x2="60595" y2="9137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313890">
              <a:off x="3880508" y="3505575"/>
              <a:ext cx="4237595" cy="30419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" name="Picture 2">
            <a:extLst>
              <a:ext uri="{FF2B5EF4-FFF2-40B4-BE49-F238E27FC236}">
                <a16:creationId xmlns:a16="http://schemas.microsoft.com/office/drawing/2014/main" id="{8EB4FCBF-B70F-43C3-9302-E4EE62B81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1055">
            <a:off x="4009912" y="2720403"/>
            <a:ext cx="2015617" cy="1511714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 descr="http://png.clipart.me/graphics/thumbs/140/cute-sun-character-with-sunglasses_140419633.jpg">
            <a:extLst>
              <a:ext uri="{FF2B5EF4-FFF2-40B4-BE49-F238E27FC236}">
                <a16:creationId xmlns:a16="http://schemas.microsoft.com/office/drawing/2014/main" id="{D4BD309E-9C29-42E3-AF9C-8AAA26BB59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5714" b="84286" l="10000" r="90000"/>
                    </a14:imgEffect>
                  </a14:imgLayer>
                </a14:imgProps>
              </a:ext>
            </a:extLst>
          </a:blip>
          <a:srcRect t="7143" b="7143"/>
          <a:stretch>
            <a:fillRect/>
          </a:stretch>
        </p:blipFill>
        <p:spPr bwMode="auto">
          <a:xfrm>
            <a:off x="7030721" y="554575"/>
            <a:ext cx="2585168" cy="221585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85218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B68FD2-0C9B-4E95-A564-497C523251B5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A0070BA-171D-41DD-8741-16A5C7D830E3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3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EF86BFC-B9FE-4DB3-9759-3C34F8A51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AutoShape 2">
            <a:extLst>
              <a:ext uri="{FF2B5EF4-FFF2-40B4-BE49-F238E27FC236}">
                <a16:creationId xmlns:a16="http://schemas.microsoft.com/office/drawing/2014/main" id="{EC47C797-62B8-4FDD-A4CE-9491DA22D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3214" y="3311905"/>
            <a:ext cx="4694622" cy="2021815"/>
          </a:xfrm>
          <a:prstGeom prst="wedgeRoundRectCallout">
            <a:avLst>
              <a:gd name="adj1" fmla="val 52475"/>
              <a:gd name="adj2" fmla="val -87021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 w="114300">
            <a:solidFill>
              <a:srgbClr val="00B0F0"/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endParaRPr lang="th-TH" sz="6000" dirty="0">
              <a:solidFill>
                <a:schemeClr val="tx1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4E10011-5E35-4E98-A69A-0B8B1C192673}"/>
              </a:ext>
            </a:extLst>
          </p:cNvPr>
          <p:cNvSpPr/>
          <p:nvPr/>
        </p:nvSpPr>
        <p:spPr>
          <a:xfrm>
            <a:off x="7210989" y="3385144"/>
            <a:ext cx="4420733" cy="1574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Ich mag ….. </a:t>
            </a: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zum</a:t>
            </a: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Abendessen</a:t>
            </a: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.</a:t>
            </a:r>
            <a:endParaRPr lang="th-TH" sz="4400" dirty="0">
              <a:latin typeface="Berlin Sans FB" pitchFamily="34" charset="0"/>
              <a:cs typeface="Angsana New" pitchFamily="18" charset="-34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3915F4-EF45-4A1C-AF47-D0676B93612A}"/>
              </a:ext>
            </a:extLst>
          </p:cNvPr>
          <p:cNvGrpSpPr/>
          <p:nvPr/>
        </p:nvGrpSpPr>
        <p:grpSpPr>
          <a:xfrm>
            <a:off x="482356" y="1362005"/>
            <a:ext cx="8792719" cy="1040396"/>
            <a:chOff x="541383" y="2472384"/>
            <a:chExt cx="8792719" cy="765771"/>
          </a:xfrm>
        </p:grpSpPr>
        <p:sp>
          <p:nvSpPr>
            <p:cNvPr id="24" name="AutoShape 2">
              <a:extLst>
                <a:ext uri="{FF2B5EF4-FFF2-40B4-BE49-F238E27FC236}">
                  <a16:creationId xmlns:a16="http://schemas.microsoft.com/office/drawing/2014/main" id="{31FDFA47-9F89-4D1C-BB3A-54C927E4F0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383" y="2472384"/>
              <a:ext cx="7020327" cy="670037"/>
            </a:xfrm>
            <a:prstGeom prst="wedgeRoundRectCallout">
              <a:avLst>
                <a:gd name="adj1" fmla="val -45227"/>
                <a:gd name="adj2" fmla="val -51633"/>
                <a:gd name="adj3" fmla="val 16667"/>
              </a:avLst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 w="114300">
              <a:solidFill>
                <a:srgbClr val="FBCA69"/>
              </a:solidFill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endParaRPr lang="th-TH" sz="4000" dirty="0">
                <a:solidFill>
                  <a:schemeClr val="tx1"/>
                </a:solidFill>
                <a:latin typeface="Berlin Sans FB" pitchFamily="34" charset="0"/>
                <a:cs typeface="Angsana New" pitchFamily="18" charset="-34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75FFD3F-0C9E-4EF3-A36F-97A124B0D439}"/>
                </a:ext>
              </a:extLst>
            </p:cNvPr>
            <p:cNvSpPr/>
            <p:nvPr/>
          </p:nvSpPr>
          <p:spPr>
            <a:xfrm>
              <a:off x="618698" y="2591824"/>
              <a:ext cx="871540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36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Was  </a:t>
              </a:r>
              <a:r>
                <a:rPr lang="en-US" sz="3600" dirty="0" err="1">
                  <a:latin typeface="Berlin Sans FB" panose="020E0602020502020306" pitchFamily="34" charset="0"/>
                  <a:ea typeface="Angsana New" pitchFamily="18" charset="-34"/>
                  <a:cs typeface="Cordia New" pitchFamily="34" charset="-34"/>
                </a:rPr>
                <a:t>magst</a:t>
              </a:r>
              <a:r>
                <a:rPr lang="en-US" sz="3600" dirty="0">
                  <a:latin typeface="Berlin Sans FB" panose="020E0602020502020306" pitchFamily="34" charset="0"/>
                  <a:ea typeface="Angsana New" pitchFamily="18" charset="-34"/>
                  <a:cs typeface="Cordia New" pitchFamily="34" charset="-34"/>
                </a:rPr>
                <a:t>   du</a:t>
              </a:r>
              <a:endParaRPr lang="th-TH" sz="3600" dirty="0">
                <a:latin typeface="Berlin Sans FB" pitchFamily="34" charset="0"/>
                <a:cs typeface="Angsana New" pitchFamily="18" charset="-34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D99B530-10F1-4B2E-BE4F-5B629CDAAA75}"/>
                </a:ext>
              </a:extLst>
            </p:cNvPr>
            <p:cNvSpPr/>
            <p:nvPr/>
          </p:nvSpPr>
          <p:spPr>
            <a:xfrm>
              <a:off x="3969829" y="2567962"/>
              <a:ext cx="4391060" cy="4757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36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zum</a:t>
              </a:r>
              <a:r>
                <a:rPr lang="en-US" sz="36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</a:t>
              </a:r>
              <a:r>
                <a:rPr lang="en-US" sz="36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Abendessen</a:t>
              </a:r>
              <a:r>
                <a:rPr lang="en-US" sz="36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?</a:t>
              </a:r>
              <a:endParaRPr lang="th-TH" sz="3600" dirty="0">
                <a:latin typeface="Berlin Sans FB" pitchFamily="34" charset="0"/>
                <a:cs typeface="Angsana New" pitchFamily="18" charset="-34"/>
              </a:endParaRPr>
            </a:p>
          </p:txBody>
        </p:sp>
      </p:grpSp>
      <p:pic>
        <p:nvPicPr>
          <p:cNvPr id="22" name="Picture 6" descr="http://previews.123rf.com/images/glopphy/glopphy1505/glopphy150500081/40278594-Sun-sea-waves-identity-card-logo-template-Stock-Vector.jpg">
            <a:extLst>
              <a:ext uri="{FF2B5EF4-FFF2-40B4-BE49-F238E27FC236}">
                <a16:creationId xmlns:a16="http://schemas.microsoft.com/office/drawing/2014/main" id="{EFDE594B-26BD-447A-9714-CC27515C69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3374" b="76423" l="6838" r="89744">
                        <a14:foregroundMark x1="51923" y1="56301" x2="51923" y2="56301"/>
                        <a14:foregroundMark x1="49573" y1="58740" x2="49573" y2="58740"/>
                        <a14:foregroundMark x1="49573" y1="58740" x2="49573" y2="58740"/>
                        <a14:foregroundMark x1="49573" y1="58740" x2="49573" y2="58740"/>
                        <a14:foregroundMark x1="49573" y1="58740" x2="49573" y2="58740"/>
                        <a14:foregroundMark x1="49573" y1="58740" x2="49573" y2="58740"/>
                        <a14:foregroundMark x1="48077" y1="58740" x2="48077" y2="58740"/>
                        <a14:foregroundMark x1="45513" y1="58740" x2="45513" y2="58740"/>
                        <a14:foregroundMark x1="44658" y1="58740" x2="44658" y2="58740"/>
                        <a14:foregroundMark x1="34829" y1="58740" x2="34829" y2="58740"/>
                        <a14:foregroundMark x1="32906" y1="58740" x2="32906" y2="58740"/>
                        <a14:foregroundMark x1="36325" y1="67480" x2="36325" y2="67480"/>
                        <a14:foregroundMark x1="36325" y1="67480" x2="36325" y2="67480"/>
                        <a14:foregroundMark x1="60256" y1="69309" x2="60256" y2="69309"/>
                        <a14:foregroundMark x1="60256" y1="69309" x2="60256" y2="69309"/>
                        <a14:foregroundMark x1="62179" y1="60163" x2="62179" y2="60163"/>
                        <a14:foregroundMark x1="62179" y1="60163" x2="62179" y2="60163"/>
                        <a14:foregroundMark x1="76496" y1="60976" x2="76496" y2="60976"/>
                        <a14:foregroundMark x1="76496" y1="60976" x2="76496" y2="60976"/>
                        <a14:foregroundMark x1="15171" y1="61382" x2="15171" y2="61382"/>
                        <a14:foregroundMark x1="7906" y1="62398" x2="7906" y2="62398"/>
                        <a14:foregroundMark x1="36752" y1="35366" x2="36752" y2="35366"/>
                        <a14:foregroundMark x1="41239" y1="29878" x2="41239" y2="29878"/>
                        <a14:foregroundMark x1="48932" y1="29878" x2="48932" y2="29878"/>
                        <a14:foregroundMark x1="58333" y1="29878" x2="58333" y2="29878"/>
                        <a14:foregroundMark x1="67094" y1="31301" x2="67094" y2="31301"/>
                        <a14:foregroundMark x1="73932" y1="37195" x2="73932" y2="37195"/>
                        <a14:foregroundMark x1="78846" y1="43699" x2="78846" y2="43699"/>
                        <a14:foregroundMark x1="75427" y1="53049" x2="75427" y2="53049"/>
                        <a14:foregroundMark x1="22009" y1="44309" x2="22009" y2="44309"/>
                        <a14:foregroundMark x1="26496" y1="36382" x2="26496" y2="36382"/>
                        <a14:foregroundMark x1="20513" y1="52642" x2="20513" y2="52642"/>
                        <a14:foregroundMark x1="11325" y1="62805" x2="11325" y2="62805"/>
                        <a14:foregroundMark x1="6838" y1="63415" x2="6838" y2="63415"/>
                      </a14:backgroundRemoval>
                    </a14:imgEffect>
                  </a14:imgLayer>
                </a14:imgProps>
              </a:ext>
            </a:extLst>
          </a:blip>
          <a:srcRect t="16781" b="16872"/>
          <a:stretch>
            <a:fillRect/>
          </a:stretch>
        </p:blipFill>
        <p:spPr bwMode="auto">
          <a:xfrm>
            <a:off x="7097209" y="-15463"/>
            <a:ext cx="2769227" cy="2138548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23" name="Picture 4" descr="Cup of Tea PNG Clipart - Best WEB Clipart">
            <a:extLst>
              <a:ext uri="{FF2B5EF4-FFF2-40B4-BE49-F238E27FC236}">
                <a16:creationId xmlns:a16="http://schemas.microsoft.com/office/drawing/2014/main" id="{C6165243-D4AC-4B27-AF5E-F6DDB0CA83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21" y="2548825"/>
            <a:ext cx="3278518" cy="2365496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8" descr="Unit 2 Consonant Blend | Baamboozle">
            <a:extLst>
              <a:ext uri="{FF2B5EF4-FFF2-40B4-BE49-F238E27FC236}">
                <a16:creationId xmlns:a16="http://schemas.microsoft.com/office/drawing/2014/main" id="{A5CA1444-A3E7-483D-BC4D-6364C1F55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428" b="92256" l="4667" r="95333">
                        <a14:foregroundMark x1="10667" y1="56566" x2="30222" y2="72727"/>
                        <a14:foregroundMark x1="30222" y1="72727" x2="37333" y2="87542"/>
                        <a14:foregroundMark x1="37333" y1="87542" x2="37556" y2="89899"/>
                        <a14:foregroundMark x1="36667" y1="75084" x2="44222" y2="93603"/>
                        <a14:foregroundMark x1="44222" y1="93603" x2="61778" y2="89562"/>
                        <a14:foregroundMark x1="61778" y1="89562" x2="64222" y2="90909"/>
                        <a14:foregroundMark x1="22667" y1="92256" x2="10889" y2="88889"/>
                        <a14:foregroundMark x1="4667" y1="55892" x2="17111" y2="72727"/>
                        <a14:foregroundMark x1="17111" y1="72727" x2="18667" y2="73737"/>
                        <a14:foregroundMark x1="83556" y1="59933" x2="95333" y2="66667"/>
                        <a14:foregroundMark x1="95333" y1="66667" x2="93333" y2="75084"/>
                        <a14:foregroundMark x1="87111" y1="52525" x2="91778" y2="626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480" y="3515127"/>
            <a:ext cx="4875667" cy="3224603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477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A803C-F5F5-42E8-9123-95BC47F1F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10C3F-370F-4CDF-ABE9-D13531C47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7475E5-B6EA-4CE0-A907-5384B9A61E13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C6D6E0-8C22-42AD-A0AE-E06C8DACFD4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8" name="Picture 4" descr="Rye bread White bread Baguette French cuisine Toast, Round bread, baked  Goods, food, cheese png | PNGWing">
            <a:extLst>
              <a:ext uri="{FF2B5EF4-FFF2-40B4-BE49-F238E27FC236}">
                <a16:creationId xmlns:a16="http://schemas.microsoft.com/office/drawing/2014/main" id="{E00AAE8E-72AF-4625-AC01-2C40B4BF1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74" y="1606545"/>
            <a:ext cx="4242263" cy="31816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75A869-EE58-40E1-9F2B-E64E9451E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iece Cake clipart transparent - Clipart World">
            <a:extLst>
              <a:ext uri="{FF2B5EF4-FFF2-40B4-BE49-F238E27FC236}">
                <a16:creationId xmlns:a16="http://schemas.microsoft.com/office/drawing/2014/main" id="{192BF747-FA60-4455-8200-2B46F3EB41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5752"/>
            <a:ext cx="3590354" cy="3506745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ross 8">
            <a:extLst>
              <a:ext uri="{FF2B5EF4-FFF2-40B4-BE49-F238E27FC236}">
                <a16:creationId xmlns:a16="http://schemas.microsoft.com/office/drawing/2014/main" id="{1D61B1C6-BBBE-4E20-95D8-C116FFB593A6}"/>
              </a:ext>
            </a:extLst>
          </p:cNvPr>
          <p:cNvSpPr/>
          <p:nvPr/>
        </p:nvSpPr>
        <p:spPr>
          <a:xfrm rot="3984493">
            <a:off x="998500" y="1675387"/>
            <a:ext cx="4602527" cy="4813300"/>
          </a:xfrm>
          <a:prstGeom prst="plus">
            <a:avLst>
              <a:gd name="adj" fmla="val 4821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C58CBD-66F8-4A49-A2E0-BFFCA0E868D8}"/>
              </a:ext>
            </a:extLst>
          </p:cNvPr>
          <p:cNvSpPr/>
          <p:nvPr/>
        </p:nvSpPr>
        <p:spPr>
          <a:xfrm>
            <a:off x="5155408" y="1133146"/>
            <a:ext cx="7036592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60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Was  </a:t>
            </a: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magst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du </a:t>
            </a: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nicht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?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683516-720B-4058-931A-735CA27520BB}"/>
              </a:ext>
            </a:extLst>
          </p:cNvPr>
          <p:cNvSpPr/>
          <p:nvPr/>
        </p:nvSpPr>
        <p:spPr>
          <a:xfrm>
            <a:off x="5908888" y="3973461"/>
            <a:ext cx="298114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Ich </a:t>
            </a:r>
            <a:r>
              <a:rPr lang="en-US" sz="60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mag</a:t>
            </a:r>
            <a:endParaRPr lang="th-TH" sz="54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C2278E-5DB6-424A-AC6A-D549ED322EEE}"/>
              </a:ext>
            </a:extLst>
          </p:cNvPr>
          <p:cNvSpPr/>
          <p:nvPr/>
        </p:nvSpPr>
        <p:spPr>
          <a:xfrm>
            <a:off x="6811509" y="4709192"/>
            <a:ext cx="51625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 err="1">
                <a:solidFill>
                  <a:srgbClr val="0070C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keinen</a:t>
            </a:r>
            <a:r>
              <a:rPr lang="en-US" sz="4800" dirty="0">
                <a:solidFill>
                  <a:srgbClr val="0070C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Kuchen </a:t>
            </a:r>
            <a:r>
              <a:rPr lang="en-US" sz="4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und</a:t>
            </a:r>
            <a:endParaRPr lang="th-TH" sz="48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3242330-8C4B-448E-A456-8AC0600C1BCB}"/>
              </a:ext>
            </a:extLst>
          </p:cNvPr>
          <p:cNvSpPr/>
          <p:nvPr/>
        </p:nvSpPr>
        <p:spPr>
          <a:xfrm>
            <a:off x="8088130" y="5298314"/>
            <a:ext cx="51625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 err="1">
                <a:solidFill>
                  <a:schemeClr val="accent6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kein</a:t>
            </a:r>
            <a:r>
              <a:rPr lang="en-US" sz="4800" dirty="0">
                <a:solidFill>
                  <a:schemeClr val="accent6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800" dirty="0" err="1">
                <a:solidFill>
                  <a:schemeClr val="accent6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Brötchen</a:t>
            </a:r>
            <a:r>
              <a:rPr lang="en-US" sz="4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.</a:t>
            </a:r>
            <a:endParaRPr lang="th-TH" sz="4800" dirty="0">
              <a:latin typeface="Berlin Sans FB" pitchFamily="34" charset="0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025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A803C-F5F5-42E8-9123-95BC47F1F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10C3F-370F-4CDF-ABE9-D13531C47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7475E5-B6EA-4CE0-A907-5384B9A61E13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C6D6E0-8C22-42AD-A0AE-E06C8DACFD4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75A869-EE58-40E1-9F2B-E64E9451E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AC58CBD-66F8-4A49-A2E0-BFFCA0E868D8}"/>
              </a:ext>
            </a:extLst>
          </p:cNvPr>
          <p:cNvSpPr/>
          <p:nvPr/>
        </p:nvSpPr>
        <p:spPr>
          <a:xfrm>
            <a:off x="5155408" y="1133146"/>
            <a:ext cx="7036592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60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Was  </a:t>
            </a: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magst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du </a:t>
            </a: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nicht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?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683516-720B-4058-931A-735CA27520BB}"/>
              </a:ext>
            </a:extLst>
          </p:cNvPr>
          <p:cNvSpPr/>
          <p:nvPr/>
        </p:nvSpPr>
        <p:spPr>
          <a:xfrm>
            <a:off x="5908888" y="3973461"/>
            <a:ext cx="298114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Ich </a:t>
            </a:r>
            <a:r>
              <a:rPr lang="en-US" sz="60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mag</a:t>
            </a:r>
            <a:endParaRPr lang="th-TH" sz="54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C2278E-5DB6-424A-AC6A-D549ED322EEE}"/>
              </a:ext>
            </a:extLst>
          </p:cNvPr>
          <p:cNvSpPr/>
          <p:nvPr/>
        </p:nvSpPr>
        <p:spPr>
          <a:xfrm>
            <a:off x="6811509" y="4709192"/>
            <a:ext cx="51625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 err="1">
                <a:solidFill>
                  <a:schemeClr val="accent6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kein</a:t>
            </a:r>
            <a:r>
              <a:rPr lang="en-US" sz="4800" dirty="0">
                <a:solidFill>
                  <a:schemeClr val="accent6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800" dirty="0" err="1">
                <a:solidFill>
                  <a:schemeClr val="accent6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Fleisch</a:t>
            </a:r>
            <a:r>
              <a:rPr lang="en-US" sz="4800" dirty="0">
                <a:solidFill>
                  <a:schemeClr val="accent6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und</a:t>
            </a:r>
            <a:endParaRPr lang="th-TH" sz="48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3242330-8C4B-448E-A456-8AC0600C1BCB}"/>
              </a:ext>
            </a:extLst>
          </p:cNvPr>
          <p:cNvSpPr/>
          <p:nvPr/>
        </p:nvSpPr>
        <p:spPr>
          <a:xfrm>
            <a:off x="7029461" y="5323486"/>
            <a:ext cx="51625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 err="1">
                <a:solidFill>
                  <a:srgbClr val="FA72AC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keine</a:t>
            </a:r>
            <a:r>
              <a:rPr lang="en-US" sz="4800" dirty="0">
                <a:solidFill>
                  <a:srgbClr val="FA72AC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800" dirty="0" err="1">
                <a:solidFill>
                  <a:srgbClr val="FA72AC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Schokolade</a:t>
            </a:r>
            <a:r>
              <a:rPr lang="en-US" sz="4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.</a:t>
            </a:r>
            <a:endParaRPr lang="th-TH" sz="4800" dirty="0"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14" name="Picture 4" descr="Dark Chocolate อิฐคุณภาพ Png Hd | PNG Play">
            <a:extLst>
              <a:ext uri="{FF2B5EF4-FFF2-40B4-BE49-F238E27FC236}">
                <a16:creationId xmlns:a16="http://schemas.microsoft.com/office/drawing/2014/main" id="{59EB45E2-0791-4633-9386-BD09F9926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71879">
            <a:off x="294264" y="1789075"/>
            <a:ext cx="3492290" cy="2950654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6" descr="Pin on Clipart">
            <a:extLst>
              <a:ext uri="{FF2B5EF4-FFF2-40B4-BE49-F238E27FC236}">
                <a16:creationId xmlns:a16="http://schemas.microsoft.com/office/drawing/2014/main" id="{78DA54EB-C4B7-484F-B281-21C2B3B6A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300" r="97700">
                        <a14:foregroundMark x1="9400" y1="38333" x2="5100" y2="63333"/>
                        <a14:foregroundMark x1="4100" y1="68462" x2="1300" y2="61795"/>
                        <a14:foregroundMark x1="91000" y1="53846" x2="96300" y2="47692"/>
                        <a14:foregroundMark x1="96300" y1="47692" x2="94200" y2="39359"/>
                        <a14:foregroundMark x1="94200" y1="39359" x2="89400" y2="35769"/>
                        <a14:foregroundMark x1="89400" y1="35769" x2="89300" y2="35769"/>
                        <a14:foregroundMark x1="97700" y1="43462" x2="96300" y2="50769"/>
                        <a14:foregroundMark x1="96300" y1="50769" x2="97700" y2="5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471" y="3578363"/>
            <a:ext cx="3892182" cy="3451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ross 8">
            <a:extLst>
              <a:ext uri="{FF2B5EF4-FFF2-40B4-BE49-F238E27FC236}">
                <a16:creationId xmlns:a16="http://schemas.microsoft.com/office/drawing/2014/main" id="{1D61B1C6-BBBE-4E20-95D8-C116FFB593A6}"/>
              </a:ext>
            </a:extLst>
          </p:cNvPr>
          <p:cNvSpPr/>
          <p:nvPr/>
        </p:nvSpPr>
        <p:spPr>
          <a:xfrm rot="3984493">
            <a:off x="998500" y="1675387"/>
            <a:ext cx="4602527" cy="4813300"/>
          </a:xfrm>
          <a:prstGeom prst="plus">
            <a:avLst>
              <a:gd name="adj" fmla="val 4821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036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A803C-F5F5-42E8-9123-95BC47F1F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10C3F-370F-4CDF-ABE9-D13531C47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7475E5-B6EA-4CE0-A907-5384B9A61E13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C6D6E0-8C22-42AD-A0AE-E06C8DACFD4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75A869-EE58-40E1-9F2B-E64E9451E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AC58CBD-66F8-4A49-A2E0-BFFCA0E868D8}"/>
              </a:ext>
            </a:extLst>
          </p:cNvPr>
          <p:cNvSpPr/>
          <p:nvPr/>
        </p:nvSpPr>
        <p:spPr>
          <a:xfrm>
            <a:off x="5155408" y="1133146"/>
            <a:ext cx="7036592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60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Was  </a:t>
            </a: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magst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du </a:t>
            </a: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nicht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?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683516-720B-4058-931A-735CA27520BB}"/>
              </a:ext>
            </a:extLst>
          </p:cNvPr>
          <p:cNvSpPr/>
          <p:nvPr/>
        </p:nvSpPr>
        <p:spPr>
          <a:xfrm>
            <a:off x="5908888" y="3973461"/>
            <a:ext cx="298114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Ich </a:t>
            </a:r>
            <a:r>
              <a:rPr lang="en-US" sz="60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mag</a:t>
            </a:r>
            <a:endParaRPr lang="th-TH" sz="54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C2278E-5DB6-424A-AC6A-D549ED322EEE}"/>
              </a:ext>
            </a:extLst>
          </p:cNvPr>
          <p:cNvSpPr/>
          <p:nvPr/>
        </p:nvSpPr>
        <p:spPr>
          <a:xfrm>
            <a:off x="6811509" y="4709192"/>
            <a:ext cx="51625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 err="1">
                <a:solidFill>
                  <a:srgbClr val="FA72AC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keine</a:t>
            </a:r>
            <a:r>
              <a:rPr lang="en-US" sz="4800" dirty="0">
                <a:solidFill>
                  <a:srgbClr val="FA72AC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800" dirty="0" err="1">
                <a:solidFill>
                  <a:srgbClr val="FA72AC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Suppe</a:t>
            </a:r>
            <a:r>
              <a:rPr lang="en-US" sz="4800" dirty="0">
                <a:solidFill>
                  <a:srgbClr val="FA72AC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und</a:t>
            </a:r>
            <a:endParaRPr lang="th-TH" sz="48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3242330-8C4B-448E-A456-8AC0600C1BCB}"/>
              </a:ext>
            </a:extLst>
          </p:cNvPr>
          <p:cNvSpPr/>
          <p:nvPr/>
        </p:nvSpPr>
        <p:spPr>
          <a:xfrm>
            <a:off x="7029461" y="5323486"/>
            <a:ext cx="51625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 err="1">
                <a:solidFill>
                  <a:schemeClr val="accent5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keinen</a:t>
            </a:r>
            <a:r>
              <a:rPr lang="en-US" sz="4800" dirty="0">
                <a:solidFill>
                  <a:schemeClr val="accent5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800" dirty="0" err="1">
                <a:solidFill>
                  <a:schemeClr val="accent5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Braten</a:t>
            </a:r>
            <a:r>
              <a:rPr lang="en-US" sz="4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.</a:t>
            </a:r>
            <a:endParaRPr lang="th-TH" sz="4800" dirty="0"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22" name="Picture 6">
            <a:extLst>
              <a:ext uri="{FF2B5EF4-FFF2-40B4-BE49-F238E27FC236}">
                <a16:creationId xmlns:a16="http://schemas.microsoft.com/office/drawing/2014/main" id="{2C063FCD-63CC-4972-8D4D-6482667DA9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540" y="1493790"/>
            <a:ext cx="3017587" cy="2815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E4B83E59-950B-496D-BC63-D93E447F73E3}"/>
              </a:ext>
            </a:extLst>
          </p:cNvPr>
          <p:cNvGrpSpPr/>
          <p:nvPr/>
        </p:nvGrpSpPr>
        <p:grpSpPr>
          <a:xfrm>
            <a:off x="220946" y="2772323"/>
            <a:ext cx="4569976" cy="3907548"/>
            <a:chOff x="3363773" y="3505575"/>
            <a:chExt cx="5080174" cy="3041988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pic>
          <p:nvPicPr>
            <p:cNvPr id="20" name="Picture 8" descr="Dog Bowl Tray Bowl Red Plate PNG | Picpng">
              <a:extLst>
                <a:ext uri="{FF2B5EF4-FFF2-40B4-BE49-F238E27FC236}">
                  <a16:creationId xmlns:a16="http://schemas.microsoft.com/office/drawing/2014/main" id="{7D687329-614F-47BD-83D1-C8C8AA8441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43369">
              <a:off x="3363773" y="3929358"/>
              <a:ext cx="5080174" cy="25400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6" descr="Roast Pork Transparent Clipart (#3978512) - PikPng">
              <a:extLst>
                <a:ext uri="{FF2B5EF4-FFF2-40B4-BE49-F238E27FC236}">
                  <a16:creationId xmlns:a16="http://schemas.microsoft.com/office/drawing/2014/main" id="{0D7DF22E-D6A4-4C0C-B65E-9654EDD0B2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794" b="98342" l="4405" r="93571">
                          <a14:foregroundMark x1="10000" y1="42620" x2="11310" y2="51741"/>
                          <a14:foregroundMark x1="11310" y1="51741" x2="8690" y2="43781"/>
                          <a14:foregroundMark x1="8690" y1="43781" x2="8690" y2="43284"/>
                          <a14:foregroundMark x1="9048" y1="37977" x2="5000" y2="45439"/>
                          <a14:foregroundMark x1="5000" y1="45439" x2="9524" y2="52073"/>
                          <a14:foregroundMark x1="9524" y1="52073" x2="8452" y2="39635"/>
                          <a14:foregroundMark x1="8452" y1="39635" x2="7619" y2="38972"/>
                          <a14:foregroundMark x1="4405" y1="44279" x2="7619" y2="53897"/>
                          <a14:foregroundMark x1="7619" y1="53897" x2="9405" y2="55058"/>
                          <a14:foregroundMark x1="41578" y1="74040" x2="43214" y2="75124"/>
                          <a14:foregroundMark x1="30952" y1="66998" x2="38751" y2="72166"/>
                          <a14:foregroundMark x1="17262" y1="62521" x2="18171" y2="63215"/>
                          <a14:foregroundMark x1="55890" y1="89566" x2="56827" y2="89839"/>
                          <a14:foregroundMark x1="90000" y1="49917" x2="93690" y2="59867"/>
                          <a14:foregroundMark x1="93690" y1="59867" x2="93214" y2="63682"/>
                          <a14:foregroundMark x1="27976" y1="7794" x2="35238" y2="16584"/>
                          <a14:foregroundMark x1="35238" y1="16584" x2="35238" y2="16915"/>
                          <a14:backgroundMark x1="27262" y1="78773" x2="52857" y2="97512"/>
                          <a14:backgroundMark x1="52857" y1="97512" x2="52857" y2="97512"/>
                          <a14:backgroundMark x1="19524" y1="70315" x2="33333" y2="78773"/>
                          <a14:backgroundMark x1="7262" y1="59038" x2="55714" y2="99502"/>
                          <a14:backgroundMark x1="47024" y1="84411" x2="56190" y2="89055"/>
                          <a14:backgroundMark x1="29881" y1="72305" x2="48095" y2="83085"/>
                          <a14:backgroundMark x1="48095" y1="83085" x2="48571" y2="84080"/>
                          <a14:backgroundMark x1="20000" y1="67164" x2="39881" y2="76949"/>
                          <a14:backgroundMark x1="39881" y1="76949" x2="39881" y2="77114"/>
                          <a14:backgroundMark x1="18452" y1="62852" x2="23810" y2="68491"/>
                          <a14:backgroundMark x1="3690" y1="55224" x2="11548" y2="62852"/>
                          <a14:backgroundMark x1="58571" y1="90216" x2="72262" y2="93532"/>
                          <a14:backgroundMark x1="56548" y1="90381" x2="60595" y2="9137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313890">
              <a:off x="3880508" y="3505575"/>
              <a:ext cx="4237595" cy="30419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Cross 8">
            <a:extLst>
              <a:ext uri="{FF2B5EF4-FFF2-40B4-BE49-F238E27FC236}">
                <a16:creationId xmlns:a16="http://schemas.microsoft.com/office/drawing/2014/main" id="{1D61B1C6-BBBE-4E20-95D8-C116FFB593A6}"/>
              </a:ext>
            </a:extLst>
          </p:cNvPr>
          <p:cNvSpPr/>
          <p:nvPr/>
        </p:nvSpPr>
        <p:spPr>
          <a:xfrm rot="3984493">
            <a:off x="998500" y="1675387"/>
            <a:ext cx="4602527" cy="4813300"/>
          </a:xfrm>
          <a:prstGeom prst="plus">
            <a:avLst>
              <a:gd name="adj" fmla="val 4821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78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A803C-F5F5-42E8-9123-95BC47F1F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10C3F-370F-4CDF-ABE9-D13531C47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7475E5-B6EA-4CE0-A907-5384B9A61E13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C6D6E0-8C22-42AD-A0AE-E06C8DACFD4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75A869-EE58-40E1-9F2B-E64E9451E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AC58CBD-66F8-4A49-A2E0-BFFCA0E868D8}"/>
              </a:ext>
            </a:extLst>
          </p:cNvPr>
          <p:cNvSpPr/>
          <p:nvPr/>
        </p:nvSpPr>
        <p:spPr>
          <a:xfrm>
            <a:off x="5155408" y="1133146"/>
            <a:ext cx="7036592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60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Was  </a:t>
            </a: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magst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du </a:t>
            </a: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nicht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?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683516-720B-4058-931A-735CA27520BB}"/>
              </a:ext>
            </a:extLst>
          </p:cNvPr>
          <p:cNvSpPr/>
          <p:nvPr/>
        </p:nvSpPr>
        <p:spPr>
          <a:xfrm>
            <a:off x="5908888" y="3973461"/>
            <a:ext cx="298114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Ich </a:t>
            </a:r>
            <a:r>
              <a:rPr lang="en-US" sz="60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mag</a:t>
            </a:r>
            <a:endParaRPr lang="th-TH" sz="54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C2278E-5DB6-424A-AC6A-D549ED322EEE}"/>
              </a:ext>
            </a:extLst>
          </p:cNvPr>
          <p:cNvSpPr/>
          <p:nvPr/>
        </p:nvSpPr>
        <p:spPr>
          <a:xfrm>
            <a:off x="6811509" y="4709192"/>
            <a:ext cx="51625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 err="1">
                <a:solidFill>
                  <a:srgbClr val="0070C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keinen</a:t>
            </a:r>
            <a:r>
              <a:rPr lang="en-US" sz="4800" dirty="0">
                <a:solidFill>
                  <a:srgbClr val="0070C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800" dirty="0" err="1">
                <a:solidFill>
                  <a:srgbClr val="0070C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Käse</a:t>
            </a:r>
            <a:r>
              <a:rPr lang="en-US" sz="4800" dirty="0">
                <a:solidFill>
                  <a:srgbClr val="0070C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und</a:t>
            </a:r>
            <a:endParaRPr lang="th-TH" sz="48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3242330-8C4B-448E-A456-8AC0600C1BCB}"/>
              </a:ext>
            </a:extLst>
          </p:cNvPr>
          <p:cNvSpPr/>
          <p:nvPr/>
        </p:nvSpPr>
        <p:spPr>
          <a:xfrm>
            <a:off x="7673610" y="5358420"/>
            <a:ext cx="51625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 err="1">
                <a:solidFill>
                  <a:srgbClr val="0070C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keinen</a:t>
            </a:r>
            <a:r>
              <a:rPr lang="en-US" sz="4800" dirty="0">
                <a:solidFill>
                  <a:srgbClr val="0070C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800" dirty="0" err="1">
                <a:solidFill>
                  <a:srgbClr val="0070C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Schinken</a:t>
            </a:r>
            <a:r>
              <a:rPr lang="en-US" sz="4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.</a:t>
            </a:r>
            <a:endParaRPr lang="th-TH" sz="4800" dirty="0"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14" name="Picture 14" descr="Cheese PNG Icon 85667 - Web Icons PNG">
            <a:extLst>
              <a:ext uri="{FF2B5EF4-FFF2-40B4-BE49-F238E27FC236}">
                <a16:creationId xmlns:a16="http://schemas.microsoft.com/office/drawing/2014/main" id="{74DFD5E2-4053-41BB-B9F1-4EF578B10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430" y="1971975"/>
            <a:ext cx="2717456" cy="2228473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6" descr="Sliced boiled ham sausage isolated on white background, top view. photo by  GitaKulinica on Envato Elements">
            <a:extLst>
              <a:ext uri="{FF2B5EF4-FFF2-40B4-BE49-F238E27FC236}">
                <a16:creationId xmlns:a16="http://schemas.microsoft.com/office/drawing/2014/main" id="{306758CF-44CC-4081-A24C-3B6A5BBE37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34" b="90347" l="10000" r="90000">
                        <a14:foregroundMark x1="23563" y1="90347" x2="27250" y2="86692"/>
                        <a14:foregroundMark x1="70875" y1="19119" x2="73188" y2="36645"/>
                        <a14:foregroundMark x1="17125" y1="28866" x2="24688" y2="41706"/>
                        <a14:foregroundMark x1="88625" y1="73477" x2="89750" y2="576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825" y="3716399"/>
            <a:ext cx="4744278" cy="3163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ross 8">
            <a:extLst>
              <a:ext uri="{FF2B5EF4-FFF2-40B4-BE49-F238E27FC236}">
                <a16:creationId xmlns:a16="http://schemas.microsoft.com/office/drawing/2014/main" id="{1D61B1C6-BBBE-4E20-95D8-C116FFB593A6}"/>
              </a:ext>
            </a:extLst>
          </p:cNvPr>
          <p:cNvSpPr/>
          <p:nvPr/>
        </p:nvSpPr>
        <p:spPr>
          <a:xfrm rot="3984493">
            <a:off x="998500" y="1675387"/>
            <a:ext cx="4602527" cy="4813300"/>
          </a:xfrm>
          <a:prstGeom prst="plus">
            <a:avLst>
              <a:gd name="adj" fmla="val 4821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843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A803C-F5F5-42E8-9123-95BC47F1F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10C3F-370F-4CDF-ABE9-D13531C47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7475E5-B6EA-4CE0-A907-5384B9A61E13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C6D6E0-8C22-42AD-A0AE-E06C8DACFD4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75A869-EE58-40E1-9F2B-E64E9451E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AC58CBD-66F8-4A49-A2E0-BFFCA0E868D8}"/>
              </a:ext>
            </a:extLst>
          </p:cNvPr>
          <p:cNvSpPr/>
          <p:nvPr/>
        </p:nvSpPr>
        <p:spPr>
          <a:xfrm>
            <a:off x="5155408" y="1133146"/>
            <a:ext cx="7036592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60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Was  </a:t>
            </a: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magst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du </a:t>
            </a: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nicht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?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683516-720B-4058-931A-735CA27520BB}"/>
              </a:ext>
            </a:extLst>
          </p:cNvPr>
          <p:cNvSpPr/>
          <p:nvPr/>
        </p:nvSpPr>
        <p:spPr>
          <a:xfrm>
            <a:off x="5908888" y="3973461"/>
            <a:ext cx="298114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Ich </a:t>
            </a:r>
            <a:r>
              <a:rPr lang="en-US" sz="60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mag</a:t>
            </a:r>
            <a:endParaRPr lang="th-TH" sz="54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C2278E-5DB6-424A-AC6A-D549ED322EEE}"/>
              </a:ext>
            </a:extLst>
          </p:cNvPr>
          <p:cNvSpPr/>
          <p:nvPr/>
        </p:nvSpPr>
        <p:spPr>
          <a:xfrm>
            <a:off x="8643311" y="4069302"/>
            <a:ext cx="51625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 err="1">
                <a:solidFill>
                  <a:schemeClr val="accent6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kein</a:t>
            </a:r>
            <a:r>
              <a:rPr lang="en-US" sz="4800" dirty="0">
                <a:solidFill>
                  <a:schemeClr val="accent6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800" dirty="0" err="1">
                <a:solidFill>
                  <a:schemeClr val="accent6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Eis</a:t>
            </a:r>
            <a:r>
              <a:rPr lang="en-US" sz="4800" dirty="0">
                <a:solidFill>
                  <a:srgbClr val="0070C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und</a:t>
            </a:r>
            <a:endParaRPr lang="th-TH" sz="48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3242330-8C4B-448E-A456-8AC0600C1BCB}"/>
              </a:ext>
            </a:extLst>
          </p:cNvPr>
          <p:cNvSpPr/>
          <p:nvPr/>
        </p:nvSpPr>
        <p:spPr>
          <a:xfrm>
            <a:off x="9111420" y="4801996"/>
            <a:ext cx="51625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 err="1">
                <a:solidFill>
                  <a:schemeClr val="accent6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kein</a:t>
            </a:r>
            <a:r>
              <a:rPr lang="en-US" sz="4800" dirty="0">
                <a:solidFill>
                  <a:schemeClr val="accent6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800" dirty="0" err="1">
                <a:solidFill>
                  <a:schemeClr val="accent6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Obst</a:t>
            </a:r>
            <a:r>
              <a:rPr lang="en-US" sz="4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.</a:t>
            </a:r>
            <a:endParaRPr lang="th-TH" sz="4800" dirty="0"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19" name="Picture 8" descr="Unit 2 Consonant Blend | Baamboozle">
            <a:extLst>
              <a:ext uri="{FF2B5EF4-FFF2-40B4-BE49-F238E27FC236}">
                <a16:creationId xmlns:a16="http://schemas.microsoft.com/office/drawing/2014/main" id="{C2C9CC7E-2FB9-4D81-BC25-4AD2AA34A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28" b="92256" l="4667" r="95333">
                        <a14:foregroundMark x1="10667" y1="56566" x2="30222" y2="72727"/>
                        <a14:foregroundMark x1="30222" y1="72727" x2="37333" y2="87542"/>
                        <a14:foregroundMark x1="37333" y1="87542" x2="37556" y2="89899"/>
                        <a14:foregroundMark x1="36667" y1="75084" x2="44222" y2="93603"/>
                        <a14:foregroundMark x1="44222" y1="93603" x2="61778" y2="89562"/>
                        <a14:foregroundMark x1="61778" y1="89562" x2="64222" y2="90909"/>
                        <a14:foregroundMark x1="22667" y1="92256" x2="10889" y2="88889"/>
                        <a14:foregroundMark x1="4667" y1="55892" x2="17111" y2="72727"/>
                        <a14:foregroundMark x1="17111" y1="72727" x2="18667" y2="73737"/>
                        <a14:foregroundMark x1="83556" y1="59933" x2="95333" y2="66667"/>
                        <a14:foregroundMark x1="95333" y1="66667" x2="93333" y2="75084"/>
                        <a14:foregroundMark x1="87111" y1="52525" x2="91778" y2="626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804" y="3665126"/>
            <a:ext cx="4012114" cy="2647996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4" descr="Ice Cream Clipart Images Pink Ice Cream Cone Png Clip - Strawberry Ice Cream  Cone - Free Transparent PNG Clipart Images Download">
            <a:extLst>
              <a:ext uri="{FF2B5EF4-FFF2-40B4-BE49-F238E27FC236}">
                <a16:creationId xmlns:a16="http://schemas.microsoft.com/office/drawing/2014/main" id="{B56639C1-40FB-4504-ACE4-CEB0B172A6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856" b="93356" l="7143" r="90833">
                        <a14:foregroundMark x1="49643" y1="5912" x2="53214" y2="30349"/>
                        <a14:foregroundMark x1="8095" y1="35360" x2="7143" y2="44257"/>
                        <a14:foregroundMark x1="7143" y1="44257" x2="20238" y2="47410"/>
                        <a14:foregroundMark x1="86786" y1="37050" x2="90952" y2="44989"/>
                        <a14:foregroundMark x1="90952" y1="44989" x2="80119" y2="48536"/>
                        <a14:foregroundMark x1="50833" y1="93356" x2="50357" y2="72973"/>
                        <a14:foregroundMark x1="47262" y1="16667" x2="46905" y2="25000"/>
                        <a14:foregroundMark x1="46905" y1="25000" x2="65595" y2="22635"/>
                        <a14:foregroundMark x1="65595" y1="22635" x2="65714" y2="35417"/>
                        <a14:foregroundMark x1="65714" y1="35417" x2="86667" y2="37050"/>
                        <a14:foregroundMark x1="86667" y1="37050" x2="69643" y2="39471"/>
                        <a14:foregroundMark x1="54286" y1="15541" x2="55119" y2="24212"/>
                        <a14:foregroundMark x1="55119" y1="24212" x2="41071" y2="21678"/>
                        <a14:foregroundMark x1="41071" y1="21678" x2="46071" y2="16667"/>
                        <a14:foregroundMark x1="55476" y1="14809" x2="56310" y2="26464"/>
                        <a14:foregroundMark x1="55119" y1="14245" x2="52976" y2="26520"/>
                        <a14:foregroundMark x1="52976" y1="26520" x2="50833" y2="28491"/>
                        <a14:foregroundMark x1="56310" y1="16667" x2="55952" y2="25619"/>
                        <a14:foregroundMark x1="55952" y1="25619" x2="56667" y2="26858"/>
                        <a14:foregroundMark x1="80119" y1="42793" x2="37976" y2="39583"/>
                        <a14:foregroundMark x1="37976" y1="39583" x2="19881" y2="35980"/>
                        <a14:foregroundMark x1="19881" y1="35980" x2="35119" y2="34628"/>
                        <a14:foregroundMark x1="35119" y1="34628" x2="49643" y2="30011"/>
                        <a14:foregroundMark x1="49643" y1="30011" x2="49643" y2="300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383" y="2001727"/>
            <a:ext cx="1520791" cy="3215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ross 8">
            <a:extLst>
              <a:ext uri="{FF2B5EF4-FFF2-40B4-BE49-F238E27FC236}">
                <a16:creationId xmlns:a16="http://schemas.microsoft.com/office/drawing/2014/main" id="{1D61B1C6-BBBE-4E20-95D8-C116FFB593A6}"/>
              </a:ext>
            </a:extLst>
          </p:cNvPr>
          <p:cNvSpPr/>
          <p:nvPr/>
        </p:nvSpPr>
        <p:spPr>
          <a:xfrm rot="3984493">
            <a:off x="478918" y="1608972"/>
            <a:ext cx="4602527" cy="4813300"/>
          </a:xfrm>
          <a:prstGeom prst="plus">
            <a:avLst>
              <a:gd name="adj" fmla="val 4821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902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A803C-F5F5-42E8-9123-95BC47F1F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10C3F-370F-4CDF-ABE9-D13531C47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7475E5-B6EA-4CE0-A907-5384B9A61E13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C6D6E0-8C22-42AD-A0AE-E06C8DACFD4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75A869-EE58-40E1-9F2B-E64E9451E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AC58CBD-66F8-4A49-A2E0-BFFCA0E868D8}"/>
              </a:ext>
            </a:extLst>
          </p:cNvPr>
          <p:cNvSpPr/>
          <p:nvPr/>
        </p:nvSpPr>
        <p:spPr>
          <a:xfrm>
            <a:off x="5155408" y="1133146"/>
            <a:ext cx="7036592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60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Was  </a:t>
            </a: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magst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du </a:t>
            </a: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nicht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?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683516-720B-4058-931A-735CA27520BB}"/>
              </a:ext>
            </a:extLst>
          </p:cNvPr>
          <p:cNvSpPr/>
          <p:nvPr/>
        </p:nvSpPr>
        <p:spPr>
          <a:xfrm>
            <a:off x="5908888" y="3973461"/>
            <a:ext cx="298114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Ich </a:t>
            </a:r>
            <a:r>
              <a:rPr lang="en-US" sz="60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mag</a:t>
            </a:r>
            <a:endParaRPr lang="th-TH" sz="54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C2278E-5DB6-424A-AC6A-D549ED322EEE}"/>
              </a:ext>
            </a:extLst>
          </p:cNvPr>
          <p:cNvSpPr/>
          <p:nvPr/>
        </p:nvSpPr>
        <p:spPr>
          <a:xfrm>
            <a:off x="7029461" y="4709192"/>
            <a:ext cx="51625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 err="1">
                <a:solidFill>
                  <a:srgbClr val="0070C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keinen</a:t>
            </a:r>
            <a:r>
              <a:rPr lang="en-US" sz="4800" dirty="0">
                <a:solidFill>
                  <a:srgbClr val="0070C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800" dirty="0" err="1">
                <a:solidFill>
                  <a:srgbClr val="0070C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Kaffee</a:t>
            </a:r>
            <a:r>
              <a:rPr lang="en-US" sz="4800" dirty="0">
                <a:solidFill>
                  <a:srgbClr val="0070C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und</a:t>
            </a:r>
            <a:endParaRPr lang="th-TH" sz="48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3242330-8C4B-448E-A456-8AC0600C1BCB}"/>
              </a:ext>
            </a:extLst>
          </p:cNvPr>
          <p:cNvSpPr/>
          <p:nvPr/>
        </p:nvSpPr>
        <p:spPr>
          <a:xfrm>
            <a:off x="8445498" y="5477224"/>
            <a:ext cx="51625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 err="1">
                <a:solidFill>
                  <a:srgbClr val="FA72AC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keine</a:t>
            </a:r>
            <a:r>
              <a:rPr lang="en-US" sz="4800" dirty="0">
                <a:solidFill>
                  <a:srgbClr val="FA72AC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800" dirty="0" err="1">
                <a:solidFill>
                  <a:srgbClr val="FA72AC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Sahne</a:t>
            </a:r>
            <a:r>
              <a:rPr lang="en-US" sz="4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.</a:t>
            </a:r>
            <a:endParaRPr lang="th-TH" sz="4800" dirty="0"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21" name="Picture 10" descr="56 free clip art coffee images Download Now">
            <a:extLst>
              <a:ext uri="{FF2B5EF4-FFF2-40B4-BE49-F238E27FC236}">
                <a16:creationId xmlns:a16="http://schemas.microsoft.com/office/drawing/2014/main" id="{C33FFDD1-4302-4517-A91F-D19029500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79" y="2813264"/>
            <a:ext cx="3104761" cy="3363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6" descr="Whipped Cream transparent PNG - StickPNG">
            <a:extLst>
              <a:ext uri="{FF2B5EF4-FFF2-40B4-BE49-F238E27FC236}">
                <a16:creationId xmlns:a16="http://schemas.microsoft.com/office/drawing/2014/main" id="{A2FAB210-02EF-4855-BD28-1BEDB365D7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512" y="2250507"/>
            <a:ext cx="2611787" cy="2013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ross 8">
            <a:extLst>
              <a:ext uri="{FF2B5EF4-FFF2-40B4-BE49-F238E27FC236}">
                <a16:creationId xmlns:a16="http://schemas.microsoft.com/office/drawing/2014/main" id="{1D61B1C6-BBBE-4E20-95D8-C116FFB593A6}"/>
              </a:ext>
            </a:extLst>
          </p:cNvPr>
          <p:cNvSpPr/>
          <p:nvPr/>
        </p:nvSpPr>
        <p:spPr>
          <a:xfrm rot="3984493">
            <a:off x="478918" y="1608972"/>
            <a:ext cx="4602527" cy="4813300"/>
          </a:xfrm>
          <a:prstGeom prst="plus">
            <a:avLst>
              <a:gd name="adj" fmla="val 4821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357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A803C-F5F5-42E8-9123-95BC47F1F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10C3F-370F-4CDF-ABE9-D13531C47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7475E5-B6EA-4CE0-A907-5384B9A61E13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C6D6E0-8C22-42AD-A0AE-E06C8DACFD4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75A869-EE58-40E1-9F2B-E64E9451E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AC58CBD-66F8-4A49-A2E0-BFFCA0E868D8}"/>
              </a:ext>
            </a:extLst>
          </p:cNvPr>
          <p:cNvSpPr/>
          <p:nvPr/>
        </p:nvSpPr>
        <p:spPr>
          <a:xfrm>
            <a:off x="5155408" y="1133146"/>
            <a:ext cx="7036592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60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Was  </a:t>
            </a: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magst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du </a:t>
            </a: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nicht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?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683516-720B-4058-931A-735CA27520BB}"/>
              </a:ext>
            </a:extLst>
          </p:cNvPr>
          <p:cNvSpPr/>
          <p:nvPr/>
        </p:nvSpPr>
        <p:spPr>
          <a:xfrm>
            <a:off x="5936877" y="3429000"/>
            <a:ext cx="298114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Ich </a:t>
            </a:r>
            <a:r>
              <a:rPr lang="en-US" sz="60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mag</a:t>
            </a:r>
            <a:endParaRPr lang="th-TH" sz="54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C2278E-5DB6-424A-AC6A-D549ED322EEE}"/>
              </a:ext>
            </a:extLst>
          </p:cNvPr>
          <p:cNvSpPr/>
          <p:nvPr/>
        </p:nvSpPr>
        <p:spPr>
          <a:xfrm>
            <a:off x="8673704" y="3585795"/>
            <a:ext cx="51625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 err="1">
                <a:solidFill>
                  <a:schemeClr val="accent6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kein</a:t>
            </a:r>
            <a:r>
              <a:rPr lang="en-US" sz="4800" dirty="0">
                <a:solidFill>
                  <a:schemeClr val="accent6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800" dirty="0" err="1">
                <a:solidFill>
                  <a:schemeClr val="accent6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Gemüse</a:t>
            </a:r>
            <a:endParaRPr lang="th-TH" sz="48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3242330-8C4B-448E-A456-8AC0600C1BCB}"/>
              </a:ext>
            </a:extLst>
          </p:cNvPr>
          <p:cNvSpPr/>
          <p:nvPr/>
        </p:nvSpPr>
        <p:spPr>
          <a:xfrm>
            <a:off x="7427451" y="4233681"/>
            <a:ext cx="51625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und</a:t>
            </a:r>
            <a:r>
              <a:rPr lang="en-US" sz="4800" dirty="0">
                <a:solidFill>
                  <a:srgbClr val="0070C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800" dirty="0" err="1">
                <a:solidFill>
                  <a:srgbClr val="0070C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keinen</a:t>
            </a:r>
            <a:r>
              <a:rPr lang="en-US" sz="4800" dirty="0">
                <a:solidFill>
                  <a:srgbClr val="0070C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Fisch</a:t>
            </a:r>
            <a:r>
              <a:rPr lang="en-US" sz="4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.</a:t>
            </a:r>
            <a:endParaRPr lang="th-TH" sz="4800" dirty="0"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14" name="Picture 8" descr="Image result for salmonfish">
            <a:extLst>
              <a:ext uri="{FF2B5EF4-FFF2-40B4-BE49-F238E27FC236}">
                <a16:creationId xmlns:a16="http://schemas.microsoft.com/office/drawing/2014/main" id="{BE9D1D8D-A206-4B28-AB86-D6D1D307A0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3567" y="4012965"/>
            <a:ext cx="4935530" cy="2103426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6">
            <a:extLst>
              <a:ext uri="{FF2B5EF4-FFF2-40B4-BE49-F238E27FC236}">
                <a16:creationId xmlns:a16="http://schemas.microsoft.com/office/drawing/2014/main" id="{1E8083EF-E15E-4A9E-AB9A-849D1FD53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774" y="2014659"/>
            <a:ext cx="4155753" cy="2240903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ross 8">
            <a:extLst>
              <a:ext uri="{FF2B5EF4-FFF2-40B4-BE49-F238E27FC236}">
                <a16:creationId xmlns:a16="http://schemas.microsoft.com/office/drawing/2014/main" id="{1D61B1C6-BBBE-4E20-95D8-C116FFB593A6}"/>
              </a:ext>
            </a:extLst>
          </p:cNvPr>
          <p:cNvSpPr/>
          <p:nvPr/>
        </p:nvSpPr>
        <p:spPr>
          <a:xfrm rot="3984493">
            <a:off x="478918" y="1608972"/>
            <a:ext cx="4602527" cy="4813300"/>
          </a:xfrm>
          <a:prstGeom prst="plus">
            <a:avLst>
              <a:gd name="adj" fmla="val 4821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18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A803C-F5F5-42E8-9123-95BC47F1F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10C3F-370F-4CDF-ABE9-D13531C47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7475E5-B6EA-4CE0-A907-5384B9A61E13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C6D6E0-8C22-42AD-A0AE-E06C8DACFD4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75A869-EE58-40E1-9F2B-E64E9451E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AC58CBD-66F8-4A49-A2E0-BFFCA0E868D8}"/>
              </a:ext>
            </a:extLst>
          </p:cNvPr>
          <p:cNvSpPr/>
          <p:nvPr/>
        </p:nvSpPr>
        <p:spPr>
          <a:xfrm>
            <a:off x="4566527" y="1133146"/>
            <a:ext cx="7625473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60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Was  </a:t>
            </a: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isst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du </a:t>
            </a: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nicht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gern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?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683516-720B-4058-931A-735CA27520BB}"/>
              </a:ext>
            </a:extLst>
          </p:cNvPr>
          <p:cNvSpPr/>
          <p:nvPr/>
        </p:nvSpPr>
        <p:spPr>
          <a:xfrm>
            <a:off x="5539312" y="3423058"/>
            <a:ext cx="298114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Ich </a:t>
            </a:r>
            <a:r>
              <a:rPr lang="en-US" sz="60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mag</a:t>
            </a:r>
            <a:endParaRPr lang="th-TH" sz="54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C2278E-5DB6-424A-AC6A-D549ED322EEE}"/>
              </a:ext>
            </a:extLst>
          </p:cNvPr>
          <p:cNvSpPr/>
          <p:nvPr/>
        </p:nvSpPr>
        <p:spPr>
          <a:xfrm>
            <a:off x="8276139" y="3579853"/>
            <a:ext cx="51625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 err="1">
                <a:solidFill>
                  <a:schemeClr val="accent6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kein</a:t>
            </a:r>
            <a:r>
              <a:rPr lang="en-US" sz="4800" dirty="0">
                <a:solidFill>
                  <a:schemeClr val="accent6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800" dirty="0" err="1">
                <a:solidFill>
                  <a:schemeClr val="accent6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Brötchen</a:t>
            </a:r>
            <a:endParaRPr lang="th-TH" sz="48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3242330-8C4B-448E-A456-8AC0600C1BCB}"/>
              </a:ext>
            </a:extLst>
          </p:cNvPr>
          <p:cNvSpPr/>
          <p:nvPr/>
        </p:nvSpPr>
        <p:spPr>
          <a:xfrm>
            <a:off x="7082894" y="4293958"/>
            <a:ext cx="51625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und</a:t>
            </a:r>
            <a:r>
              <a:rPr lang="en-US" sz="4800" dirty="0">
                <a:solidFill>
                  <a:srgbClr val="0070C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800" dirty="0" err="1">
                <a:solidFill>
                  <a:srgbClr val="FA72AC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keine</a:t>
            </a:r>
            <a:r>
              <a:rPr lang="en-US" sz="4800" dirty="0">
                <a:solidFill>
                  <a:srgbClr val="FA72AC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800" dirty="0" err="1">
                <a:solidFill>
                  <a:srgbClr val="FA72AC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Zwiebel</a:t>
            </a:r>
            <a:r>
              <a:rPr lang="en-US" sz="4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.</a:t>
            </a:r>
            <a:endParaRPr lang="th-TH" sz="4800" dirty="0"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19" name="Picture 4" descr="Rye bread White bread Baguette French cuisine Toast, Round bread, baked  Goods, food, cheese png | PNGWing">
            <a:extLst>
              <a:ext uri="{FF2B5EF4-FFF2-40B4-BE49-F238E27FC236}">
                <a16:creationId xmlns:a16="http://schemas.microsoft.com/office/drawing/2014/main" id="{49A0F750-8E90-447C-B7BD-644A29F7D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71" y="3995352"/>
            <a:ext cx="3221175" cy="24158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2" descr="Onion Clipart Fruit Vegetable Onion Black And White, Plant, Food, Shallot,  Banana Transparent Png – Pngset.com">
            <a:extLst>
              <a:ext uri="{FF2B5EF4-FFF2-40B4-BE49-F238E27FC236}">
                <a16:creationId xmlns:a16="http://schemas.microsoft.com/office/drawing/2014/main" id="{463F611D-5F82-4C16-B226-7EC213927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4394" l="10000" r="90000">
                        <a14:foregroundMark x1="30300" y1="12273" x2="33900" y2="16667"/>
                        <a14:foregroundMark x1="41700" y1="92273" x2="58000" y2="90000"/>
                        <a14:foregroundMark x1="58000" y1="90000" x2="58500" y2="89545"/>
                        <a14:foregroundMark x1="63900" y1="93485" x2="67300" y2="93030"/>
                        <a14:foregroundMark x1="60500" y1="93788" x2="60500" y2="93788"/>
                        <a14:foregroundMark x1="58300" y1="94394" x2="58500" y2="907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8364" y="2356406"/>
            <a:ext cx="3381269" cy="223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ross 8">
            <a:extLst>
              <a:ext uri="{FF2B5EF4-FFF2-40B4-BE49-F238E27FC236}">
                <a16:creationId xmlns:a16="http://schemas.microsoft.com/office/drawing/2014/main" id="{1D61B1C6-BBBE-4E20-95D8-C116FFB593A6}"/>
              </a:ext>
            </a:extLst>
          </p:cNvPr>
          <p:cNvSpPr/>
          <p:nvPr/>
        </p:nvSpPr>
        <p:spPr>
          <a:xfrm rot="3984493">
            <a:off x="478918" y="1608972"/>
            <a:ext cx="4602527" cy="4813300"/>
          </a:xfrm>
          <a:prstGeom prst="plus">
            <a:avLst>
              <a:gd name="adj" fmla="val 4821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933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A803C-F5F5-42E8-9123-95BC47F1F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10C3F-370F-4CDF-ABE9-D13531C47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7475E5-B6EA-4CE0-A907-5384B9A61E13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C6D6E0-8C22-42AD-A0AE-E06C8DACFD4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75A869-EE58-40E1-9F2B-E64E9451E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AC58CBD-66F8-4A49-A2E0-BFFCA0E868D8}"/>
              </a:ext>
            </a:extLst>
          </p:cNvPr>
          <p:cNvSpPr/>
          <p:nvPr/>
        </p:nvSpPr>
        <p:spPr>
          <a:xfrm>
            <a:off x="4566527" y="1133146"/>
            <a:ext cx="7625473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60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Was  </a:t>
            </a: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isst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du </a:t>
            </a: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nicht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gern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?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683516-720B-4058-931A-735CA27520BB}"/>
              </a:ext>
            </a:extLst>
          </p:cNvPr>
          <p:cNvSpPr/>
          <p:nvPr/>
        </p:nvSpPr>
        <p:spPr>
          <a:xfrm>
            <a:off x="5845041" y="3726218"/>
            <a:ext cx="298114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Ich </a:t>
            </a:r>
            <a:r>
              <a:rPr lang="en-US" sz="60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mag</a:t>
            </a:r>
            <a:endParaRPr lang="th-TH" sz="54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C2278E-5DB6-424A-AC6A-D549ED322EEE}"/>
              </a:ext>
            </a:extLst>
          </p:cNvPr>
          <p:cNvSpPr/>
          <p:nvPr/>
        </p:nvSpPr>
        <p:spPr>
          <a:xfrm>
            <a:off x="8581868" y="3883013"/>
            <a:ext cx="51625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 err="1">
                <a:solidFill>
                  <a:srgbClr val="FA72AC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keine</a:t>
            </a:r>
            <a:r>
              <a:rPr lang="en-US" sz="4800" dirty="0">
                <a:solidFill>
                  <a:srgbClr val="FA72AC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800" dirty="0" err="1">
                <a:solidFill>
                  <a:srgbClr val="FA72AC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Zitrone</a:t>
            </a:r>
            <a:endParaRPr lang="th-TH" sz="4800" dirty="0">
              <a:solidFill>
                <a:srgbClr val="FA72AC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3242330-8C4B-448E-A456-8AC0600C1BCB}"/>
              </a:ext>
            </a:extLst>
          </p:cNvPr>
          <p:cNvSpPr/>
          <p:nvPr/>
        </p:nvSpPr>
        <p:spPr>
          <a:xfrm>
            <a:off x="8772530" y="4642360"/>
            <a:ext cx="51625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und</a:t>
            </a:r>
            <a:r>
              <a:rPr lang="en-US" sz="4800" dirty="0">
                <a:solidFill>
                  <a:srgbClr val="0070C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800" dirty="0" err="1">
                <a:solidFill>
                  <a:schemeClr val="accent6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kein</a:t>
            </a:r>
            <a:r>
              <a:rPr lang="en-US" sz="4800" dirty="0">
                <a:solidFill>
                  <a:schemeClr val="accent6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800" dirty="0" err="1">
                <a:solidFill>
                  <a:schemeClr val="accent6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Ei</a:t>
            </a:r>
            <a:r>
              <a:rPr lang="en-US" sz="4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.</a:t>
            </a:r>
            <a:endParaRPr lang="th-TH" sz="4800" dirty="0"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14" name="Picture 12" descr="5,895 Brown Eggs Illustrations &amp; Clip Art - iStock">
            <a:extLst>
              <a:ext uri="{FF2B5EF4-FFF2-40B4-BE49-F238E27FC236}">
                <a16:creationId xmlns:a16="http://schemas.microsoft.com/office/drawing/2014/main" id="{A9BDBB9D-5A2F-4DF6-B4D2-AC874AA278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8725" y1="81536" x2="71405" y2="82680"/>
                        <a14:foregroundMark x1="67484" y1="79412" x2="64869" y2="83987"/>
                        <a14:foregroundMark x1="35621" y1="81209" x2="62418" y2="77778"/>
                        <a14:foregroundMark x1="62418" y1="77778" x2="73366" y2="78105"/>
                        <a14:foregroundMark x1="73366" y1="78105" x2="70098" y2="82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308" y="3552656"/>
            <a:ext cx="3165778" cy="3165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Lemon Clipart PNG Images | Vector and PSD Files | Free Download on Pngtree">
            <a:extLst>
              <a:ext uri="{FF2B5EF4-FFF2-40B4-BE49-F238E27FC236}">
                <a16:creationId xmlns:a16="http://schemas.microsoft.com/office/drawing/2014/main" id="{A52919AD-B006-4A97-9AC2-9E03EE2BD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76550">
            <a:off x="-36011" y="1557534"/>
            <a:ext cx="4044638" cy="4044638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ross 8">
            <a:extLst>
              <a:ext uri="{FF2B5EF4-FFF2-40B4-BE49-F238E27FC236}">
                <a16:creationId xmlns:a16="http://schemas.microsoft.com/office/drawing/2014/main" id="{1D61B1C6-BBBE-4E20-95D8-C116FFB593A6}"/>
              </a:ext>
            </a:extLst>
          </p:cNvPr>
          <p:cNvSpPr/>
          <p:nvPr/>
        </p:nvSpPr>
        <p:spPr>
          <a:xfrm rot="3984493">
            <a:off x="478918" y="1608972"/>
            <a:ext cx="4602527" cy="4813300"/>
          </a:xfrm>
          <a:prstGeom prst="plus">
            <a:avLst>
              <a:gd name="adj" fmla="val 4821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67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A803C-F5F5-42E8-9123-95BC47F1F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10C3F-370F-4CDF-ABE9-D13531C47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7475E5-B6EA-4CE0-A907-5384B9A61E13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C6D6E0-8C22-42AD-A0AE-E06C8DACFD4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75A869-EE58-40E1-9F2B-E64E9451E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AC58CBD-66F8-4A49-A2E0-BFFCA0E868D8}"/>
              </a:ext>
            </a:extLst>
          </p:cNvPr>
          <p:cNvSpPr/>
          <p:nvPr/>
        </p:nvSpPr>
        <p:spPr>
          <a:xfrm>
            <a:off x="3335928" y="1384643"/>
            <a:ext cx="8852452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60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Was  </a:t>
            </a: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trinkst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du </a:t>
            </a: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nicht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gern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?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683516-720B-4058-931A-735CA27520BB}"/>
              </a:ext>
            </a:extLst>
          </p:cNvPr>
          <p:cNvSpPr/>
          <p:nvPr/>
        </p:nvSpPr>
        <p:spPr>
          <a:xfrm>
            <a:off x="5845041" y="3726218"/>
            <a:ext cx="298114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Ich </a:t>
            </a:r>
            <a:r>
              <a:rPr lang="en-US" sz="60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mag</a:t>
            </a:r>
            <a:endParaRPr lang="th-TH" sz="54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C2278E-5DB6-424A-AC6A-D549ED322EEE}"/>
              </a:ext>
            </a:extLst>
          </p:cNvPr>
          <p:cNvSpPr/>
          <p:nvPr/>
        </p:nvSpPr>
        <p:spPr>
          <a:xfrm>
            <a:off x="8581868" y="3883013"/>
            <a:ext cx="51625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 err="1">
                <a:solidFill>
                  <a:srgbClr val="0070C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keinen</a:t>
            </a:r>
            <a:r>
              <a:rPr lang="en-US" sz="4800" dirty="0">
                <a:solidFill>
                  <a:srgbClr val="0070C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Tee</a:t>
            </a:r>
            <a:endParaRPr lang="th-TH" sz="4800" dirty="0">
              <a:solidFill>
                <a:srgbClr val="0070C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3242330-8C4B-448E-A456-8AC0600C1BCB}"/>
              </a:ext>
            </a:extLst>
          </p:cNvPr>
          <p:cNvSpPr/>
          <p:nvPr/>
        </p:nvSpPr>
        <p:spPr>
          <a:xfrm>
            <a:off x="7533985" y="4569247"/>
            <a:ext cx="51625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und</a:t>
            </a:r>
            <a:r>
              <a:rPr lang="en-US" sz="4800" dirty="0">
                <a:solidFill>
                  <a:srgbClr val="0070C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800" dirty="0" err="1">
                <a:solidFill>
                  <a:schemeClr val="accent6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kein</a:t>
            </a:r>
            <a:r>
              <a:rPr lang="en-US" sz="4800" dirty="0">
                <a:solidFill>
                  <a:schemeClr val="accent6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Wasser</a:t>
            </a:r>
            <a:r>
              <a:rPr lang="en-US" sz="4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.</a:t>
            </a:r>
            <a:endParaRPr lang="th-TH" sz="4800" dirty="0"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19" name="Picture 10" descr="Glass of Water clipart transparent background - Clipart World">
            <a:extLst>
              <a:ext uri="{FF2B5EF4-FFF2-40B4-BE49-F238E27FC236}">
                <a16:creationId xmlns:a16="http://schemas.microsoft.com/office/drawing/2014/main" id="{490CEAA4-BD74-4CE5-83A0-3E4318E323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21" y="2427846"/>
            <a:ext cx="2151291" cy="298349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up of Tea PNG Clipart - Best WEB Clipart">
            <a:extLst>
              <a:ext uri="{FF2B5EF4-FFF2-40B4-BE49-F238E27FC236}">
                <a16:creationId xmlns:a16="http://schemas.microsoft.com/office/drawing/2014/main" id="{377947B0-4A03-487C-8A23-AE192B28DA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6748" y="3782999"/>
            <a:ext cx="3278518" cy="2365496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ross 8">
            <a:extLst>
              <a:ext uri="{FF2B5EF4-FFF2-40B4-BE49-F238E27FC236}">
                <a16:creationId xmlns:a16="http://schemas.microsoft.com/office/drawing/2014/main" id="{1D61B1C6-BBBE-4E20-95D8-C116FFB593A6}"/>
              </a:ext>
            </a:extLst>
          </p:cNvPr>
          <p:cNvSpPr/>
          <p:nvPr/>
        </p:nvSpPr>
        <p:spPr>
          <a:xfrm rot="3984493">
            <a:off x="478918" y="1608972"/>
            <a:ext cx="4602527" cy="4813300"/>
          </a:xfrm>
          <a:prstGeom prst="plus">
            <a:avLst>
              <a:gd name="adj" fmla="val 4821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040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A803C-F5F5-42E8-9123-95BC47F1F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10C3F-370F-4CDF-ABE9-D13531C47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7475E5-B6EA-4CE0-A907-5384B9A61E13}"/>
              </a:ext>
            </a:extLst>
          </p:cNvPr>
          <p:cNvSpPr/>
          <p:nvPr/>
        </p:nvSpPr>
        <p:spPr>
          <a:xfrm>
            <a:off x="273931" y="127534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C6D6E0-8C22-42AD-A0AE-E06C8DACFD4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75A869-EE58-40E1-9F2B-E64E9451E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AC58CBD-66F8-4A49-A2E0-BFFCA0E868D8}"/>
              </a:ext>
            </a:extLst>
          </p:cNvPr>
          <p:cNvSpPr/>
          <p:nvPr/>
        </p:nvSpPr>
        <p:spPr>
          <a:xfrm>
            <a:off x="6817208" y="1350038"/>
            <a:ext cx="5361355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Magst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du </a:t>
            </a: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Eis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?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12" name="Picture 14" descr="Ice Cream Clipart Images Pink Ice Cream Cone Png Clip - Strawberry Ice Cream  Cone - Free Transparent PNG Clipart Images Download">
            <a:extLst>
              <a:ext uri="{FF2B5EF4-FFF2-40B4-BE49-F238E27FC236}">
                <a16:creationId xmlns:a16="http://schemas.microsoft.com/office/drawing/2014/main" id="{4E8203F2-7268-428B-BC95-AA31AB9CC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856" b="93356" l="7143" r="90833">
                        <a14:foregroundMark x1="49643" y1="5912" x2="53214" y2="30349"/>
                        <a14:foregroundMark x1="8095" y1="35360" x2="7143" y2="44257"/>
                        <a14:foregroundMark x1="7143" y1="44257" x2="20238" y2="47410"/>
                        <a14:foregroundMark x1="86786" y1="37050" x2="90952" y2="44989"/>
                        <a14:foregroundMark x1="90952" y1="44989" x2="80119" y2="48536"/>
                        <a14:foregroundMark x1="50833" y1="93356" x2="50357" y2="72973"/>
                        <a14:foregroundMark x1="47262" y1="16667" x2="46905" y2="25000"/>
                        <a14:foregroundMark x1="46905" y1="25000" x2="65595" y2="22635"/>
                        <a14:foregroundMark x1="65595" y1="22635" x2="65714" y2="35417"/>
                        <a14:foregroundMark x1="65714" y1="35417" x2="86667" y2="37050"/>
                        <a14:foregroundMark x1="86667" y1="37050" x2="69643" y2="39471"/>
                        <a14:foregroundMark x1="54286" y1="15541" x2="55119" y2="24212"/>
                        <a14:foregroundMark x1="55119" y1="24212" x2="41071" y2="21678"/>
                        <a14:foregroundMark x1="41071" y1="21678" x2="46071" y2="16667"/>
                        <a14:foregroundMark x1="55476" y1="14809" x2="56310" y2="26464"/>
                        <a14:foregroundMark x1="55119" y1="14245" x2="52976" y2="26520"/>
                        <a14:foregroundMark x1="52976" y1="26520" x2="50833" y2="28491"/>
                        <a14:foregroundMark x1="56310" y1="16667" x2="55952" y2="25619"/>
                        <a14:foregroundMark x1="55952" y1="25619" x2="56667" y2="26858"/>
                        <a14:foregroundMark x1="80119" y1="42793" x2="37976" y2="39583"/>
                        <a14:foregroundMark x1="37976" y1="39583" x2="19881" y2="35980"/>
                        <a14:foregroundMark x1="19881" y1="35980" x2="35119" y2="34628"/>
                        <a14:foregroundMark x1="35119" y1="34628" x2="49643" y2="30011"/>
                        <a14:foregroundMark x1="49643" y1="30011" x2="49643" y2="300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92542"/>
            <a:ext cx="2584707" cy="5465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Green Tick Clipart, Resolution:1400x1600 HD Png Download - CPPNG.com">
            <a:extLst>
              <a:ext uri="{FF2B5EF4-FFF2-40B4-BE49-F238E27FC236}">
                <a16:creationId xmlns:a16="http://schemas.microsoft.com/office/drawing/2014/main" id="{9003F9E0-15FE-4AA2-8F15-6461B8730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49999">
            <a:off x="1654618" y="2434114"/>
            <a:ext cx="3607620" cy="4122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1A9AB4CD-A212-4009-860A-C5A9F426B636}"/>
              </a:ext>
            </a:extLst>
          </p:cNvPr>
          <p:cNvGrpSpPr/>
          <p:nvPr/>
        </p:nvGrpSpPr>
        <p:grpSpPr>
          <a:xfrm>
            <a:off x="6945466" y="3819683"/>
            <a:ext cx="5751058" cy="1614032"/>
            <a:chOff x="6945466" y="3819683"/>
            <a:chExt cx="5751058" cy="1614032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8547A2F-1090-455A-9C0D-BE586654EBE0}"/>
                </a:ext>
              </a:extLst>
            </p:cNvPr>
            <p:cNvSpPr/>
            <p:nvPr/>
          </p:nvSpPr>
          <p:spPr>
            <a:xfrm>
              <a:off x="6945466" y="3819683"/>
              <a:ext cx="1728634" cy="161403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C819E7D-7C73-4F24-A980-60EFFD0373CE}"/>
                </a:ext>
              </a:extLst>
            </p:cNvPr>
            <p:cNvSpPr/>
            <p:nvPr/>
          </p:nvSpPr>
          <p:spPr>
            <a:xfrm>
              <a:off x="7251612" y="4012018"/>
              <a:ext cx="5444912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72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Ja 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, ich </a:t>
              </a:r>
              <a:r>
                <a:rPr lang="en-US" sz="60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mag </a:t>
              </a:r>
              <a:r>
                <a:rPr lang="en-US" sz="60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Eis</a:t>
              </a:r>
              <a:r>
                <a:rPr lang="en-US" sz="60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.</a:t>
              </a:r>
              <a:endParaRPr lang="th-TH" sz="5400" dirty="0">
                <a:latin typeface="Berlin Sans FB" pitchFamily="34" charset="0"/>
                <a:cs typeface="Angsana New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5539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A803C-F5F5-42E8-9123-95BC47F1F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10C3F-370F-4CDF-ABE9-D13531C47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7475E5-B6EA-4CE0-A907-5384B9A61E13}"/>
              </a:ext>
            </a:extLst>
          </p:cNvPr>
          <p:cNvSpPr/>
          <p:nvPr/>
        </p:nvSpPr>
        <p:spPr>
          <a:xfrm>
            <a:off x="273931" y="127534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C6D6E0-8C22-42AD-A0AE-E06C8DACFD4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75A869-EE58-40E1-9F2B-E64E9451E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AC58CBD-66F8-4A49-A2E0-BFFCA0E868D8}"/>
              </a:ext>
            </a:extLst>
          </p:cNvPr>
          <p:cNvSpPr/>
          <p:nvPr/>
        </p:nvSpPr>
        <p:spPr>
          <a:xfrm>
            <a:off x="5973418" y="1350038"/>
            <a:ext cx="6205146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Magst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du </a:t>
            </a: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Zitrone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?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14" name="Picture 14" descr="Lemon Clipart PNG Images | Vector and PSD Files | Free Download on Pngtree">
            <a:extLst>
              <a:ext uri="{FF2B5EF4-FFF2-40B4-BE49-F238E27FC236}">
                <a16:creationId xmlns:a16="http://schemas.microsoft.com/office/drawing/2014/main" id="{3AC52900-5543-4D7E-B2D2-7F34D56AF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78" y="837613"/>
            <a:ext cx="5182771" cy="5182771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Green Tick Clipart, Resolution:1400x1600 HD Png Download - CPPNG.com">
            <a:extLst>
              <a:ext uri="{FF2B5EF4-FFF2-40B4-BE49-F238E27FC236}">
                <a16:creationId xmlns:a16="http://schemas.microsoft.com/office/drawing/2014/main" id="{9003F9E0-15FE-4AA2-8F15-6461B8730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49999">
            <a:off x="1654618" y="2434114"/>
            <a:ext cx="3607620" cy="4122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1A9AB4CD-A212-4009-860A-C5A9F426B636}"/>
              </a:ext>
            </a:extLst>
          </p:cNvPr>
          <p:cNvGrpSpPr/>
          <p:nvPr/>
        </p:nvGrpSpPr>
        <p:grpSpPr>
          <a:xfrm>
            <a:off x="5307281" y="3685284"/>
            <a:ext cx="7229535" cy="1614032"/>
            <a:chOff x="5466989" y="3833131"/>
            <a:chExt cx="7229535" cy="1614032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8547A2F-1090-455A-9C0D-BE586654EBE0}"/>
                </a:ext>
              </a:extLst>
            </p:cNvPr>
            <p:cNvSpPr/>
            <p:nvPr/>
          </p:nvSpPr>
          <p:spPr>
            <a:xfrm>
              <a:off x="5466989" y="3833131"/>
              <a:ext cx="1728634" cy="161403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C819E7D-7C73-4F24-A980-60EFFD0373CE}"/>
                </a:ext>
              </a:extLst>
            </p:cNvPr>
            <p:cNvSpPr/>
            <p:nvPr/>
          </p:nvSpPr>
          <p:spPr>
            <a:xfrm>
              <a:off x="5863897" y="4012018"/>
              <a:ext cx="6832627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72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Ja 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, ich </a:t>
              </a:r>
              <a:r>
                <a:rPr lang="en-US" sz="60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mag </a:t>
              </a:r>
              <a:r>
                <a:rPr lang="en-US" sz="60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Zitrone</a:t>
              </a:r>
              <a:r>
                <a:rPr lang="en-US" sz="60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.</a:t>
              </a:r>
              <a:endParaRPr lang="th-TH" sz="5400" dirty="0">
                <a:latin typeface="Berlin Sans FB" pitchFamily="34" charset="0"/>
                <a:cs typeface="Angsana New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7128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A803C-F5F5-42E8-9123-95BC47F1F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10C3F-370F-4CDF-ABE9-D13531C47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7475E5-B6EA-4CE0-A907-5384B9A61E13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C6D6E0-8C22-42AD-A0AE-E06C8DACFD4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75A869-EE58-40E1-9F2B-E64E9451E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AC58CBD-66F8-4A49-A2E0-BFFCA0E868D8}"/>
              </a:ext>
            </a:extLst>
          </p:cNvPr>
          <p:cNvSpPr/>
          <p:nvPr/>
        </p:nvSpPr>
        <p:spPr>
          <a:xfrm>
            <a:off x="5750186" y="1350038"/>
            <a:ext cx="6428377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Magst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du Orange?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E169F1B-D26B-4F59-B31F-11EA56361D05}"/>
              </a:ext>
            </a:extLst>
          </p:cNvPr>
          <p:cNvGrpSpPr/>
          <p:nvPr/>
        </p:nvGrpSpPr>
        <p:grpSpPr>
          <a:xfrm>
            <a:off x="5608476" y="3766609"/>
            <a:ext cx="6786724" cy="1614032"/>
            <a:chOff x="5608476" y="3766609"/>
            <a:chExt cx="6786724" cy="1614032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1BB5026-EB81-4616-9EBE-9A576C8E5454}"/>
                </a:ext>
              </a:extLst>
            </p:cNvPr>
            <p:cNvSpPr/>
            <p:nvPr/>
          </p:nvSpPr>
          <p:spPr>
            <a:xfrm>
              <a:off x="5608476" y="3766609"/>
              <a:ext cx="1728634" cy="161403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3683516-720B-4058-931A-735CA27520BB}"/>
                </a:ext>
              </a:extLst>
            </p:cNvPr>
            <p:cNvSpPr/>
            <p:nvPr/>
          </p:nvSpPr>
          <p:spPr>
            <a:xfrm>
              <a:off x="6096000" y="3973461"/>
              <a:ext cx="6299200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72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Ja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, ich mag Orange. </a:t>
              </a:r>
              <a:endParaRPr lang="th-TH" sz="5400" dirty="0">
                <a:latin typeface="Berlin Sans FB" pitchFamily="34" charset="0"/>
                <a:cs typeface="Angsana New" pitchFamily="18" charset="-34"/>
              </a:endParaRPr>
            </a:p>
          </p:txBody>
        </p:sp>
      </p:grpSp>
      <p:pic>
        <p:nvPicPr>
          <p:cNvPr id="14" name="Picture 10" descr="Orange Clipart Picture | Orange, Clip art, Fruit clipart">
            <a:extLst>
              <a:ext uri="{FF2B5EF4-FFF2-40B4-BE49-F238E27FC236}">
                <a16:creationId xmlns:a16="http://schemas.microsoft.com/office/drawing/2014/main" id="{8AD609C8-3B1A-4703-8C9F-3079C38AE5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483" y="1650555"/>
            <a:ext cx="3920835" cy="3648075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Green Tick Clipart, Resolution:1400x1600 HD Png Download - CPPNG.com">
            <a:extLst>
              <a:ext uri="{FF2B5EF4-FFF2-40B4-BE49-F238E27FC236}">
                <a16:creationId xmlns:a16="http://schemas.microsoft.com/office/drawing/2014/main" id="{9003F9E0-15FE-4AA2-8F15-6461B8730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49999">
            <a:off x="2261956" y="2327774"/>
            <a:ext cx="3607620" cy="4122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9468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A803C-F5F5-42E8-9123-95BC47F1F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10C3F-370F-4CDF-ABE9-D13531C47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7475E5-B6EA-4CE0-A907-5384B9A61E13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C6D6E0-8C22-42AD-A0AE-E06C8DACFD4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75A869-EE58-40E1-9F2B-E64E9451E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AC58CBD-66F8-4A49-A2E0-BFFCA0E868D8}"/>
              </a:ext>
            </a:extLst>
          </p:cNvPr>
          <p:cNvSpPr/>
          <p:nvPr/>
        </p:nvSpPr>
        <p:spPr>
          <a:xfrm>
            <a:off x="5500032" y="1350038"/>
            <a:ext cx="6678531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Magst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du </a:t>
            </a: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Kartoffel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?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E169F1B-D26B-4F59-B31F-11EA56361D05}"/>
              </a:ext>
            </a:extLst>
          </p:cNvPr>
          <p:cNvGrpSpPr/>
          <p:nvPr/>
        </p:nvGrpSpPr>
        <p:grpSpPr>
          <a:xfrm>
            <a:off x="5168280" y="3845584"/>
            <a:ext cx="7226920" cy="1614032"/>
            <a:chOff x="5168280" y="3845584"/>
            <a:chExt cx="7226920" cy="1614032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1BB5026-EB81-4616-9EBE-9A576C8E5454}"/>
                </a:ext>
              </a:extLst>
            </p:cNvPr>
            <p:cNvSpPr/>
            <p:nvPr/>
          </p:nvSpPr>
          <p:spPr>
            <a:xfrm>
              <a:off x="5168280" y="3845584"/>
              <a:ext cx="1728634" cy="161403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3683516-720B-4058-931A-735CA27520BB}"/>
                </a:ext>
              </a:extLst>
            </p:cNvPr>
            <p:cNvSpPr/>
            <p:nvPr/>
          </p:nvSpPr>
          <p:spPr>
            <a:xfrm>
              <a:off x="5716669" y="3973461"/>
              <a:ext cx="6678531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72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Ja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, ich mag </a:t>
              </a:r>
              <a:r>
                <a:rPr lang="en-US" sz="54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Kartoffel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. </a:t>
              </a:r>
              <a:endParaRPr lang="th-TH" sz="5400" dirty="0">
                <a:latin typeface="Berlin Sans FB" pitchFamily="34" charset="0"/>
                <a:cs typeface="Angsana New" pitchFamily="18" charset="-34"/>
              </a:endParaRPr>
            </a:p>
          </p:txBody>
        </p:sp>
      </p:grpSp>
      <p:pic>
        <p:nvPicPr>
          <p:cNvPr id="13" name="Picture 2">
            <a:extLst>
              <a:ext uri="{FF2B5EF4-FFF2-40B4-BE49-F238E27FC236}">
                <a16:creationId xmlns:a16="http://schemas.microsoft.com/office/drawing/2014/main" id="{BE2FC871-A89C-4050-969A-D368D4D30D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1055">
            <a:off x="535532" y="2165137"/>
            <a:ext cx="3370298" cy="2527725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Green Tick Clipart, Resolution:1400x1600 HD Png Download - CPPNG.com">
            <a:extLst>
              <a:ext uri="{FF2B5EF4-FFF2-40B4-BE49-F238E27FC236}">
                <a16:creationId xmlns:a16="http://schemas.microsoft.com/office/drawing/2014/main" id="{9003F9E0-15FE-4AA2-8F15-6461B8730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49999">
            <a:off x="2261956" y="2327774"/>
            <a:ext cx="3607620" cy="4122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0860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A803C-F5F5-42E8-9123-95BC47F1F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10C3F-370F-4CDF-ABE9-D13531C47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7475E5-B6EA-4CE0-A907-5384B9A61E13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C6D6E0-8C22-42AD-A0AE-E06C8DACFD4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75A869-EE58-40E1-9F2B-E64E9451E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AC58CBD-66F8-4A49-A2E0-BFFCA0E868D8}"/>
              </a:ext>
            </a:extLst>
          </p:cNvPr>
          <p:cNvSpPr/>
          <p:nvPr/>
        </p:nvSpPr>
        <p:spPr>
          <a:xfrm>
            <a:off x="4671391" y="1350038"/>
            <a:ext cx="7507173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Magst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du </a:t>
            </a: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Schokolade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?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14" name="Picture 4" descr="Dark Chocolate อิฐคุณภาพ Png Hd | PNG Play">
            <a:extLst>
              <a:ext uri="{FF2B5EF4-FFF2-40B4-BE49-F238E27FC236}">
                <a16:creationId xmlns:a16="http://schemas.microsoft.com/office/drawing/2014/main" id="{CF1C826F-FF89-422A-AFB5-1ACD942F8C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71879">
            <a:off x="468457" y="2041651"/>
            <a:ext cx="4304358" cy="3636773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789AC93-BA0F-4002-ADE8-05A44D39CBA3}"/>
              </a:ext>
            </a:extLst>
          </p:cNvPr>
          <p:cNvGrpSpPr/>
          <p:nvPr/>
        </p:nvGrpSpPr>
        <p:grpSpPr>
          <a:xfrm>
            <a:off x="5282552" y="3359347"/>
            <a:ext cx="6822520" cy="2436614"/>
            <a:chOff x="5282552" y="3359347"/>
            <a:chExt cx="6822520" cy="2436614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7F4648F-EF79-4699-BD23-EA1C72355560}"/>
                </a:ext>
              </a:extLst>
            </p:cNvPr>
            <p:cNvSpPr/>
            <p:nvPr/>
          </p:nvSpPr>
          <p:spPr>
            <a:xfrm>
              <a:off x="5282552" y="3359347"/>
              <a:ext cx="1833579" cy="1751410"/>
            </a:xfrm>
            <a:prstGeom prst="ellipse">
              <a:avLst/>
            </a:prstGeom>
            <a:solidFill>
              <a:srgbClr val="FF9999"/>
            </a:solidFill>
            <a:ln>
              <a:solidFill>
                <a:srgbClr val="FF99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3683516-720B-4058-931A-735CA27520BB}"/>
                </a:ext>
              </a:extLst>
            </p:cNvPr>
            <p:cNvSpPr/>
            <p:nvPr/>
          </p:nvSpPr>
          <p:spPr>
            <a:xfrm>
              <a:off x="5377070" y="3821061"/>
              <a:ext cx="6728002" cy="19749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60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Nein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, ich mag</a:t>
              </a:r>
            </a:p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     </a:t>
              </a:r>
              <a:r>
                <a:rPr lang="en-US" sz="54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keine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</a:t>
              </a:r>
              <a:r>
                <a:rPr lang="en-US" sz="54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Schokolade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. </a:t>
              </a:r>
              <a:endParaRPr lang="th-TH" sz="5400" dirty="0">
                <a:latin typeface="Berlin Sans FB" pitchFamily="34" charset="0"/>
                <a:cs typeface="Angsana New" pitchFamily="18" charset="-34"/>
              </a:endParaRPr>
            </a:p>
          </p:txBody>
        </p:sp>
      </p:grpSp>
      <p:sp>
        <p:nvSpPr>
          <p:cNvPr id="13" name="Cross 12">
            <a:extLst>
              <a:ext uri="{FF2B5EF4-FFF2-40B4-BE49-F238E27FC236}">
                <a16:creationId xmlns:a16="http://schemas.microsoft.com/office/drawing/2014/main" id="{D1B83F21-A4F1-449D-8E7C-AD2CDE30EF00}"/>
              </a:ext>
            </a:extLst>
          </p:cNvPr>
          <p:cNvSpPr/>
          <p:nvPr/>
        </p:nvSpPr>
        <p:spPr>
          <a:xfrm rot="3984493">
            <a:off x="806371" y="1532116"/>
            <a:ext cx="4602527" cy="4813300"/>
          </a:xfrm>
          <a:prstGeom prst="plus">
            <a:avLst>
              <a:gd name="adj" fmla="val 4821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732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A803C-F5F5-42E8-9123-95BC47F1F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10C3F-370F-4CDF-ABE9-D13531C47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7475E5-B6EA-4CE0-A907-5384B9A61E13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C6D6E0-8C22-42AD-A0AE-E06C8DACFD4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75A869-EE58-40E1-9F2B-E64E9451E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AC58CBD-66F8-4A49-A2E0-BFFCA0E868D8}"/>
              </a:ext>
            </a:extLst>
          </p:cNvPr>
          <p:cNvSpPr/>
          <p:nvPr/>
        </p:nvSpPr>
        <p:spPr>
          <a:xfrm>
            <a:off x="5774634" y="1350038"/>
            <a:ext cx="6403929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Magst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du Wurst?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789AC93-BA0F-4002-ADE8-05A44D39CBA3}"/>
              </a:ext>
            </a:extLst>
          </p:cNvPr>
          <p:cNvGrpSpPr/>
          <p:nvPr/>
        </p:nvGrpSpPr>
        <p:grpSpPr>
          <a:xfrm>
            <a:off x="6976113" y="3600236"/>
            <a:ext cx="6192446" cy="2355902"/>
            <a:chOff x="5912626" y="3440059"/>
            <a:chExt cx="6192446" cy="2355902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7F4648F-EF79-4699-BD23-EA1C72355560}"/>
                </a:ext>
              </a:extLst>
            </p:cNvPr>
            <p:cNvSpPr/>
            <p:nvPr/>
          </p:nvSpPr>
          <p:spPr>
            <a:xfrm>
              <a:off x="5912626" y="3440059"/>
              <a:ext cx="1833579" cy="1751410"/>
            </a:xfrm>
            <a:prstGeom prst="ellipse">
              <a:avLst/>
            </a:prstGeom>
            <a:solidFill>
              <a:srgbClr val="FF9999"/>
            </a:solidFill>
            <a:ln>
              <a:solidFill>
                <a:srgbClr val="FF99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3683516-720B-4058-931A-735CA27520BB}"/>
                </a:ext>
              </a:extLst>
            </p:cNvPr>
            <p:cNvSpPr/>
            <p:nvPr/>
          </p:nvSpPr>
          <p:spPr>
            <a:xfrm>
              <a:off x="6047172" y="3821061"/>
              <a:ext cx="6057900" cy="19749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60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Nein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, ich mag</a:t>
              </a:r>
            </a:p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     </a:t>
              </a:r>
              <a:r>
                <a:rPr lang="en-US" sz="54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keine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Wurst. </a:t>
              </a:r>
              <a:endParaRPr lang="th-TH" sz="5400" dirty="0">
                <a:latin typeface="Berlin Sans FB" pitchFamily="34" charset="0"/>
                <a:cs typeface="Angsana New" pitchFamily="18" charset="-34"/>
              </a:endParaRPr>
            </a:p>
          </p:txBody>
        </p:sp>
      </p:grpSp>
      <p:pic>
        <p:nvPicPr>
          <p:cNvPr id="14" name="Picture 2" descr="Grilled Sausage PNG Clip Art​ | Gallery Yopriceville - High-Quality Free  Images and Transparent PNG Clipart">
            <a:extLst>
              <a:ext uri="{FF2B5EF4-FFF2-40B4-BE49-F238E27FC236}">
                <a16:creationId xmlns:a16="http://schemas.microsoft.com/office/drawing/2014/main" id="{08A7D185-99FD-4A68-A194-92DA8B141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69473">
            <a:off x="309228" y="3219036"/>
            <a:ext cx="5552597" cy="1953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ross 12">
            <a:extLst>
              <a:ext uri="{FF2B5EF4-FFF2-40B4-BE49-F238E27FC236}">
                <a16:creationId xmlns:a16="http://schemas.microsoft.com/office/drawing/2014/main" id="{D1B83F21-A4F1-449D-8E7C-AD2CDE30EF00}"/>
              </a:ext>
            </a:extLst>
          </p:cNvPr>
          <p:cNvSpPr/>
          <p:nvPr/>
        </p:nvSpPr>
        <p:spPr>
          <a:xfrm rot="3984493">
            <a:off x="998500" y="1675387"/>
            <a:ext cx="4602527" cy="4813300"/>
          </a:xfrm>
          <a:prstGeom prst="plus">
            <a:avLst>
              <a:gd name="adj" fmla="val 4821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708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A803C-F5F5-42E8-9123-95BC47F1F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10C3F-370F-4CDF-ABE9-D13531C47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7475E5-B6EA-4CE0-A907-5384B9A61E13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C6D6E0-8C22-42AD-A0AE-E06C8DACFD4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75A869-EE58-40E1-9F2B-E64E9451E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AC58CBD-66F8-4A49-A2E0-BFFCA0E868D8}"/>
              </a:ext>
            </a:extLst>
          </p:cNvPr>
          <p:cNvSpPr/>
          <p:nvPr/>
        </p:nvSpPr>
        <p:spPr>
          <a:xfrm>
            <a:off x="4984004" y="1350038"/>
            <a:ext cx="7194560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Magst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du </a:t>
            </a: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Schinken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?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789AC93-BA0F-4002-ADE8-05A44D39CBA3}"/>
              </a:ext>
            </a:extLst>
          </p:cNvPr>
          <p:cNvGrpSpPr/>
          <p:nvPr/>
        </p:nvGrpSpPr>
        <p:grpSpPr>
          <a:xfrm>
            <a:off x="5867400" y="3279590"/>
            <a:ext cx="6237672" cy="2516371"/>
            <a:chOff x="5867400" y="3279590"/>
            <a:chExt cx="6237672" cy="2516371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7F4648F-EF79-4699-BD23-EA1C72355560}"/>
                </a:ext>
              </a:extLst>
            </p:cNvPr>
            <p:cNvSpPr/>
            <p:nvPr/>
          </p:nvSpPr>
          <p:spPr>
            <a:xfrm>
              <a:off x="5867400" y="3279590"/>
              <a:ext cx="1833579" cy="1751410"/>
            </a:xfrm>
            <a:prstGeom prst="ellipse">
              <a:avLst/>
            </a:prstGeom>
            <a:solidFill>
              <a:srgbClr val="FF9999"/>
            </a:solidFill>
            <a:ln>
              <a:solidFill>
                <a:srgbClr val="FF99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3683516-720B-4058-931A-735CA27520BB}"/>
                </a:ext>
              </a:extLst>
            </p:cNvPr>
            <p:cNvSpPr/>
            <p:nvPr/>
          </p:nvSpPr>
          <p:spPr>
            <a:xfrm>
              <a:off x="6047172" y="3821061"/>
              <a:ext cx="6057900" cy="19749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60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Nein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, ich mag</a:t>
              </a:r>
            </a:p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     </a:t>
              </a:r>
              <a:r>
                <a:rPr lang="en-US" sz="54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keinen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</a:t>
              </a:r>
              <a:r>
                <a:rPr lang="en-US" sz="54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Schinken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. </a:t>
              </a:r>
              <a:endParaRPr lang="th-TH" sz="5400" dirty="0">
                <a:latin typeface="Berlin Sans FB" pitchFamily="34" charset="0"/>
                <a:cs typeface="Angsana New" pitchFamily="18" charset="-34"/>
              </a:endParaRPr>
            </a:p>
          </p:txBody>
        </p:sp>
      </p:grpSp>
      <p:pic>
        <p:nvPicPr>
          <p:cNvPr id="12" name="Picture 11" descr="Sliced boiled ham sausage isolated on white background, top view. photo by  GitaKulinica on Envato Elements">
            <a:extLst>
              <a:ext uri="{FF2B5EF4-FFF2-40B4-BE49-F238E27FC236}">
                <a16:creationId xmlns:a16="http://schemas.microsoft.com/office/drawing/2014/main" id="{F4B3C6A5-0EAC-40B5-8672-57AD1EC8D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34" b="90347" l="10000" r="90000">
                        <a14:foregroundMark x1="23563" y1="90347" x2="27250" y2="86692"/>
                        <a14:foregroundMark x1="70875" y1="19119" x2="73188" y2="36645"/>
                        <a14:foregroundMark x1="17125" y1="28866" x2="24688" y2="41706"/>
                        <a14:foregroundMark x1="88625" y1="73477" x2="89750" y2="576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492" y="2122047"/>
            <a:ext cx="6029837" cy="4021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ross 12">
            <a:extLst>
              <a:ext uri="{FF2B5EF4-FFF2-40B4-BE49-F238E27FC236}">
                <a16:creationId xmlns:a16="http://schemas.microsoft.com/office/drawing/2014/main" id="{D1B83F21-A4F1-449D-8E7C-AD2CDE30EF00}"/>
              </a:ext>
            </a:extLst>
          </p:cNvPr>
          <p:cNvSpPr/>
          <p:nvPr/>
        </p:nvSpPr>
        <p:spPr>
          <a:xfrm rot="3984493">
            <a:off x="998500" y="1675387"/>
            <a:ext cx="4602527" cy="4813300"/>
          </a:xfrm>
          <a:prstGeom prst="plus">
            <a:avLst>
              <a:gd name="adj" fmla="val 4821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633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A803C-F5F5-42E8-9123-95BC47F1F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10C3F-370F-4CDF-ABE9-D13531C47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7475E5-B6EA-4CE0-A907-5384B9A61E13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C6D6E0-8C22-42AD-A0AE-E06C8DACFD4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75A869-EE58-40E1-9F2B-E64E9451E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AC58CBD-66F8-4A49-A2E0-BFFCA0E868D8}"/>
              </a:ext>
            </a:extLst>
          </p:cNvPr>
          <p:cNvSpPr/>
          <p:nvPr/>
        </p:nvSpPr>
        <p:spPr>
          <a:xfrm>
            <a:off x="6047172" y="1350038"/>
            <a:ext cx="6131392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Magst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du </a:t>
            </a: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Fleisch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?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789AC93-BA0F-4002-ADE8-05A44D39CBA3}"/>
              </a:ext>
            </a:extLst>
          </p:cNvPr>
          <p:cNvGrpSpPr/>
          <p:nvPr/>
        </p:nvGrpSpPr>
        <p:grpSpPr>
          <a:xfrm>
            <a:off x="6027443" y="3350614"/>
            <a:ext cx="6077629" cy="2445347"/>
            <a:chOff x="6027443" y="3350614"/>
            <a:chExt cx="6077629" cy="2445347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7F4648F-EF79-4699-BD23-EA1C72355560}"/>
                </a:ext>
              </a:extLst>
            </p:cNvPr>
            <p:cNvSpPr/>
            <p:nvPr/>
          </p:nvSpPr>
          <p:spPr>
            <a:xfrm>
              <a:off x="6027443" y="3350614"/>
              <a:ext cx="1833579" cy="1751410"/>
            </a:xfrm>
            <a:prstGeom prst="ellipse">
              <a:avLst/>
            </a:prstGeom>
            <a:solidFill>
              <a:srgbClr val="FF9999"/>
            </a:solidFill>
            <a:ln>
              <a:solidFill>
                <a:srgbClr val="FF99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3683516-720B-4058-931A-735CA27520BB}"/>
                </a:ext>
              </a:extLst>
            </p:cNvPr>
            <p:cNvSpPr/>
            <p:nvPr/>
          </p:nvSpPr>
          <p:spPr>
            <a:xfrm>
              <a:off x="6047172" y="3821061"/>
              <a:ext cx="6057900" cy="19749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60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Nein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, ich mag</a:t>
              </a:r>
            </a:p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            </a:t>
              </a:r>
              <a:r>
                <a:rPr lang="en-US" sz="54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kein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</a:t>
              </a:r>
              <a:r>
                <a:rPr lang="en-US" sz="54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Fleisch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. </a:t>
              </a:r>
              <a:endParaRPr lang="th-TH" sz="5400" dirty="0">
                <a:latin typeface="Berlin Sans FB" pitchFamily="34" charset="0"/>
                <a:cs typeface="Angsana New" pitchFamily="18" charset="-34"/>
              </a:endParaRPr>
            </a:p>
          </p:txBody>
        </p:sp>
      </p:grpSp>
      <p:pic>
        <p:nvPicPr>
          <p:cNvPr id="14" name="Picture 16" descr="Pin on Clipart">
            <a:extLst>
              <a:ext uri="{FF2B5EF4-FFF2-40B4-BE49-F238E27FC236}">
                <a16:creationId xmlns:a16="http://schemas.microsoft.com/office/drawing/2014/main" id="{647C6237-1FEA-4F8D-B54A-46C5F98B3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300" r="97700">
                        <a14:foregroundMark x1="9400" y1="38333" x2="5100" y2="63333"/>
                        <a14:foregroundMark x1="4100" y1="68462" x2="1300" y2="61795"/>
                        <a14:foregroundMark x1="91000" y1="53846" x2="96300" y2="47692"/>
                        <a14:foregroundMark x1="96300" y1="47692" x2="94200" y2="39359"/>
                        <a14:foregroundMark x1="94200" y1="39359" x2="89400" y2="35769"/>
                        <a14:foregroundMark x1="89400" y1="35769" x2="89300" y2="35769"/>
                        <a14:foregroundMark x1="97700" y1="43462" x2="96300" y2="50769"/>
                        <a14:foregroundMark x1="96300" y1="50769" x2="97700" y2="5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15" y="2268239"/>
            <a:ext cx="4650376" cy="3627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ross 12">
            <a:extLst>
              <a:ext uri="{FF2B5EF4-FFF2-40B4-BE49-F238E27FC236}">
                <a16:creationId xmlns:a16="http://schemas.microsoft.com/office/drawing/2014/main" id="{D1B83F21-A4F1-449D-8E7C-AD2CDE30EF00}"/>
              </a:ext>
            </a:extLst>
          </p:cNvPr>
          <p:cNvSpPr/>
          <p:nvPr/>
        </p:nvSpPr>
        <p:spPr>
          <a:xfrm rot="3984493">
            <a:off x="998500" y="1675387"/>
            <a:ext cx="4602527" cy="4813300"/>
          </a:xfrm>
          <a:prstGeom prst="plus">
            <a:avLst>
              <a:gd name="adj" fmla="val 4821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94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A803C-F5F5-42E8-9123-95BC47F1F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10C3F-370F-4CDF-ABE9-D13531C47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7475E5-B6EA-4CE0-A907-5384B9A61E13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C6D6E0-8C22-42AD-A0AE-E06C8DACFD4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75A869-EE58-40E1-9F2B-E64E9451E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AC58CBD-66F8-4A49-A2E0-BFFCA0E868D8}"/>
              </a:ext>
            </a:extLst>
          </p:cNvPr>
          <p:cNvSpPr/>
          <p:nvPr/>
        </p:nvSpPr>
        <p:spPr>
          <a:xfrm>
            <a:off x="5542881" y="1350038"/>
            <a:ext cx="6635683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Magst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du </a:t>
            </a: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Gemüse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?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789AC93-BA0F-4002-ADE8-05A44D39CBA3}"/>
              </a:ext>
            </a:extLst>
          </p:cNvPr>
          <p:cNvGrpSpPr/>
          <p:nvPr/>
        </p:nvGrpSpPr>
        <p:grpSpPr>
          <a:xfrm>
            <a:off x="5542881" y="3395627"/>
            <a:ext cx="6562191" cy="2400334"/>
            <a:chOff x="5542881" y="3395627"/>
            <a:chExt cx="6562191" cy="2400334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7F4648F-EF79-4699-BD23-EA1C72355560}"/>
                </a:ext>
              </a:extLst>
            </p:cNvPr>
            <p:cNvSpPr/>
            <p:nvPr/>
          </p:nvSpPr>
          <p:spPr>
            <a:xfrm>
              <a:off x="5542881" y="3395627"/>
              <a:ext cx="1833579" cy="1751410"/>
            </a:xfrm>
            <a:prstGeom prst="ellipse">
              <a:avLst/>
            </a:prstGeom>
            <a:solidFill>
              <a:srgbClr val="FF9999"/>
            </a:solidFill>
            <a:ln>
              <a:solidFill>
                <a:srgbClr val="FF99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3683516-720B-4058-931A-735CA27520BB}"/>
                </a:ext>
              </a:extLst>
            </p:cNvPr>
            <p:cNvSpPr/>
            <p:nvPr/>
          </p:nvSpPr>
          <p:spPr>
            <a:xfrm>
              <a:off x="5635487" y="3821061"/>
              <a:ext cx="6469585" cy="19749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60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Nein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, ich mag</a:t>
              </a:r>
            </a:p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            </a:t>
              </a:r>
              <a:r>
                <a:rPr lang="en-US" sz="54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kein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</a:t>
              </a:r>
              <a:r>
                <a:rPr lang="en-US" sz="54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Gemüse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. </a:t>
              </a:r>
              <a:endParaRPr lang="th-TH" sz="5400" dirty="0">
                <a:latin typeface="Berlin Sans FB" pitchFamily="34" charset="0"/>
                <a:cs typeface="Angsana New" pitchFamily="18" charset="-34"/>
              </a:endParaRPr>
            </a:p>
          </p:txBody>
        </p:sp>
      </p:grpSp>
      <p:pic>
        <p:nvPicPr>
          <p:cNvPr id="17" name="Picture 6">
            <a:extLst>
              <a:ext uri="{FF2B5EF4-FFF2-40B4-BE49-F238E27FC236}">
                <a16:creationId xmlns:a16="http://schemas.microsoft.com/office/drawing/2014/main" id="{1631DAE8-729A-46C7-8722-6691B01E08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31" y="2631914"/>
            <a:ext cx="5182950" cy="2794797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ross 12">
            <a:extLst>
              <a:ext uri="{FF2B5EF4-FFF2-40B4-BE49-F238E27FC236}">
                <a16:creationId xmlns:a16="http://schemas.microsoft.com/office/drawing/2014/main" id="{D1B83F21-A4F1-449D-8E7C-AD2CDE30EF00}"/>
              </a:ext>
            </a:extLst>
          </p:cNvPr>
          <p:cNvSpPr/>
          <p:nvPr/>
        </p:nvSpPr>
        <p:spPr>
          <a:xfrm rot="3984493">
            <a:off x="998500" y="1675387"/>
            <a:ext cx="4602527" cy="4813300"/>
          </a:xfrm>
          <a:prstGeom prst="plus">
            <a:avLst>
              <a:gd name="adj" fmla="val 4821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828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A803C-F5F5-42E8-9123-95BC47F1F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10C3F-370F-4CDF-ABE9-D13531C47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7475E5-B6EA-4CE0-A907-5384B9A61E13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C6D6E0-8C22-42AD-A0AE-E06C8DACFD4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75A869-EE58-40E1-9F2B-E64E9451E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AC58CBD-66F8-4A49-A2E0-BFFCA0E868D8}"/>
              </a:ext>
            </a:extLst>
          </p:cNvPr>
          <p:cNvSpPr/>
          <p:nvPr/>
        </p:nvSpPr>
        <p:spPr>
          <a:xfrm>
            <a:off x="5778500" y="1350038"/>
            <a:ext cx="6400064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Magst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du </a:t>
            </a: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Suppe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?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C8C68DC-ADF1-4F21-87B2-BB87D1C3239E}"/>
              </a:ext>
            </a:extLst>
          </p:cNvPr>
          <p:cNvGrpSpPr/>
          <p:nvPr/>
        </p:nvGrpSpPr>
        <p:grpSpPr>
          <a:xfrm>
            <a:off x="6395234" y="3391568"/>
            <a:ext cx="6057900" cy="2413767"/>
            <a:chOff x="6395234" y="3391568"/>
            <a:chExt cx="6057900" cy="2413767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BEBFB81-B895-46F3-89B9-37BAC8C59E19}"/>
                </a:ext>
              </a:extLst>
            </p:cNvPr>
            <p:cNvSpPr/>
            <p:nvPr/>
          </p:nvSpPr>
          <p:spPr>
            <a:xfrm>
              <a:off x="6395234" y="3391568"/>
              <a:ext cx="1833579" cy="1751410"/>
            </a:xfrm>
            <a:prstGeom prst="ellipse">
              <a:avLst/>
            </a:prstGeom>
            <a:solidFill>
              <a:srgbClr val="FF9999"/>
            </a:solidFill>
            <a:ln>
              <a:solidFill>
                <a:srgbClr val="FF99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3683516-720B-4058-931A-735CA27520BB}"/>
                </a:ext>
              </a:extLst>
            </p:cNvPr>
            <p:cNvSpPr/>
            <p:nvPr/>
          </p:nvSpPr>
          <p:spPr>
            <a:xfrm>
              <a:off x="6395234" y="3738102"/>
              <a:ext cx="6057900" cy="20672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66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Nein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, ich mag   </a:t>
              </a:r>
            </a:p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          </a:t>
              </a:r>
              <a:r>
                <a:rPr lang="en-US" sz="54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keine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</a:t>
              </a:r>
              <a:r>
                <a:rPr lang="en-US" sz="54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Suppe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. </a:t>
              </a:r>
              <a:endParaRPr lang="th-TH" sz="5400" dirty="0">
                <a:latin typeface="Berlin Sans FB" pitchFamily="34" charset="0"/>
                <a:cs typeface="Angsana New" pitchFamily="18" charset="-34"/>
              </a:endParaRPr>
            </a:p>
          </p:txBody>
        </p:sp>
      </p:grpSp>
      <p:pic>
        <p:nvPicPr>
          <p:cNvPr id="14" name="Picture 6">
            <a:extLst>
              <a:ext uri="{FF2B5EF4-FFF2-40B4-BE49-F238E27FC236}">
                <a16:creationId xmlns:a16="http://schemas.microsoft.com/office/drawing/2014/main" id="{86255C49-0F7B-464D-897F-61494F8FA4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20" y="2327219"/>
            <a:ext cx="4426246" cy="4129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ross 12">
            <a:extLst>
              <a:ext uri="{FF2B5EF4-FFF2-40B4-BE49-F238E27FC236}">
                <a16:creationId xmlns:a16="http://schemas.microsoft.com/office/drawing/2014/main" id="{D1B83F21-A4F1-449D-8E7C-AD2CDE30EF00}"/>
              </a:ext>
            </a:extLst>
          </p:cNvPr>
          <p:cNvSpPr/>
          <p:nvPr/>
        </p:nvSpPr>
        <p:spPr>
          <a:xfrm rot="3984493">
            <a:off x="998500" y="1675387"/>
            <a:ext cx="4602527" cy="4813300"/>
          </a:xfrm>
          <a:prstGeom prst="plus">
            <a:avLst>
              <a:gd name="adj" fmla="val 4821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75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A803C-F5F5-42E8-9123-95BC47F1F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10C3F-370F-4CDF-ABE9-D13531C47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7475E5-B6EA-4CE0-A907-5384B9A61E13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C6D6E0-8C22-42AD-A0AE-E06C8DACFD4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75A869-EE58-40E1-9F2B-E64E9451E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965E0856-3EC2-4866-B248-313813EF119D}"/>
              </a:ext>
            </a:extLst>
          </p:cNvPr>
          <p:cNvGrpSpPr/>
          <p:nvPr/>
        </p:nvGrpSpPr>
        <p:grpSpPr>
          <a:xfrm>
            <a:off x="5613400" y="3429000"/>
            <a:ext cx="6516743" cy="1870316"/>
            <a:chOff x="5613400" y="3429000"/>
            <a:chExt cx="6516743" cy="1870316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588AF3BD-CDF9-418C-A231-1E4B5EC1863D}"/>
                </a:ext>
              </a:extLst>
            </p:cNvPr>
            <p:cNvSpPr/>
            <p:nvPr/>
          </p:nvSpPr>
          <p:spPr>
            <a:xfrm>
              <a:off x="5613400" y="3429000"/>
              <a:ext cx="1942844" cy="187031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3683516-720B-4058-931A-735CA27520BB}"/>
                </a:ext>
              </a:extLst>
            </p:cNvPr>
            <p:cNvSpPr/>
            <p:nvPr/>
          </p:nvSpPr>
          <p:spPr>
            <a:xfrm>
              <a:off x="5643831" y="3744861"/>
              <a:ext cx="6486312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66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Doch</a:t>
              </a:r>
              <a:r>
                <a:rPr lang="en-US" sz="66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,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ich mag Salat. </a:t>
              </a:r>
              <a:endParaRPr lang="th-TH" sz="5400" dirty="0">
                <a:latin typeface="Berlin Sans FB" pitchFamily="34" charset="0"/>
                <a:cs typeface="Angsana New" pitchFamily="18" charset="-34"/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9AC58CBD-66F8-4A49-A2E0-BFFCA0E868D8}"/>
              </a:ext>
            </a:extLst>
          </p:cNvPr>
          <p:cNvSpPr/>
          <p:nvPr/>
        </p:nvSpPr>
        <p:spPr>
          <a:xfrm>
            <a:off x="4355364" y="1350038"/>
            <a:ext cx="7823200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Magst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du </a:t>
            </a:r>
            <a:r>
              <a:rPr lang="en-US" sz="6000" dirty="0" err="1">
                <a:solidFill>
                  <a:srgbClr val="FF0000"/>
                </a:solidFill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keinen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Salat?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23" name="Picture 12" descr="Fresh Lettuce PNG Image and PSD File For Free Download - Lovepik | 401486749">
            <a:extLst>
              <a:ext uri="{FF2B5EF4-FFF2-40B4-BE49-F238E27FC236}">
                <a16:creationId xmlns:a16="http://schemas.microsoft.com/office/drawing/2014/main" id="{3F196F0D-C6BE-4AAD-8BAD-26514BE41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070" b="92907" l="2093" r="98721">
                        <a14:foregroundMark x1="35930" y1="9419" x2="47093" y2="8721"/>
                        <a14:foregroundMark x1="47093" y1="8721" x2="49419" y2="12791"/>
                        <a14:foregroundMark x1="68488" y1="4302" x2="74070" y2="24419"/>
                        <a14:foregroundMark x1="74070" y1="24419" x2="74767" y2="25349"/>
                        <a14:foregroundMark x1="77791" y1="25349" x2="92907" y2="62442"/>
                        <a14:foregroundMark x1="92907" y1="62442" x2="90349" y2="71744"/>
                        <a14:foregroundMark x1="90349" y1="71744" x2="82791" y2="78256"/>
                        <a14:foregroundMark x1="82791" y1="78256" x2="43488" y2="83488"/>
                        <a14:foregroundMark x1="95000" y1="75000" x2="93140" y2="42674"/>
                        <a14:foregroundMark x1="93140" y1="42674" x2="86628" y2="30930"/>
                        <a14:foregroundMark x1="86628" y1="30930" x2="87093" y2="28140"/>
                        <a14:foregroundMark x1="94302" y1="42209" x2="96628" y2="42791"/>
                        <a14:foregroundMark x1="97093" y1="55000" x2="90930" y2="58721"/>
                        <a14:foregroundMark x1="98837" y1="70930" x2="92907" y2="64419"/>
                        <a14:foregroundMark x1="64767" y1="4302" x2="69419" y2="9419"/>
                        <a14:foregroundMark x1="8721" y1="29651" x2="15581" y2="38721"/>
                        <a14:foregroundMark x1="2791" y1="45000" x2="8140" y2="49535"/>
                        <a14:foregroundMark x1="8140" y1="49535" x2="19419" y2="51047"/>
                        <a14:foregroundMark x1="19419" y1="51047" x2="13488" y2="47093"/>
                        <a14:foregroundMark x1="13488" y1="47093" x2="8721" y2="47093"/>
                        <a14:foregroundMark x1="2209" y1="43372" x2="8721" y2="54419"/>
                        <a14:foregroundMark x1="33140" y1="90581" x2="40233" y2="88140"/>
                        <a14:foregroundMark x1="40233" y1="88140" x2="47209" y2="91860"/>
                        <a14:foregroundMark x1="47209" y1="91860" x2="54651" y2="929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19" y="2422824"/>
            <a:ext cx="4336701" cy="4336701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Green Tick Clipart, Resolution:1400x1600 HD Png Download - CPPNG.com">
            <a:extLst>
              <a:ext uri="{FF2B5EF4-FFF2-40B4-BE49-F238E27FC236}">
                <a16:creationId xmlns:a16="http://schemas.microsoft.com/office/drawing/2014/main" id="{9003F9E0-15FE-4AA2-8F15-6461B8730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49999">
            <a:off x="2629001" y="1690338"/>
            <a:ext cx="3607620" cy="4122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7411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A803C-F5F5-42E8-9123-95BC47F1F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10C3F-370F-4CDF-ABE9-D13531C47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7475E5-B6EA-4CE0-A907-5384B9A61E13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C6D6E0-8C22-42AD-A0AE-E06C8DACFD4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75A869-EE58-40E1-9F2B-E64E9451E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AC58CBD-66F8-4A49-A2E0-BFFCA0E868D8}"/>
              </a:ext>
            </a:extLst>
          </p:cNvPr>
          <p:cNvSpPr/>
          <p:nvPr/>
        </p:nvSpPr>
        <p:spPr>
          <a:xfrm>
            <a:off x="5231108" y="1350038"/>
            <a:ext cx="6947455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Magst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du </a:t>
            </a:r>
            <a:r>
              <a:rPr lang="en-US" sz="6000" dirty="0" err="1">
                <a:solidFill>
                  <a:srgbClr val="FF0000"/>
                </a:solidFill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kein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Brot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?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041ECEE-B8EA-4F2C-BF3C-9210A4BF79BE}"/>
              </a:ext>
            </a:extLst>
          </p:cNvPr>
          <p:cNvGrpSpPr/>
          <p:nvPr/>
        </p:nvGrpSpPr>
        <p:grpSpPr>
          <a:xfrm>
            <a:off x="5613400" y="3429000"/>
            <a:ext cx="6578600" cy="1870316"/>
            <a:chOff x="5613400" y="3429000"/>
            <a:chExt cx="6578600" cy="1870316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9404A71-8619-42C6-9393-BA6C199E77E2}"/>
                </a:ext>
              </a:extLst>
            </p:cNvPr>
            <p:cNvSpPr/>
            <p:nvPr/>
          </p:nvSpPr>
          <p:spPr>
            <a:xfrm>
              <a:off x="5613400" y="3429000"/>
              <a:ext cx="1942844" cy="187031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3683516-720B-4058-931A-735CA27520BB}"/>
                </a:ext>
              </a:extLst>
            </p:cNvPr>
            <p:cNvSpPr/>
            <p:nvPr/>
          </p:nvSpPr>
          <p:spPr>
            <a:xfrm>
              <a:off x="5705688" y="3810160"/>
              <a:ext cx="6486312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66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Doch</a:t>
              </a:r>
              <a:r>
                <a:rPr lang="en-US" sz="66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, 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ich mag </a:t>
              </a:r>
              <a:r>
                <a:rPr lang="en-US" sz="54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Brot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. </a:t>
              </a:r>
              <a:endParaRPr lang="th-TH" sz="5400" dirty="0">
                <a:latin typeface="Berlin Sans FB" pitchFamily="34" charset="0"/>
                <a:cs typeface="Angsana New" pitchFamily="18" charset="-34"/>
              </a:endParaRPr>
            </a:p>
          </p:txBody>
        </p:sp>
      </p:grpSp>
      <p:pic>
        <p:nvPicPr>
          <p:cNvPr id="12" name="Picture 2" descr="Bread Clipart Bread Clipart, Sliced, Food, Bread Loaf, French Loaf  Transparent Png – Pngset.com">
            <a:extLst>
              <a:ext uri="{FF2B5EF4-FFF2-40B4-BE49-F238E27FC236}">
                <a16:creationId xmlns:a16="http://schemas.microsoft.com/office/drawing/2014/main" id="{66543F69-7921-49A9-BEDD-749C37E1B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077" b="92154" l="4700" r="93900">
                        <a14:foregroundMark x1="13600" y1="19846" x2="43200" y2="30923"/>
                        <a14:foregroundMark x1="13900" y1="9846" x2="39700" y2="9846"/>
                        <a14:foregroundMark x1="30000" y1="7077" x2="41300" y2="7077"/>
                        <a14:foregroundMark x1="5600" y1="19846" x2="8100" y2="35692"/>
                        <a14:foregroundMark x1="8100" y1="35692" x2="10300" y2="38308"/>
                        <a14:foregroundMark x1="4400" y1="24615" x2="4700" y2="35692"/>
                        <a14:foregroundMark x1="4700" y1="35692" x2="10900" y2="37231"/>
                        <a14:foregroundMark x1="90800" y1="62308" x2="91800" y2="80462"/>
                        <a14:foregroundMark x1="91800" y1="80462" x2="87100" y2="92154"/>
                        <a14:foregroundMark x1="87100" y1="92154" x2="82500" y2="88615"/>
                        <a14:foregroundMark x1="82500" y1="88615" x2="81500" y2="86769"/>
                        <a14:foregroundMark x1="90900" y1="59231" x2="93900" y2="76615"/>
                        <a14:foregroundMark x1="93900" y1="76615" x2="91900" y2="827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1" y="2762470"/>
            <a:ext cx="5472690" cy="355724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Green Tick Clipart, Resolution:1400x1600 HD Png Download - CPPNG.com">
            <a:extLst>
              <a:ext uri="{FF2B5EF4-FFF2-40B4-BE49-F238E27FC236}">
                <a16:creationId xmlns:a16="http://schemas.microsoft.com/office/drawing/2014/main" id="{9003F9E0-15FE-4AA2-8F15-6461B8730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49999">
            <a:off x="2717901" y="1939796"/>
            <a:ext cx="3607620" cy="4122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8460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A803C-F5F5-42E8-9123-95BC47F1F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10C3F-370F-4CDF-ABE9-D13531C47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7475E5-B6EA-4CE0-A907-5384B9A61E13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C6D6E0-8C22-42AD-A0AE-E06C8DACFD4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75A869-EE58-40E1-9F2B-E64E9451E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AC58CBD-66F8-4A49-A2E0-BFFCA0E868D8}"/>
              </a:ext>
            </a:extLst>
          </p:cNvPr>
          <p:cNvSpPr/>
          <p:nvPr/>
        </p:nvSpPr>
        <p:spPr>
          <a:xfrm>
            <a:off x="4446104" y="1350038"/>
            <a:ext cx="7732459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Magst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du </a:t>
            </a:r>
            <a:r>
              <a:rPr lang="en-US" sz="6000" dirty="0" err="1">
                <a:solidFill>
                  <a:srgbClr val="FF0000"/>
                </a:solidFill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keine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Sahne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?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041ECEE-B8EA-4F2C-BF3C-9210A4BF79BE}"/>
              </a:ext>
            </a:extLst>
          </p:cNvPr>
          <p:cNvGrpSpPr/>
          <p:nvPr/>
        </p:nvGrpSpPr>
        <p:grpSpPr>
          <a:xfrm>
            <a:off x="5431746" y="3429000"/>
            <a:ext cx="6797053" cy="1870316"/>
            <a:chOff x="5394947" y="3429000"/>
            <a:chExt cx="6797053" cy="1870316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9404A71-8619-42C6-9393-BA6C199E77E2}"/>
                </a:ext>
              </a:extLst>
            </p:cNvPr>
            <p:cNvSpPr/>
            <p:nvPr/>
          </p:nvSpPr>
          <p:spPr>
            <a:xfrm>
              <a:off x="5394947" y="3429000"/>
              <a:ext cx="1942844" cy="187031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3683516-720B-4058-931A-735CA27520BB}"/>
                </a:ext>
              </a:extLst>
            </p:cNvPr>
            <p:cNvSpPr/>
            <p:nvPr/>
          </p:nvSpPr>
          <p:spPr>
            <a:xfrm>
              <a:off x="5394947" y="3810160"/>
              <a:ext cx="6797053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66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Doch</a:t>
              </a:r>
              <a:r>
                <a:rPr lang="en-US" sz="66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, 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ich mag </a:t>
              </a:r>
              <a:r>
                <a:rPr lang="en-US" sz="54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Sahne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. </a:t>
              </a:r>
              <a:endParaRPr lang="th-TH" sz="5400" dirty="0">
                <a:latin typeface="Berlin Sans FB" pitchFamily="34" charset="0"/>
                <a:cs typeface="Angsana New" pitchFamily="18" charset="-34"/>
              </a:endParaRPr>
            </a:p>
          </p:txBody>
        </p:sp>
      </p:grpSp>
      <p:pic>
        <p:nvPicPr>
          <p:cNvPr id="14" name="Picture 16" descr="Whipped Cream transparent PNG - StickPNG">
            <a:extLst>
              <a:ext uri="{FF2B5EF4-FFF2-40B4-BE49-F238E27FC236}">
                <a16:creationId xmlns:a16="http://schemas.microsoft.com/office/drawing/2014/main" id="{6E9C8CDD-329B-4020-B40A-04D58A2FE0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60" y="2174737"/>
            <a:ext cx="3607904" cy="278185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Green Tick Clipart, Resolution:1400x1600 HD Png Download - CPPNG.com">
            <a:extLst>
              <a:ext uri="{FF2B5EF4-FFF2-40B4-BE49-F238E27FC236}">
                <a16:creationId xmlns:a16="http://schemas.microsoft.com/office/drawing/2014/main" id="{9003F9E0-15FE-4AA2-8F15-6461B8730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49999">
            <a:off x="2717901" y="1939796"/>
            <a:ext cx="3607620" cy="4122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5954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A803C-F5F5-42E8-9123-95BC47F1F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10C3F-370F-4CDF-ABE9-D13531C47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7475E5-B6EA-4CE0-A907-5384B9A61E13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C6D6E0-8C22-42AD-A0AE-E06C8DACFD4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75A869-EE58-40E1-9F2B-E64E9451E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AC58CBD-66F8-4A49-A2E0-BFFCA0E868D8}"/>
              </a:ext>
            </a:extLst>
          </p:cNvPr>
          <p:cNvSpPr/>
          <p:nvPr/>
        </p:nvSpPr>
        <p:spPr>
          <a:xfrm>
            <a:off x="3657600" y="1350038"/>
            <a:ext cx="8520963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Magst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du </a:t>
            </a:r>
            <a:r>
              <a:rPr lang="en-US" sz="6000" dirty="0" err="1">
                <a:solidFill>
                  <a:srgbClr val="FF0000"/>
                </a:solidFill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keinen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Kuchen?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041ECEE-B8EA-4F2C-BF3C-9210A4BF79BE}"/>
              </a:ext>
            </a:extLst>
          </p:cNvPr>
          <p:cNvGrpSpPr/>
          <p:nvPr/>
        </p:nvGrpSpPr>
        <p:grpSpPr>
          <a:xfrm>
            <a:off x="4899016" y="3429000"/>
            <a:ext cx="7329784" cy="2320152"/>
            <a:chOff x="5394947" y="3429000"/>
            <a:chExt cx="6797053" cy="2320152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9404A71-8619-42C6-9393-BA6C199E77E2}"/>
                </a:ext>
              </a:extLst>
            </p:cNvPr>
            <p:cNvSpPr/>
            <p:nvPr/>
          </p:nvSpPr>
          <p:spPr>
            <a:xfrm>
              <a:off x="5394947" y="3429000"/>
              <a:ext cx="1942844" cy="187031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3683516-720B-4058-931A-735CA27520BB}"/>
                </a:ext>
              </a:extLst>
            </p:cNvPr>
            <p:cNvSpPr/>
            <p:nvPr/>
          </p:nvSpPr>
          <p:spPr>
            <a:xfrm>
              <a:off x="5394947" y="3810160"/>
              <a:ext cx="6797053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66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Doch</a:t>
              </a:r>
              <a:r>
                <a:rPr lang="en-US" sz="66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, 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ich mag Kuchen. </a:t>
              </a:r>
              <a:endParaRPr lang="th-TH" sz="5400" dirty="0">
                <a:latin typeface="Berlin Sans FB" pitchFamily="34" charset="0"/>
                <a:cs typeface="Angsana New" pitchFamily="18" charset="-34"/>
              </a:endParaRPr>
            </a:p>
          </p:txBody>
        </p:sp>
      </p:grpSp>
      <p:pic>
        <p:nvPicPr>
          <p:cNvPr id="15" name="Picture 2" descr="Piece Cake clipart transparent - Clipart World">
            <a:extLst>
              <a:ext uri="{FF2B5EF4-FFF2-40B4-BE49-F238E27FC236}">
                <a16:creationId xmlns:a16="http://schemas.microsoft.com/office/drawing/2014/main" id="{6337B745-07C2-4AA2-8406-B8D2420E2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55" y="2341836"/>
            <a:ext cx="4060815" cy="3966250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Green Tick Clipart, Resolution:1400x1600 HD Png Download - CPPNG.com">
            <a:extLst>
              <a:ext uri="{FF2B5EF4-FFF2-40B4-BE49-F238E27FC236}">
                <a16:creationId xmlns:a16="http://schemas.microsoft.com/office/drawing/2014/main" id="{9003F9E0-15FE-4AA2-8F15-6461B8730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49999">
            <a:off x="2261954" y="1939796"/>
            <a:ext cx="3607620" cy="4122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6290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A803C-F5F5-42E8-9123-95BC47F1F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10C3F-370F-4CDF-ABE9-D13531C47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7475E5-B6EA-4CE0-A907-5384B9A61E13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C6D6E0-8C22-42AD-A0AE-E06C8DACFD4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75A869-EE58-40E1-9F2B-E64E9451E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AC58CBD-66F8-4A49-A2E0-BFFCA0E868D8}"/>
              </a:ext>
            </a:extLst>
          </p:cNvPr>
          <p:cNvSpPr/>
          <p:nvPr/>
        </p:nvSpPr>
        <p:spPr>
          <a:xfrm>
            <a:off x="3657600" y="1350038"/>
            <a:ext cx="8520963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Magst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du </a:t>
            </a:r>
            <a:r>
              <a:rPr lang="en-US" sz="6000" dirty="0" err="1">
                <a:solidFill>
                  <a:srgbClr val="FF0000"/>
                </a:solidFill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keinen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Braten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?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041ECEE-B8EA-4F2C-BF3C-9210A4BF79BE}"/>
              </a:ext>
            </a:extLst>
          </p:cNvPr>
          <p:cNvGrpSpPr/>
          <p:nvPr/>
        </p:nvGrpSpPr>
        <p:grpSpPr>
          <a:xfrm>
            <a:off x="4899016" y="3429000"/>
            <a:ext cx="7329784" cy="1870316"/>
            <a:chOff x="5394947" y="3429000"/>
            <a:chExt cx="6797053" cy="1870316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9404A71-8619-42C6-9393-BA6C199E77E2}"/>
                </a:ext>
              </a:extLst>
            </p:cNvPr>
            <p:cNvSpPr/>
            <p:nvPr/>
          </p:nvSpPr>
          <p:spPr>
            <a:xfrm>
              <a:off x="5394947" y="3429000"/>
              <a:ext cx="1942844" cy="187031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3683516-720B-4058-931A-735CA27520BB}"/>
                </a:ext>
              </a:extLst>
            </p:cNvPr>
            <p:cNvSpPr/>
            <p:nvPr/>
          </p:nvSpPr>
          <p:spPr>
            <a:xfrm>
              <a:off x="5394947" y="3810160"/>
              <a:ext cx="6797053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66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Doch</a:t>
              </a:r>
              <a:r>
                <a:rPr lang="en-US" sz="66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, 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ich mag </a:t>
              </a:r>
              <a:r>
                <a:rPr lang="en-US" sz="54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Braten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. </a:t>
              </a:r>
              <a:endParaRPr lang="th-TH" sz="5400" dirty="0">
                <a:latin typeface="Berlin Sans FB" pitchFamily="34" charset="0"/>
                <a:cs typeface="Angsana New" pitchFamily="18" charset="-34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B00A0F0-10B1-4E6A-849F-3BEFFE273B4A}"/>
              </a:ext>
            </a:extLst>
          </p:cNvPr>
          <p:cNvGrpSpPr/>
          <p:nvPr/>
        </p:nvGrpSpPr>
        <p:grpSpPr>
          <a:xfrm>
            <a:off x="173255" y="2523870"/>
            <a:ext cx="4578777" cy="3653094"/>
            <a:chOff x="3363773" y="3505575"/>
            <a:chExt cx="5080174" cy="3041988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pic>
          <p:nvPicPr>
            <p:cNvPr id="17" name="Picture 8" descr="Dog Bowl Tray Bowl Red Plate PNG | Picpng">
              <a:extLst>
                <a:ext uri="{FF2B5EF4-FFF2-40B4-BE49-F238E27FC236}">
                  <a16:creationId xmlns:a16="http://schemas.microsoft.com/office/drawing/2014/main" id="{CB7EDF7B-1412-4661-9C86-06CB2CDA07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43369">
              <a:off x="3363773" y="3929358"/>
              <a:ext cx="5080174" cy="25400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6" descr="Roast Pork Transparent Clipart (#3978512) - PikPng">
              <a:extLst>
                <a:ext uri="{FF2B5EF4-FFF2-40B4-BE49-F238E27FC236}">
                  <a16:creationId xmlns:a16="http://schemas.microsoft.com/office/drawing/2014/main" id="{03966D03-9373-4196-9249-0F4BA76047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7794" b="98342" l="4405" r="93571">
                          <a14:foregroundMark x1="10000" y1="42620" x2="11310" y2="51741"/>
                          <a14:foregroundMark x1="11310" y1="51741" x2="8690" y2="43781"/>
                          <a14:foregroundMark x1="8690" y1="43781" x2="8690" y2="43284"/>
                          <a14:foregroundMark x1="9048" y1="37977" x2="5000" y2="45439"/>
                          <a14:foregroundMark x1="5000" y1="45439" x2="9524" y2="52073"/>
                          <a14:foregroundMark x1="9524" y1="52073" x2="8452" y2="39635"/>
                          <a14:foregroundMark x1="8452" y1="39635" x2="7619" y2="38972"/>
                          <a14:foregroundMark x1="4405" y1="44279" x2="7619" y2="53897"/>
                          <a14:foregroundMark x1="7619" y1="53897" x2="9405" y2="55058"/>
                          <a14:foregroundMark x1="41578" y1="74040" x2="43214" y2="75124"/>
                          <a14:foregroundMark x1="30952" y1="66998" x2="38751" y2="72166"/>
                          <a14:foregroundMark x1="17262" y1="62521" x2="18171" y2="63215"/>
                          <a14:foregroundMark x1="55890" y1="89566" x2="56827" y2="89839"/>
                          <a14:foregroundMark x1="90000" y1="49917" x2="93690" y2="59867"/>
                          <a14:foregroundMark x1="93690" y1="59867" x2="93214" y2="63682"/>
                          <a14:foregroundMark x1="27976" y1="7794" x2="35238" y2="16584"/>
                          <a14:foregroundMark x1="35238" y1="16584" x2="35238" y2="16915"/>
                          <a14:backgroundMark x1="27262" y1="78773" x2="52857" y2="97512"/>
                          <a14:backgroundMark x1="52857" y1="97512" x2="52857" y2="97512"/>
                          <a14:backgroundMark x1="19524" y1="70315" x2="33333" y2="78773"/>
                          <a14:backgroundMark x1="7262" y1="59038" x2="55714" y2="99502"/>
                          <a14:backgroundMark x1="47024" y1="84411" x2="56190" y2="89055"/>
                          <a14:backgroundMark x1="29881" y1="72305" x2="48095" y2="83085"/>
                          <a14:backgroundMark x1="48095" y1="83085" x2="48571" y2="84080"/>
                          <a14:backgroundMark x1="20000" y1="67164" x2="39881" y2="76949"/>
                          <a14:backgroundMark x1="39881" y1="76949" x2="39881" y2="77114"/>
                          <a14:backgroundMark x1="18452" y1="62852" x2="23810" y2="68491"/>
                          <a14:backgroundMark x1="3690" y1="55224" x2="11548" y2="62852"/>
                          <a14:backgroundMark x1="58571" y1="90216" x2="72262" y2="93532"/>
                          <a14:backgroundMark x1="56548" y1="90381" x2="60595" y2="9137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313890">
              <a:off x="3880508" y="3505575"/>
              <a:ext cx="4237595" cy="30419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146" name="Picture 2" descr="Green Tick Clipart, Resolution:1400x1600 HD Png Download - CPPNG.com">
            <a:extLst>
              <a:ext uri="{FF2B5EF4-FFF2-40B4-BE49-F238E27FC236}">
                <a16:creationId xmlns:a16="http://schemas.microsoft.com/office/drawing/2014/main" id="{9003F9E0-15FE-4AA2-8F15-6461B8730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49999">
            <a:off x="2639376" y="1607189"/>
            <a:ext cx="3607620" cy="4122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4" descr="Cheese PNG Icon 85667 - Web Icons PNG">
            <a:extLst>
              <a:ext uri="{FF2B5EF4-FFF2-40B4-BE49-F238E27FC236}">
                <a16:creationId xmlns:a16="http://schemas.microsoft.com/office/drawing/2014/main" id="{3696022C-0E2D-46C3-A6BD-0CFF4D0B73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9211" y="2316163"/>
            <a:ext cx="1752730" cy="1437341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4133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A803C-F5F5-42E8-9123-95BC47F1F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10C3F-370F-4CDF-ABE9-D13531C47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7475E5-B6EA-4CE0-A907-5384B9A61E13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C6D6E0-8C22-42AD-A0AE-E06C8DACFD4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75A869-EE58-40E1-9F2B-E64E9451E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AC58CBD-66F8-4A49-A2E0-BFFCA0E868D8}"/>
              </a:ext>
            </a:extLst>
          </p:cNvPr>
          <p:cNvSpPr/>
          <p:nvPr/>
        </p:nvSpPr>
        <p:spPr>
          <a:xfrm>
            <a:off x="4512365" y="1350038"/>
            <a:ext cx="7666198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Magst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du </a:t>
            </a:r>
            <a:r>
              <a:rPr lang="en-US" sz="6000" dirty="0" err="1">
                <a:solidFill>
                  <a:srgbClr val="FF0000"/>
                </a:solidFill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keinen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Käse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?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041ECEE-B8EA-4F2C-BF3C-9210A4BF79BE}"/>
              </a:ext>
            </a:extLst>
          </p:cNvPr>
          <p:cNvGrpSpPr/>
          <p:nvPr/>
        </p:nvGrpSpPr>
        <p:grpSpPr>
          <a:xfrm>
            <a:off x="5248655" y="3466528"/>
            <a:ext cx="7447869" cy="1870316"/>
            <a:chOff x="5719174" y="3466528"/>
            <a:chExt cx="6906556" cy="1870316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9404A71-8619-42C6-9393-BA6C199E77E2}"/>
                </a:ext>
              </a:extLst>
            </p:cNvPr>
            <p:cNvSpPr/>
            <p:nvPr/>
          </p:nvSpPr>
          <p:spPr>
            <a:xfrm>
              <a:off x="5719174" y="3466528"/>
              <a:ext cx="1942844" cy="187031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3683516-720B-4058-931A-735CA27520BB}"/>
                </a:ext>
              </a:extLst>
            </p:cNvPr>
            <p:cNvSpPr/>
            <p:nvPr/>
          </p:nvSpPr>
          <p:spPr>
            <a:xfrm>
              <a:off x="5828677" y="3809577"/>
              <a:ext cx="6797053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66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Doch</a:t>
              </a:r>
              <a:r>
                <a:rPr lang="en-US" sz="66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, 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ich mag </a:t>
              </a:r>
              <a:r>
                <a:rPr lang="en-US" sz="54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Käse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. </a:t>
              </a:r>
              <a:endParaRPr lang="th-TH" sz="5400" dirty="0">
                <a:latin typeface="Berlin Sans FB" pitchFamily="34" charset="0"/>
                <a:cs typeface="Angsana New" pitchFamily="18" charset="-34"/>
              </a:endParaRPr>
            </a:p>
          </p:txBody>
        </p:sp>
      </p:grpSp>
      <p:pic>
        <p:nvPicPr>
          <p:cNvPr id="19" name="Picture 14" descr="Cheese PNG Icon 85667 - Web Icons PNG">
            <a:extLst>
              <a:ext uri="{FF2B5EF4-FFF2-40B4-BE49-F238E27FC236}">
                <a16:creationId xmlns:a16="http://schemas.microsoft.com/office/drawing/2014/main" id="{3696022C-0E2D-46C3-A6BD-0CFF4D0B73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6061" y="3160761"/>
            <a:ext cx="3368103" cy="2762041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Green Tick Clipart, Resolution:1400x1600 HD Png Download - CPPNG.com">
            <a:extLst>
              <a:ext uri="{FF2B5EF4-FFF2-40B4-BE49-F238E27FC236}">
                <a16:creationId xmlns:a16="http://schemas.microsoft.com/office/drawing/2014/main" id="{9003F9E0-15FE-4AA2-8F15-6461B8730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49999">
            <a:off x="2485661" y="1797042"/>
            <a:ext cx="3607620" cy="4122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7573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A803C-F5F5-42E8-9123-95BC47F1F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10C3F-370F-4CDF-ABE9-D13531C47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7475E5-B6EA-4CE0-A907-5384B9A61E13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C6D6E0-8C22-42AD-A0AE-E06C8DACFD4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75A869-EE58-40E1-9F2B-E64E9451E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AC58CBD-66F8-4A49-A2E0-BFFCA0E868D8}"/>
              </a:ext>
            </a:extLst>
          </p:cNvPr>
          <p:cNvSpPr/>
          <p:nvPr/>
        </p:nvSpPr>
        <p:spPr>
          <a:xfrm>
            <a:off x="1662964" y="1350038"/>
            <a:ext cx="10515599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Magst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du </a:t>
            </a: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Brötchen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6000" dirty="0" err="1">
                <a:solidFill>
                  <a:srgbClr val="00B050"/>
                </a:solidFill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mit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Wurst?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7C30F9E-0CC2-4735-B43B-E839605756BF}"/>
              </a:ext>
            </a:extLst>
          </p:cNvPr>
          <p:cNvGrpSpPr/>
          <p:nvPr/>
        </p:nvGrpSpPr>
        <p:grpSpPr>
          <a:xfrm>
            <a:off x="5571405" y="3619500"/>
            <a:ext cx="7263516" cy="2233778"/>
            <a:chOff x="5571405" y="3619500"/>
            <a:chExt cx="7263516" cy="2233778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133906D-C8F7-4683-B34E-A79395630074}"/>
                </a:ext>
              </a:extLst>
            </p:cNvPr>
            <p:cNvSpPr/>
            <p:nvPr/>
          </p:nvSpPr>
          <p:spPr>
            <a:xfrm>
              <a:off x="5571405" y="3619500"/>
              <a:ext cx="1537308" cy="15332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3683516-720B-4058-931A-735CA27520BB}"/>
                </a:ext>
              </a:extLst>
            </p:cNvPr>
            <p:cNvSpPr/>
            <p:nvPr/>
          </p:nvSpPr>
          <p:spPr>
            <a:xfrm>
              <a:off x="6063157" y="3914286"/>
              <a:ext cx="6771764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66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Ja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, ich mag </a:t>
              </a:r>
              <a:r>
                <a:rPr lang="en-US" sz="54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Brötchen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</a:t>
              </a:r>
              <a:r>
                <a:rPr lang="en-US" sz="5400" dirty="0" err="1">
                  <a:solidFill>
                    <a:srgbClr val="00B050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mit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Wurst. </a:t>
              </a:r>
              <a:endParaRPr lang="th-TH" sz="5400" dirty="0">
                <a:latin typeface="Berlin Sans FB" pitchFamily="34" charset="0"/>
                <a:cs typeface="Angsana New" pitchFamily="18" charset="-34"/>
              </a:endParaRPr>
            </a:p>
          </p:txBody>
        </p:sp>
      </p:grpSp>
      <p:pic>
        <p:nvPicPr>
          <p:cNvPr id="13" name="Picture 4" descr="Rye bread White bread Baguette French cuisine Toast, Round bread, baked  Goods, food, cheese png | PNGWing">
            <a:extLst>
              <a:ext uri="{FF2B5EF4-FFF2-40B4-BE49-F238E27FC236}">
                <a16:creationId xmlns:a16="http://schemas.microsoft.com/office/drawing/2014/main" id="{A7AAC92A-2218-429F-B2D3-93D83109A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255" y="3365500"/>
            <a:ext cx="4242263" cy="31816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2" name="Picture 2" descr="Grilled Sausage PNG Clip Art​ | Gallery Yopriceville - High-Quality Free  Images and Transparent PNG Clipart">
            <a:extLst>
              <a:ext uri="{FF2B5EF4-FFF2-40B4-BE49-F238E27FC236}">
                <a16:creationId xmlns:a16="http://schemas.microsoft.com/office/drawing/2014/main" id="{59B810C4-7C89-42A6-AA6B-3616398CF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837" y="3321059"/>
            <a:ext cx="4357874" cy="153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Green Tick Clipart, Resolution:1400x1600 HD Png Download - CPPNG.com">
            <a:extLst>
              <a:ext uri="{FF2B5EF4-FFF2-40B4-BE49-F238E27FC236}">
                <a16:creationId xmlns:a16="http://schemas.microsoft.com/office/drawing/2014/main" id="{9003F9E0-15FE-4AA2-8F15-6461B8730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49999">
            <a:off x="2357312" y="2053548"/>
            <a:ext cx="3607620" cy="4122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2087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A803C-F5F5-42E8-9123-95BC47F1F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10C3F-370F-4CDF-ABE9-D13531C47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7475E5-B6EA-4CE0-A907-5384B9A61E13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C6D6E0-8C22-42AD-A0AE-E06C8DACFD4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75A869-EE58-40E1-9F2B-E64E9451E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2ABE5E9-C83E-4AD3-84DD-D53EB4ACABA3}"/>
              </a:ext>
            </a:extLst>
          </p:cNvPr>
          <p:cNvGrpSpPr/>
          <p:nvPr/>
        </p:nvGrpSpPr>
        <p:grpSpPr>
          <a:xfrm>
            <a:off x="5914593" y="3410500"/>
            <a:ext cx="7196376" cy="2301471"/>
            <a:chOff x="5914593" y="3410500"/>
            <a:chExt cx="7196376" cy="2301471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95E9670-7235-489E-9137-B988F366FF6A}"/>
                </a:ext>
              </a:extLst>
            </p:cNvPr>
            <p:cNvSpPr/>
            <p:nvPr/>
          </p:nvSpPr>
          <p:spPr>
            <a:xfrm>
              <a:off x="5914593" y="3410500"/>
              <a:ext cx="1537308" cy="15332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3683516-720B-4058-931A-735CA27520BB}"/>
                </a:ext>
              </a:extLst>
            </p:cNvPr>
            <p:cNvSpPr/>
            <p:nvPr/>
          </p:nvSpPr>
          <p:spPr>
            <a:xfrm>
              <a:off x="6339205" y="3644738"/>
              <a:ext cx="6771764" cy="20672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66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Ja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, ich mag </a:t>
              </a:r>
              <a:r>
                <a:rPr lang="en-US" sz="54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Kaffee</a:t>
              </a:r>
              <a:endParaRPr lang="en-US" sz="5400" dirty="0">
                <a:latin typeface="Berlin Sans FB" pitchFamily="34" charset="0"/>
                <a:ea typeface="Angsana New" pitchFamily="18" charset="-34"/>
                <a:cs typeface="Cordia New" pitchFamily="34" charset="-34"/>
              </a:endParaRPr>
            </a:p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</a:t>
              </a:r>
              <a:r>
                <a:rPr lang="en-US" sz="5400" dirty="0" err="1">
                  <a:solidFill>
                    <a:srgbClr val="00B050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mit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Milch.</a:t>
              </a:r>
              <a:endParaRPr lang="th-TH" sz="5400" dirty="0">
                <a:latin typeface="Berlin Sans FB" pitchFamily="34" charset="0"/>
                <a:cs typeface="Angsana New" pitchFamily="18" charset="-34"/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9AC58CBD-66F8-4A49-A2E0-BFFCA0E868D8}"/>
              </a:ext>
            </a:extLst>
          </p:cNvPr>
          <p:cNvSpPr/>
          <p:nvPr/>
        </p:nvSpPr>
        <p:spPr>
          <a:xfrm>
            <a:off x="3251937" y="1464953"/>
            <a:ext cx="8940063" cy="101566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Magst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du </a:t>
            </a: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Kaffee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6000" dirty="0" err="1">
                <a:solidFill>
                  <a:srgbClr val="00B050"/>
                </a:solidFill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mit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Milch?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14" name="Picture 14" descr="Image result for milk">
            <a:extLst>
              <a:ext uri="{FF2B5EF4-FFF2-40B4-BE49-F238E27FC236}">
                <a16:creationId xmlns:a16="http://schemas.microsoft.com/office/drawing/2014/main" id="{81E6E46B-34FD-466A-91C7-21D89D69B2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72" b="84615" l="15502" r="84802">
                        <a14:foregroundMark x1="30699" y1="17094" x2="37082" y2="58974"/>
                        <a14:foregroundMark x1="34347" y1="21083" x2="49240" y2="49003"/>
                        <a14:foregroundMark x1="49240" y1="49003" x2="49240" y2="50142"/>
                        <a14:foregroundMark x1="26444" y1="11966" x2="43769" y2="10256"/>
                        <a14:foregroundMark x1="16413" y1="26496" x2="18845" y2="72934"/>
                        <a14:foregroundMark x1="22796" y1="45584" x2="33131" y2="69516"/>
                        <a14:foregroundMark x1="25228" y1="51567" x2="28875" y2="66097"/>
                        <a14:foregroundMark x1="26444" y1="46154" x2="30699" y2="62963"/>
                        <a14:foregroundMark x1="19453" y1="46724" x2="22188" y2="54416"/>
                        <a14:foregroundMark x1="22188" y1="50142" x2="45593" y2="74644"/>
                        <a14:foregroundMark x1="26444" y1="53846" x2="27052" y2="68376"/>
                        <a14:foregroundMark x1="23404" y1="66667" x2="30699" y2="58974"/>
                        <a14:foregroundMark x1="30091" y1="52137" x2="33739" y2="54986"/>
                        <a14:foregroundMark x1="33739" y1="50427" x2="35562" y2="68946"/>
                        <a14:foregroundMark x1="30091" y1="53276" x2="27052" y2="65527"/>
                        <a14:foregroundMark x1="25836" y1="49003" x2="22796" y2="60114"/>
                        <a14:foregroundMark x1="20365" y1="53276" x2="20365" y2="64103"/>
                        <a14:foregroundMark x1="20973" y1="49573" x2="24620" y2="69516"/>
                        <a14:foregroundMark x1="24012" y1="57265" x2="25228" y2="71795"/>
                        <a14:foregroundMark x1="46201" y1="56695" x2="80851" y2="71225"/>
                        <a14:foregroundMark x1="80851" y1="71225" x2="64742" y2="63533"/>
                        <a14:foregroundMark x1="63526" y1="51567" x2="85714" y2="73789"/>
                        <a14:foregroundMark x1="85714" y1="73789" x2="64134" y2="54416"/>
                        <a14:foregroundMark x1="64134" y1="54416" x2="64134" y2="51567"/>
                        <a14:foregroundMark x1="68997" y1="64957" x2="62310" y2="69516"/>
                        <a14:foregroundMark x1="64134" y1="61823" x2="62918" y2="64103"/>
                        <a14:foregroundMark x1="82067" y1="66667" x2="65350" y2="67236"/>
                        <a14:foregroundMark x1="64134" y1="69516" x2="64742" y2="65527"/>
                        <a14:foregroundMark x1="63526" y1="65527" x2="58663" y2="69516"/>
                        <a14:foregroundMark x1="77204" y1="69516" x2="83283" y2="71225"/>
                        <a14:foregroundMark x1="83283" y1="71225" x2="78419" y2="80057"/>
                        <a14:foregroundMark x1="67781" y1="73504" x2="71429" y2="82336"/>
                        <a14:foregroundMark x1="67173" y1="80627" x2="67173" y2="80627"/>
                        <a14:foregroundMark x1="66565" y1="80057" x2="66565" y2="80057"/>
                        <a14:foregroundMark x1="64134" y1="79487" x2="64134" y2="79487"/>
                        <a14:foregroundMark x1="64742" y1="79202" x2="69605" y2="82336"/>
                        <a14:foregroundMark x1="69605" y1="81766" x2="74164" y2="81766"/>
                        <a14:foregroundMark x1="69605" y1="80627" x2="69605" y2="80627"/>
                        <a14:foregroundMark x1="63526" y1="80057" x2="63526" y2="80057"/>
                        <a14:foregroundMark x1="64134" y1="79202" x2="70821" y2="78063"/>
                        <a14:foregroundMark x1="69605" y1="74644" x2="79635" y2="75214"/>
                        <a14:foregroundMark x1="67781" y1="84615" x2="78419" y2="84615"/>
                      </a14:backgroundRemoval>
                    </a14:imgEffect>
                  </a14:imgLayer>
                </a14:imgProps>
              </a:ext>
            </a:extLst>
          </a:blip>
          <a:srcRect l="11731" t="5311" r="9807" b="11055"/>
          <a:stretch>
            <a:fillRect/>
          </a:stretch>
        </p:blipFill>
        <p:spPr bwMode="auto">
          <a:xfrm>
            <a:off x="2976246" y="2944758"/>
            <a:ext cx="2273402" cy="2591010"/>
          </a:xfrm>
          <a:prstGeom prst="rect">
            <a:avLst/>
          </a:prstGeom>
          <a:noFill/>
        </p:spPr>
      </p:pic>
      <p:pic>
        <p:nvPicPr>
          <p:cNvPr id="12" name="Picture 10" descr="56 free clip art coffee images Download Now">
            <a:extLst>
              <a:ext uri="{FF2B5EF4-FFF2-40B4-BE49-F238E27FC236}">
                <a16:creationId xmlns:a16="http://schemas.microsoft.com/office/drawing/2014/main" id="{0EE9948A-7EC1-4CC4-89E0-FF4C326889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92" y="2684417"/>
            <a:ext cx="3473583" cy="3763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Green Tick Clipart, Resolution:1400x1600 HD Png Download - CPPNG.com">
            <a:extLst>
              <a:ext uri="{FF2B5EF4-FFF2-40B4-BE49-F238E27FC236}">
                <a16:creationId xmlns:a16="http://schemas.microsoft.com/office/drawing/2014/main" id="{FC31C5DF-5ED5-4E8D-94F4-D029162AFE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49999">
            <a:off x="2673953" y="3062555"/>
            <a:ext cx="3607620" cy="4122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6711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A803C-F5F5-42E8-9123-95BC47F1F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10C3F-370F-4CDF-ABE9-D13531C47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7475E5-B6EA-4CE0-A907-5384B9A61E13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C6D6E0-8C22-42AD-A0AE-E06C8DACFD4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75A869-EE58-40E1-9F2B-E64E9451E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2ABE5E9-C83E-4AD3-84DD-D53EB4ACABA3}"/>
              </a:ext>
            </a:extLst>
          </p:cNvPr>
          <p:cNvGrpSpPr/>
          <p:nvPr/>
        </p:nvGrpSpPr>
        <p:grpSpPr>
          <a:xfrm>
            <a:off x="6898215" y="3429000"/>
            <a:ext cx="6212753" cy="2282971"/>
            <a:chOff x="6898215" y="3429000"/>
            <a:chExt cx="6212753" cy="2282971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95E9670-7235-489E-9137-B988F366FF6A}"/>
                </a:ext>
              </a:extLst>
            </p:cNvPr>
            <p:cNvSpPr/>
            <p:nvPr/>
          </p:nvSpPr>
          <p:spPr>
            <a:xfrm>
              <a:off x="6898215" y="3429000"/>
              <a:ext cx="1537308" cy="15332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3683516-720B-4058-931A-735CA27520BB}"/>
                </a:ext>
              </a:extLst>
            </p:cNvPr>
            <p:cNvSpPr/>
            <p:nvPr/>
          </p:nvSpPr>
          <p:spPr>
            <a:xfrm>
              <a:off x="7338025" y="3644738"/>
              <a:ext cx="5772943" cy="20672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66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Ja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, ich mag Tee</a:t>
              </a:r>
            </a:p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</a:t>
              </a:r>
              <a:r>
                <a:rPr lang="en-US" sz="5400" dirty="0" err="1">
                  <a:solidFill>
                    <a:srgbClr val="00B050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mit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Milch.</a:t>
              </a:r>
              <a:endParaRPr lang="th-TH" sz="5400" dirty="0">
                <a:latin typeface="Berlin Sans FB" pitchFamily="34" charset="0"/>
                <a:cs typeface="Angsana New" pitchFamily="18" charset="-34"/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9AC58CBD-66F8-4A49-A2E0-BFFCA0E868D8}"/>
              </a:ext>
            </a:extLst>
          </p:cNvPr>
          <p:cNvSpPr/>
          <p:nvPr/>
        </p:nvSpPr>
        <p:spPr>
          <a:xfrm>
            <a:off x="4124739" y="1464953"/>
            <a:ext cx="8067261" cy="101566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Magst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du Tee </a:t>
            </a:r>
            <a:r>
              <a:rPr lang="en-US" sz="6000" dirty="0" err="1">
                <a:solidFill>
                  <a:srgbClr val="00B050"/>
                </a:solidFill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mit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Milch?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14" name="Picture 14" descr="Image result for milk">
            <a:extLst>
              <a:ext uri="{FF2B5EF4-FFF2-40B4-BE49-F238E27FC236}">
                <a16:creationId xmlns:a16="http://schemas.microsoft.com/office/drawing/2014/main" id="{81E6E46B-34FD-466A-91C7-21D89D69B2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72" b="84615" l="15502" r="84802">
                        <a14:foregroundMark x1="30699" y1="17094" x2="37082" y2="58974"/>
                        <a14:foregroundMark x1="34347" y1="21083" x2="49240" y2="49003"/>
                        <a14:foregroundMark x1="49240" y1="49003" x2="49240" y2="50142"/>
                        <a14:foregroundMark x1="26444" y1="11966" x2="43769" y2="10256"/>
                        <a14:foregroundMark x1="16413" y1="26496" x2="18845" y2="72934"/>
                        <a14:foregroundMark x1="22796" y1="45584" x2="33131" y2="69516"/>
                        <a14:foregroundMark x1="25228" y1="51567" x2="28875" y2="66097"/>
                        <a14:foregroundMark x1="26444" y1="46154" x2="30699" y2="62963"/>
                        <a14:foregroundMark x1="19453" y1="46724" x2="22188" y2="54416"/>
                        <a14:foregroundMark x1="22188" y1="50142" x2="45593" y2="74644"/>
                        <a14:foregroundMark x1="26444" y1="53846" x2="27052" y2="68376"/>
                        <a14:foregroundMark x1="23404" y1="66667" x2="30699" y2="58974"/>
                        <a14:foregroundMark x1="30091" y1="52137" x2="33739" y2="54986"/>
                        <a14:foregroundMark x1="33739" y1="50427" x2="35562" y2="68946"/>
                        <a14:foregroundMark x1="30091" y1="53276" x2="27052" y2="65527"/>
                        <a14:foregroundMark x1="25836" y1="49003" x2="22796" y2="60114"/>
                        <a14:foregroundMark x1="20365" y1="53276" x2="20365" y2="64103"/>
                        <a14:foregroundMark x1="20973" y1="49573" x2="24620" y2="69516"/>
                        <a14:foregroundMark x1="24012" y1="57265" x2="25228" y2="71795"/>
                        <a14:foregroundMark x1="46201" y1="56695" x2="80851" y2="71225"/>
                        <a14:foregroundMark x1="80851" y1="71225" x2="64742" y2="63533"/>
                        <a14:foregroundMark x1="63526" y1="51567" x2="85714" y2="73789"/>
                        <a14:foregroundMark x1="85714" y1="73789" x2="64134" y2="54416"/>
                        <a14:foregroundMark x1="64134" y1="54416" x2="64134" y2="51567"/>
                        <a14:foregroundMark x1="68997" y1="64957" x2="62310" y2="69516"/>
                        <a14:foregroundMark x1="64134" y1="61823" x2="62918" y2="64103"/>
                        <a14:foregroundMark x1="82067" y1="66667" x2="65350" y2="67236"/>
                        <a14:foregroundMark x1="64134" y1="69516" x2="64742" y2="65527"/>
                        <a14:foregroundMark x1="63526" y1="65527" x2="58663" y2="69516"/>
                        <a14:foregroundMark x1="77204" y1="69516" x2="83283" y2="71225"/>
                        <a14:foregroundMark x1="83283" y1="71225" x2="78419" y2="80057"/>
                        <a14:foregroundMark x1="67781" y1="73504" x2="71429" y2="82336"/>
                        <a14:foregroundMark x1="67173" y1="80627" x2="67173" y2="80627"/>
                        <a14:foregroundMark x1="66565" y1="80057" x2="66565" y2="80057"/>
                        <a14:foregroundMark x1="64134" y1="79487" x2="64134" y2="79487"/>
                        <a14:foregroundMark x1="64742" y1="79202" x2="69605" y2="82336"/>
                        <a14:foregroundMark x1="69605" y1="81766" x2="74164" y2="81766"/>
                        <a14:foregroundMark x1="69605" y1="80627" x2="69605" y2="80627"/>
                        <a14:foregroundMark x1="63526" y1="80057" x2="63526" y2="80057"/>
                        <a14:foregroundMark x1="64134" y1="79202" x2="70821" y2="78063"/>
                        <a14:foregroundMark x1="69605" y1="74644" x2="79635" y2="75214"/>
                        <a14:foregroundMark x1="67781" y1="84615" x2="78419" y2="84615"/>
                      </a14:backgroundRemoval>
                    </a14:imgEffect>
                  </a14:imgLayer>
                </a14:imgProps>
              </a:ext>
            </a:extLst>
          </a:blip>
          <a:srcRect l="11731" t="5311" r="9807" b="11055"/>
          <a:stretch>
            <a:fillRect/>
          </a:stretch>
        </p:blipFill>
        <p:spPr bwMode="auto">
          <a:xfrm>
            <a:off x="2986413" y="2446424"/>
            <a:ext cx="2273402" cy="2591010"/>
          </a:xfrm>
          <a:prstGeom prst="rect">
            <a:avLst/>
          </a:prstGeom>
          <a:noFill/>
        </p:spPr>
      </p:pic>
      <p:pic>
        <p:nvPicPr>
          <p:cNvPr id="18" name="Picture 4" descr="Cup of Tea PNG Clipart - Best WEB Clipart">
            <a:extLst>
              <a:ext uri="{FF2B5EF4-FFF2-40B4-BE49-F238E27FC236}">
                <a16:creationId xmlns:a16="http://schemas.microsoft.com/office/drawing/2014/main" id="{156B5919-5ECB-4BF2-BEAA-E049D0101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68" y="3502687"/>
            <a:ext cx="3483201" cy="2513176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Green Tick Clipart, Resolution:1400x1600 HD Png Download - CPPNG.com">
            <a:extLst>
              <a:ext uri="{FF2B5EF4-FFF2-40B4-BE49-F238E27FC236}">
                <a16:creationId xmlns:a16="http://schemas.microsoft.com/office/drawing/2014/main" id="{FC31C5DF-5ED5-4E8D-94F4-D029162AFE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49999">
            <a:off x="2788148" y="3237520"/>
            <a:ext cx="3607620" cy="4122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6533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A803C-F5F5-42E8-9123-95BC47F1F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10C3F-370F-4CDF-ABE9-D13531C47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7475E5-B6EA-4CE0-A907-5384B9A61E13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C6D6E0-8C22-42AD-A0AE-E06C8DACFD4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75A869-EE58-40E1-9F2B-E64E9451E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AC58CBD-66F8-4A49-A2E0-BFFCA0E868D8}"/>
              </a:ext>
            </a:extLst>
          </p:cNvPr>
          <p:cNvSpPr/>
          <p:nvPr/>
        </p:nvSpPr>
        <p:spPr>
          <a:xfrm>
            <a:off x="1662964" y="1350038"/>
            <a:ext cx="10515599" cy="101566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Magst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du </a:t>
            </a: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Brotchen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6000" dirty="0" err="1">
                <a:solidFill>
                  <a:srgbClr val="00B050"/>
                </a:solidFill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mit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Butter?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FC3467A-2560-48BF-9949-CD06CA4B0695}"/>
              </a:ext>
            </a:extLst>
          </p:cNvPr>
          <p:cNvGrpSpPr/>
          <p:nvPr/>
        </p:nvGrpSpPr>
        <p:grpSpPr>
          <a:xfrm>
            <a:off x="5729037" y="2969483"/>
            <a:ext cx="6771764" cy="2342776"/>
            <a:chOff x="5729037" y="2969483"/>
            <a:chExt cx="6771764" cy="2342776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B5D54D9-37AB-4A82-ACF8-E481F287806D}"/>
                </a:ext>
              </a:extLst>
            </p:cNvPr>
            <p:cNvSpPr/>
            <p:nvPr/>
          </p:nvSpPr>
          <p:spPr>
            <a:xfrm>
              <a:off x="5744644" y="2969483"/>
              <a:ext cx="1833579" cy="1751410"/>
            </a:xfrm>
            <a:prstGeom prst="ellipse">
              <a:avLst/>
            </a:prstGeom>
            <a:solidFill>
              <a:srgbClr val="FF9999"/>
            </a:solidFill>
            <a:ln>
              <a:solidFill>
                <a:srgbClr val="FF99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3683516-720B-4058-931A-735CA27520BB}"/>
                </a:ext>
              </a:extLst>
            </p:cNvPr>
            <p:cNvSpPr/>
            <p:nvPr/>
          </p:nvSpPr>
          <p:spPr>
            <a:xfrm>
              <a:off x="5729037" y="3373267"/>
              <a:ext cx="6771764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66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Nein</a:t>
              </a:r>
              <a:r>
                <a:rPr lang="en-US" sz="66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, 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ich mag </a:t>
              </a:r>
              <a:r>
                <a:rPr lang="en-US" sz="54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Brötchen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</a:t>
              </a:r>
              <a:r>
                <a:rPr lang="en-US" sz="5400" dirty="0" err="1">
                  <a:solidFill>
                    <a:srgbClr val="FF0000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ohne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Butter. </a:t>
              </a:r>
              <a:endParaRPr lang="th-TH" sz="5400" dirty="0">
                <a:latin typeface="Berlin Sans FB" pitchFamily="34" charset="0"/>
                <a:cs typeface="Angsana New" pitchFamily="18" charset="-34"/>
              </a:endParaRPr>
            </a:p>
          </p:txBody>
        </p:sp>
      </p:grpSp>
      <p:pic>
        <p:nvPicPr>
          <p:cNvPr id="12" name="Picture 2" descr="Bread Clipart Bread Clipart, Sliced, Food, Bread Loaf, French Loaf  Transparent Png – Pngset.com">
            <a:extLst>
              <a:ext uri="{FF2B5EF4-FFF2-40B4-BE49-F238E27FC236}">
                <a16:creationId xmlns:a16="http://schemas.microsoft.com/office/drawing/2014/main" id="{D05CD0F6-FF75-4F73-96B1-A2409221F3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077" b="92154" l="4700" r="93900">
                        <a14:foregroundMark x1="13600" y1="19846" x2="43200" y2="30923"/>
                        <a14:foregroundMark x1="13900" y1="9846" x2="39700" y2="9846"/>
                        <a14:foregroundMark x1="30000" y1="7077" x2="41300" y2="7077"/>
                        <a14:foregroundMark x1="5600" y1="19846" x2="8100" y2="35692"/>
                        <a14:foregroundMark x1="8100" y1="35692" x2="10300" y2="38308"/>
                        <a14:foregroundMark x1="4400" y1="24615" x2="4700" y2="35692"/>
                        <a14:foregroundMark x1="4700" y1="35692" x2="10900" y2="37231"/>
                        <a14:foregroundMark x1="90800" y1="62308" x2="91800" y2="80462"/>
                        <a14:foregroundMark x1="91800" y1="80462" x2="87100" y2="92154"/>
                        <a14:foregroundMark x1="87100" y1="92154" x2="82500" y2="88615"/>
                        <a14:foregroundMark x1="82500" y1="88615" x2="81500" y2="86769"/>
                        <a14:foregroundMark x1="90900" y1="59231" x2="93900" y2="76615"/>
                        <a14:foregroundMark x1="93900" y1="76615" x2="91900" y2="827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233" y="3040988"/>
            <a:ext cx="5978426" cy="38859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>
            <a:extLst>
              <a:ext uri="{FF2B5EF4-FFF2-40B4-BE49-F238E27FC236}">
                <a16:creationId xmlns:a16="http://schemas.microsoft.com/office/drawing/2014/main" id="{55601197-BFF9-4F5A-9E58-655F12B1B1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74" t="2837" r="25405" b="38889"/>
          <a:stretch/>
        </p:blipFill>
        <p:spPr bwMode="auto">
          <a:xfrm>
            <a:off x="3656848" y="4618962"/>
            <a:ext cx="1327155" cy="88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5" name="Cross 14">
            <a:extLst>
              <a:ext uri="{FF2B5EF4-FFF2-40B4-BE49-F238E27FC236}">
                <a16:creationId xmlns:a16="http://schemas.microsoft.com/office/drawing/2014/main" id="{060F87E2-C88E-48FD-99CB-698EB6106811}"/>
              </a:ext>
            </a:extLst>
          </p:cNvPr>
          <p:cNvSpPr/>
          <p:nvPr/>
        </p:nvSpPr>
        <p:spPr>
          <a:xfrm rot="3984493">
            <a:off x="568716" y="2081709"/>
            <a:ext cx="4602527" cy="4813300"/>
          </a:xfrm>
          <a:prstGeom prst="plus">
            <a:avLst>
              <a:gd name="adj" fmla="val 4821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144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A803C-F5F5-42E8-9123-95BC47F1F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10C3F-370F-4CDF-ABE9-D13531C47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7475E5-B6EA-4CE0-A907-5384B9A61E13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C6D6E0-8C22-42AD-A0AE-E06C8DACFD4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75A869-EE58-40E1-9F2B-E64E9451E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AC58CBD-66F8-4A49-A2E0-BFFCA0E868D8}"/>
              </a:ext>
            </a:extLst>
          </p:cNvPr>
          <p:cNvSpPr/>
          <p:nvPr/>
        </p:nvSpPr>
        <p:spPr>
          <a:xfrm>
            <a:off x="2628900" y="1350038"/>
            <a:ext cx="9549663" cy="101566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Magst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du Kuchen </a:t>
            </a:r>
            <a:r>
              <a:rPr lang="en-US" sz="6000" dirty="0" err="1">
                <a:solidFill>
                  <a:srgbClr val="FF0000"/>
                </a:solidFill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mit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Sahne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?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5CA8F4B-3FE4-4843-B34A-9C52BF66BE16}"/>
              </a:ext>
            </a:extLst>
          </p:cNvPr>
          <p:cNvGrpSpPr/>
          <p:nvPr/>
        </p:nvGrpSpPr>
        <p:grpSpPr>
          <a:xfrm>
            <a:off x="5236026" y="2782661"/>
            <a:ext cx="7211353" cy="2219081"/>
            <a:chOff x="5236026" y="2782661"/>
            <a:chExt cx="7211353" cy="2219081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7021D2F-6E2D-4289-B0A6-CF9BBC264D6B}"/>
                </a:ext>
              </a:extLst>
            </p:cNvPr>
            <p:cNvSpPr/>
            <p:nvPr/>
          </p:nvSpPr>
          <p:spPr>
            <a:xfrm>
              <a:off x="5236026" y="2782661"/>
              <a:ext cx="1833579" cy="1751410"/>
            </a:xfrm>
            <a:prstGeom prst="ellipse">
              <a:avLst/>
            </a:prstGeom>
            <a:solidFill>
              <a:srgbClr val="FF9999"/>
            </a:solidFill>
            <a:ln>
              <a:solidFill>
                <a:srgbClr val="FF99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3683516-720B-4058-931A-735CA27520BB}"/>
                </a:ext>
              </a:extLst>
            </p:cNvPr>
            <p:cNvSpPr/>
            <p:nvPr/>
          </p:nvSpPr>
          <p:spPr>
            <a:xfrm>
              <a:off x="5520583" y="3062750"/>
              <a:ext cx="6926796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66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Nein</a:t>
              </a:r>
              <a:r>
                <a:rPr lang="en-US" sz="66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, 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ich mag Kuchen </a:t>
              </a:r>
              <a:r>
                <a:rPr lang="en-US" sz="5400" dirty="0" err="1">
                  <a:solidFill>
                    <a:srgbClr val="FF0000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ohne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</a:t>
              </a:r>
              <a:r>
                <a:rPr lang="en-US" sz="54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Sahne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. </a:t>
              </a:r>
              <a:endParaRPr lang="th-TH" sz="5400" dirty="0">
                <a:latin typeface="Berlin Sans FB" pitchFamily="34" charset="0"/>
                <a:cs typeface="Angsana New" pitchFamily="18" charset="-34"/>
              </a:endParaRPr>
            </a:p>
          </p:txBody>
        </p:sp>
      </p:grpSp>
      <p:pic>
        <p:nvPicPr>
          <p:cNvPr id="13" name="Picture 2" descr="Piece Cake clipart transparent - Clipart World">
            <a:extLst>
              <a:ext uri="{FF2B5EF4-FFF2-40B4-BE49-F238E27FC236}">
                <a16:creationId xmlns:a16="http://schemas.microsoft.com/office/drawing/2014/main" id="{164C3FCA-3317-49D0-A768-FF9E62D21F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90" y="3438200"/>
            <a:ext cx="3653187" cy="3568115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6" name="Picture 2" descr="Whipped Cream transparent PNG - StickPNG">
            <a:extLst>
              <a:ext uri="{FF2B5EF4-FFF2-40B4-BE49-F238E27FC236}">
                <a16:creationId xmlns:a16="http://schemas.microsoft.com/office/drawing/2014/main" id="{D679B3EE-2DB3-4A5F-93EC-D0E0E44132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2718" y="2925223"/>
            <a:ext cx="2247448" cy="1732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ross 16">
            <a:extLst>
              <a:ext uri="{FF2B5EF4-FFF2-40B4-BE49-F238E27FC236}">
                <a16:creationId xmlns:a16="http://schemas.microsoft.com/office/drawing/2014/main" id="{DCF1AF52-C476-40A7-83BA-8DC465608B78}"/>
              </a:ext>
            </a:extLst>
          </p:cNvPr>
          <p:cNvSpPr/>
          <p:nvPr/>
        </p:nvSpPr>
        <p:spPr>
          <a:xfrm rot="3062206">
            <a:off x="1129685" y="2500544"/>
            <a:ext cx="3814857" cy="3825713"/>
          </a:xfrm>
          <a:prstGeom prst="plus">
            <a:avLst>
              <a:gd name="adj" fmla="val 4821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944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A803C-F5F5-42E8-9123-95BC47F1F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10C3F-370F-4CDF-ABE9-D13531C47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7475E5-B6EA-4CE0-A907-5384B9A61E13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C6D6E0-8C22-42AD-A0AE-E06C8DACFD4C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75A869-EE58-40E1-9F2B-E64E9451E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AC58CBD-66F8-4A49-A2E0-BFFCA0E868D8}"/>
              </a:ext>
            </a:extLst>
          </p:cNvPr>
          <p:cNvSpPr/>
          <p:nvPr/>
        </p:nvSpPr>
        <p:spPr>
          <a:xfrm>
            <a:off x="2566816" y="1350038"/>
            <a:ext cx="9611747" cy="101566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Magst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du </a:t>
            </a: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Eis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6000" dirty="0" err="1">
                <a:solidFill>
                  <a:srgbClr val="00B050"/>
                </a:solidFill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mit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Schokolade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?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FC3467A-2560-48BF-9949-CD06CA4B0695}"/>
              </a:ext>
            </a:extLst>
          </p:cNvPr>
          <p:cNvGrpSpPr/>
          <p:nvPr/>
        </p:nvGrpSpPr>
        <p:grpSpPr>
          <a:xfrm>
            <a:off x="6495531" y="2702117"/>
            <a:ext cx="6771764" cy="2434764"/>
            <a:chOff x="6406816" y="2973188"/>
            <a:chExt cx="6771764" cy="2434764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B5D54D9-37AB-4A82-ACF8-E481F287806D}"/>
                </a:ext>
              </a:extLst>
            </p:cNvPr>
            <p:cNvSpPr/>
            <p:nvPr/>
          </p:nvSpPr>
          <p:spPr>
            <a:xfrm>
              <a:off x="6454569" y="2973188"/>
              <a:ext cx="1833579" cy="1751410"/>
            </a:xfrm>
            <a:prstGeom prst="ellipse">
              <a:avLst/>
            </a:prstGeom>
            <a:solidFill>
              <a:srgbClr val="FF9999"/>
            </a:solidFill>
            <a:ln>
              <a:solidFill>
                <a:srgbClr val="FF99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3683516-720B-4058-931A-735CA27520BB}"/>
                </a:ext>
              </a:extLst>
            </p:cNvPr>
            <p:cNvSpPr/>
            <p:nvPr/>
          </p:nvSpPr>
          <p:spPr>
            <a:xfrm>
              <a:off x="6406816" y="3468960"/>
              <a:ext cx="6771764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66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Nein</a:t>
              </a:r>
              <a:r>
                <a:rPr lang="en-US" sz="66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, 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ich mag </a:t>
              </a:r>
              <a:r>
                <a:rPr lang="en-US" sz="54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Eis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</a:t>
              </a:r>
              <a:r>
                <a:rPr lang="en-US" sz="5400" dirty="0" err="1">
                  <a:solidFill>
                    <a:srgbClr val="FF0000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ohne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</a:t>
              </a:r>
              <a:r>
                <a:rPr lang="en-US" sz="54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Schokolade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. </a:t>
              </a:r>
              <a:endParaRPr lang="th-TH" sz="5400" dirty="0">
                <a:latin typeface="Berlin Sans FB" pitchFamily="34" charset="0"/>
                <a:cs typeface="Angsana New" pitchFamily="18" charset="-34"/>
              </a:endParaRPr>
            </a:p>
          </p:txBody>
        </p:sp>
      </p:grpSp>
      <p:pic>
        <p:nvPicPr>
          <p:cNvPr id="18" name="Picture 14" descr="Ice Cream Clipart Images Pink Ice Cream Cone Png Clip - Strawberry Ice Cream  Cone - Free Transparent PNG Clipart Images Download">
            <a:extLst>
              <a:ext uri="{FF2B5EF4-FFF2-40B4-BE49-F238E27FC236}">
                <a16:creationId xmlns:a16="http://schemas.microsoft.com/office/drawing/2014/main" id="{53A11BC7-2ED5-48F8-85C3-374DA7E0C7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856" b="93356" l="7143" r="90833">
                        <a14:foregroundMark x1="49643" y1="5912" x2="53214" y2="30349"/>
                        <a14:foregroundMark x1="8095" y1="35360" x2="7143" y2="44257"/>
                        <a14:foregroundMark x1="7143" y1="44257" x2="20238" y2="47410"/>
                        <a14:foregroundMark x1="86786" y1="37050" x2="90952" y2="44989"/>
                        <a14:foregroundMark x1="90952" y1="44989" x2="80119" y2="48536"/>
                        <a14:foregroundMark x1="50833" y1="93356" x2="50357" y2="72973"/>
                        <a14:foregroundMark x1="47262" y1="16667" x2="46905" y2="25000"/>
                        <a14:foregroundMark x1="46905" y1="25000" x2="65595" y2="22635"/>
                        <a14:foregroundMark x1="65595" y1="22635" x2="65714" y2="35417"/>
                        <a14:foregroundMark x1="65714" y1="35417" x2="86667" y2="37050"/>
                        <a14:foregroundMark x1="86667" y1="37050" x2="69643" y2="39471"/>
                        <a14:foregroundMark x1="54286" y1="15541" x2="55119" y2="24212"/>
                        <a14:foregroundMark x1="55119" y1="24212" x2="41071" y2="21678"/>
                        <a14:foregroundMark x1="41071" y1="21678" x2="46071" y2="16667"/>
                        <a14:foregroundMark x1="55476" y1="14809" x2="56310" y2="26464"/>
                        <a14:foregroundMark x1="55119" y1="14245" x2="52976" y2="26520"/>
                        <a14:foregroundMark x1="52976" y1="26520" x2="50833" y2="28491"/>
                        <a14:foregroundMark x1="56310" y1="16667" x2="55952" y2="25619"/>
                        <a14:foregroundMark x1="55952" y1="25619" x2="56667" y2="26858"/>
                        <a14:foregroundMark x1="80119" y1="42793" x2="37976" y2="39583"/>
                        <a14:foregroundMark x1="37976" y1="39583" x2="19881" y2="35980"/>
                        <a14:foregroundMark x1="19881" y1="35980" x2="35119" y2="34628"/>
                        <a14:foregroundMark x1="35119" y1="34628" x2="49643" y2="30011"/>
                        <a14:foregroundMark x1="49643" y1="30011" x2="49643" y2="300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071" y="2274921"/>
            <a:ext cx="2001745" cy="423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Dark Chocolate อิฐคุณภาพ Png Hd | PNG Play">
            <a:extLst>
              <a:ext uri="{FF2B5EF4-FFF2-40B4-BE49-F238E27FC236}">
                <a16:creationId xmlns:a16="http://schemas.microsoft.com/office/drawing/2014/main" id="{C3881643-258B-4D88-9869-21DC6DB1B0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71879">
            <a:off x="2280943" y="3248468"/>
            <a:ext cx="3117240" cy="2633772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ross 14">
            <a:extLst>
              <a:ext uri="{FF2B5EF4-FFF2-40B4-BE49-F238E27FC236}">
                <a16:creationId xmlns:a16="http://schemas.microsoft.com/office/drawing/2014/main" id="{060F87E2-C88E-48FD-99CB-698EB6106811}"/>
              </a:ext>
            </a:extLst>
          </p:cNvPr>
          <p:cNvSpPr/>
          <p:nvPr/>
        </p:nvSpPr>
        <p:spPr>
          <a:xfrm rot="3984493">
            <a:off x="568716" y="2081709"/>
            <a:ext cx="4602527" cy="4813300"/>
          </a:xfrm>
          <a:prstGeom prst="plus">
            <a:avLst>
              <a:gd name="adj" fmla="val 4821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154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A803C-F5F5-42E8-9123-95BC47F1F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10C3F-370F-4CDF-ABE9-D13531C47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7475E5-B6EA-4CE0-A907-5384B9A61E13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C6D6E0-8C22-42AD-A0AE-E06C8DACFD4C}"/>
              </a:ext>
            </a:extLst>
          </p:cNvPr>
          <p:cNvSpPr/>
          <p:nvPr/>
        </p:nvSpPr>
        <p:spPr>
          <a:xfrm>
            <a:off x="-1062461" y="80872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75A869-EE58-40E1-9F2B-E64E9451E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AC58CBD-66F8-4A49-A2E0-BFFCA0E868D8}"/>
              </a:ext>
            </a:extLst>
          </p:cNvPr>
          <p:cNvSpPr/>
          <p:nvPr/>
        </p:nvSpPr>
        <p:spPr>
          <a:xfrm>
            <a:off x="2951406" y="1350038"/>
            <a:ext cx="9227157" cy="101566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Magst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du </a:t>
            </a:r>
            <a:r>
              <a:rPr lang="en-US" sz="6000" dirty="0" err="1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Braten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6000" dirty="0" err="1">
                <a:solidFill>
                  <a:srgbClr val="00B050"/>
                </a:solidFill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mit</a:t>
            </a:r>
            <a:r>
              <a:rPr lang="en-US" sz="6000" dirty="0">
                <a:latin typeface="Berlin Sans FB" panose="020E0602020502020306" pitchFamily="34" charset="0"/>
                <a:ea typeface="Angsana New" pitchFamily="18" charset="-34"/>
                <a:cs typeface="Cordia New" pitchFamily="34" charset="-34"/>
              </a:rPr>
              <a:t> Salat?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FC3467A-2560-48BF-9949-CD06CA4B0695}"/>
              </a:ext>
            </a:extLst>
          </p:cNvPr>
          <p:cNvGrpSpPr/>
          <p:nvPr/>
        </p:nvGrpSpPr>
        <p:grpSpPr>
          <a:xfrm>
            <a:off x="5464266" y="3165737"/>
            <a:ext cx="6791972" cy="2484620"/>
            <a:chOff x="5375551" y="3436808"/>
            <a:chExt cx="6791972" cy="248462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B5D54D9-37AB-4A82-ACF8-E481F287806D}"/>
                </a:ext>
              </a:extLst>
            </p:cNvPr>
            <p:cNvSpPr/>
            <p:nvPr/>
          </p:nvSpPr>
          <p:spPr>
            <a:xfrm>
              <a:off x="5375551" y="3436808"/>
              <a:ext cx="1833579" cy="1751410"/>
            </a:xfrm>
            <a:prstGeom prst="ellipse">
              <a:avLst/>
            </a:prstGeom>
            <a:solidFill>
              <a:srgbClr val="FF9999"/>
            </a:solidFill>
            <a:ln>
              <a:solidFill>
                <a:srgbClr val="FF99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3683516-720B-4058-931A-735CA27520BB}"/>
                </a:ext>
              </a:extLst>
            </p:cNvPr>
            <p:cNvSpPr/>
            <p:nvPr/>
          </p:nvSpPr>
          <p:spPr>
            <a:xfrm>
              <a:off x="5395759" y="3854195"/>
              <a:ext cx="6771764" cy="20672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66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Nein</a:t>
              </a:r>
              <a:r>
                <a:rPr lang="en-US" sz="66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, 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ich mag </a:t>
              </a:r>
              <a:r>
                <a:rPr lang="en-US" sz="5400" dirty="0" err="1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Braten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    </a:t>
              </a:r>
            </a:p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5400" dirty="0">
                  <a:solidFill>
                    <a:srgbClr val="FF0000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          </a:t>
              </a:r>
              <a:r>
                <a:rPr lang="en-US" sz="5400" dirty="0" err="1">
                  <a:solidFill>
                    <a:srgbClr val="FF0000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ohne</a:t>
              </a:r>
              <a:r>
                <a:rPr lang="en-US" sz="5400" dirty="0"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Salat. </a:t>
              </a:r>
              <a:endParaRPr lang="th-TH" sz="5400" dirty="0">
                <a:latin typeface="Berlin Sans FB" pitchFamily="34" charset="0"/>
                <a:cs typeface="Angsana New" pitchFamily="18" charset="-34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624F024-4AEF-4E35-BBE4-ABC368477395}"/>
              </a:ext>
            </a:extLst>
          </p:cNvPr>
          <p:cNvGrpSpPr/>
          <p:nvPr/>
        </p:nvGrpSpPr>
        <p:grpSpPr>
          <a:xfrm>
            <a:off x="0" y="2925223"/>
            <a:ext cx="4851804" cy="3907548"/>
            <a:chOff x="3363773" y="3505575"/>
            <a:chExt cx="5080174" cy="3041988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pic>
          <p:nvPicPr>
            <p:cNvPr id="20" name="Picture 8" descr="Dog Bowl Tray Bowl Red Plate PNG | Picpng">
              <a:extLst>
                <a:ext uri="{FF2B5EF4-FFF2-40B4-BE49-F238E27FC236}">
                  <a16:creationId xmlns:a16="http://schemas.microsoft.com/office/drawing/2014/main" id="{6183B70E-5860-4ED1-A1C2-5AC8D971D2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43369">
              <a:off x="3363773" y="3929358"/>
              <a:ext cx="5080174" cy="25400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6" descr="Roast Pork Transparent Clipart (#3978512) - PikPng">
              <a:extLst>
                <a:ext uri="{FF2B5EF4-FFF2-40B4-BE49-F238E27FC236}">
                  <a16:creationId xmlns:a16="http://schemas.microsoft.com/office/drawing/2014/main" id="{23D9C75A-7E46-43E7-9075-3838657014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7794" b="98342" l="4405" r="93571">
                          <a14:foregroundMark x1="10000" y1="42620" x2="11310" y2="51741"/>
                          <a14:foregroundMark x1="11310" y1="51741" x2="8690" y2="43781"/>
                          <a14:foregroundMark x1="8690" y1="43781" x2="8690" y2="43284"/>
                          <a14:foregroundMark x1="9048" y1="37977" x2="5000" y2="45439"/>
                          <a14:foregroundMark x1="5000" y1="45439" x2="9524" y2="52073"/>
                          <a14:foregroundMark x1="9524" y1="52073" x2="8452" y2="39635"/>
                          <a14:foregroundMark x1="8452" y1="39635" x2="7619" y2="38972"/>
                          <a14:foregroundMark x1="4405" y1="44279" x2="7619" y2="53897"/>
                          <a14:foregroundMark x1="7619" y1="53897" x2="9405" y2="55058"/>
                          <a14:foregroundMark x1="41578" y1="74040" x2="43214" y2="75124"/>
                          <a14:foregroundMark x1="30952" y1="66998" x2="38751" y2="72166"/>
                          <a14:foregroundMark x1="17262" y1="62521" x2="18171" y2="63215"/>
                          <a14:foregroundMark x1="55890" y1="89566" x2="56827" y2="89839"/>
                          <a14:foregroundMark x1="90000" y1="49917" x2="93690" y2="59867"/>
                          <a14:foregroundMark x1="93690" y1="59867" x2="93214" y2="63682"/>
                          <a14:foregroundMark x1="27976" y1="7794" x2="35238" y2="16584"/>
                          <a14:foregroundMark x1="35238" y1="16584" x2="35238" y2="16915"/>
                          <a14:backgroundMark x1="27262" y1="78773" x2="52857" y2="97512"/>
                          <a14:backgroundMark x1="52857" y1="97512" x2="52857" y2="97512"/>
                          <a14:backgroundMark x1="19524" y1="70315" x2="33333" y2="78773"/>
                          <a14:backgroundMark x1="7262" y1="59038" x2="55714" y2="99502"/>
                          <a14:backgroundMark x1="47024" y1="84411" x2="56190" y2="89055"/>
                          <a14:backgroundMark x1="29881" y1="72305" x2="48095" y2="83085"/>
                          <a14:backgroundMark x1="48095" y1="83085" x2="48571" y2="84080"/>
                          <a14:backgroundMark x1="20000" y1="67164" x2="39881" y2="76949"/>
                          <a14:backgroundMark x1="39881" y1="76949" x2="39881" y2="77114"/>
                          <a14:backgroundMark x1="18452" y1="62852" x2="23810" y2="68491"/>
                          <a14:backgroundMark x1="3690" y1="55224" x2="11548" y2="62852"/>
                          <a14:backgroundMark x1="58571" y1="90216" x2="72262" y2="93532"/>
                          <a14:backgroundMark x1="56548" y1="90381" x2="60595" y2="9137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313890">
              <a:off x="3880508" y="3505575"/>
              <a:ext cx="4237595" cy="30419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3" name="Picture 12" descr="Fresh Lettuce PNG Image and PSD File For Free Download - Lovepik | 401486749">
            <a:extLst>
              <a:ext uri="{FF2B5EF4-FFF2-40B4-BE49-F238E27FC236}">
                <a16:creationId xmlns:a16="http://schemas.microsoft.com/office/drawing/2014/main" id="{39B0A61E-2C27-46D5-8324-242349387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070" b="92907" l="2093" r="98721">
                        <a14:foregroundMark x1="35930" y1="9419" x2="47093" y2="8721"/>
                        <a14:foregroundMark x1="47093" y1="8721" x2="49419" y2="12791"/>
                        <a14:foregroundMark x1="68488" y1="4302" x2="74070" y2="24419"/>
                        <a14:foregroundMark x1="74070" y1="24419" x2="74767" y2="25349"/>
                        <a14:foregroundMark x1="77791" y1="25349" x2="92907" y2="62442"/>
                        <a14:foregroundMark x1="92907" y1="62442" x2="90349" y2="71744"/>
                        <a14:foregroundMark x1="90349" y1="71744" x2="82791" y2="78256"/>
                        <a14:foregroundMark x1="82791" y1="78256" x2="43488" y2="83488"/>
                        <a14:foregroundMark x1="95000" y1="75000" x2="93140" y2="42674"/>
                        <a14:foregroundMark x1="93140" y1="42674" x2="86628" y2="30930"/>
                        <a14:foregroundMark x1="86628" y1="30930" x2="87093" y2="28140"/>
                        <a14:foregroundMark x1="94302" y1="42209" x2="96628" y2="42791"/>
                        <a14:foregroundMark x1="97093" y1="55000" x2="90930" y2="58721"/>
                        <a14:foregroundMark x1="98837" y1="70930" x2="92907" y2="64419"/>
                        <a14:foregroundMark x1="64767" y1="4302" x2="69419" y2="9419"/>
                        <a14:foregroundMark x1="8721" y1="29651" x2="15581" y2="38721"/>
                        <a14:foregroundMark x1="2791" y1="45000" x2="8140" y2="49535"/>
                        <a14:foregroundMark x1="8140" y1="49535" x2="19419" y2="51047"/>
                        <a14:foregroundMark x1="19419" y1="51047" x2="13488" y2="47093"/>
                        <a14:foregroundMark x1="13488" y1="47093" x2="8721" y2="47093"/>
                        <a14:foregroundMark x1="2209" y1="43372" x2="8721" y2="54419"/>
                        <a14:foregroundMark x1="33140" y1="90581" x2="40233" y2="88140"/>
                        <a14:foregroundMark x1="40233" y1="88140" x2="47209" y2="91860"/>
                        <a14:foregroundMark x1="47209" y1="91860" x2="54651" y2="929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832" y="2431914"/>
            <a:ext cx="2121855" cy="2121855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ross 14">
            <a:extLst>
              <a:ext uri="{FF2B5EF4-FFF2-40B4-BE49-F238E27FC236}">
                <a16:creationId xmlns:a16="http://schemas.microsoft.com/office/drawing/2014/main" id="{060F87E2-C88E-48FD-99CB-698EB6106811}"/>
              </a:ext>
            </a:extLst>
          </p:cNvPr>
          <p:cNvSpPr/>
          <p:nvPr/>
        </p:nvSpPr>
        <p:spPr>
          <a:xfrm rot="3984493">
            <a:off x="568716" y="2081709"/>
            <a:ext cx="4602527" cy="4813300"/>
          </a:xfrm>
          <a:prstGeom prst="plus">
            <a:avLst>
              <a:gd name="adj" fmla="val 4821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837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531</TotalTime>
  <Words>665</Words>
  <Application>Microsoft Office PowerPoint</Application>
  <PresentationFormat>แบบจอกว้าง</PresentationFormat>
  <Paragraphs>207</Paragraphs>
  <Slides>43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43</vt:i4>
      </vt:variant>
    </vt:vector>
  </HeadingPairs>
  <TitlesOfParts>
    <vt:vector size="50" baseType="lpstr">
      <vt:lpstr>Arial</vt:lpstr>
      <vt:lpstr>Bahnschrift Light SemiCondensed</vt:lpstr>
      <vt:lpstr>Berlin Sans FB</vt:lpstr>
      <vt:lpstr>Berlin Sans FB Demi</vt:lpstr>
      <vt:lpstr>Calibri</vt:lpstr>
      <vt:lpstr>Calibri Light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พิสุทธา ใจธรรม</cp:lastModifiedBy>
  <cp:revision>17</cp:revision>
  <dcterms:created xsi:type="dcterms:W3CDTF">2022-04-29T05:38:45Z</dcterms:created>
  <dcterms:modified xsi:type="dcterms:W3CDTF">2024-01-30T03:26:51Z</dcterms:modified>
</cp:coreProperties>
</file>