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91" r:id="rId2"/>
    <p:sldId id="692" r:id="rId3"/>
    <p:sldId id="671" r:id="rId4"/>
    <p:sldId id="730" r:id="rId5"/>
    <p:sldId id="294" r:id="rId6"/>
    <p:sldId id="731" r:id="rId7"/>
    <p:sldId id="732" r:id="rId8"/>
    <p:sldId id="73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CBDA"/>
    <a:srgbClr val="FA72AC"/>
    <a:srgbClr val="FF9999"/>
    <a:srgbClr val="F0F0F0"/>
    <a:srgbClr val="FEE2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4" autoAdjust="0"/>
    <p:restoredTop sz="94660"/>
  </p:normalViewPr>
  <p:slideViewPr>
    <p:cSldViewPr snapToGrid="0">
      <p:cViewPr varScale="1">
        <p:scale>
          <a:sx n="58" d="100"/>
          <a:sy n="58" d="100"/>
        </p:scale>
        <p:origin x="4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696A-2F35-4336-A70A-812E235F0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C8615-9505-4FED-9FB5-718E7C024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6EE0-E813-4CBC-BB92-AE0E5A07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306ED-B5F1-4DEC-B55B-F1DD9C74E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7F9B2-A693-47B7-9AC4-1BEE608F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4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A27A-2FBB-4842-906F-17500109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7CD98-84B0-4E56-AA1D-F633B395E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5CE95-3BC0-4478-A1E7-5A952602F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9DBB5-BA39-485E-A082-B2D2B9690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A78DE-C023-4692-8DDD-CD88BAEC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1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504CB-4DE8-4AE4-949A-C948CE40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1046F-84DD-4062-B1E7-CB5C642FF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616C4-6329-4CE8-8641-7FC48B202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4F583-138B-4D65-B15E-445F0068B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866EC-9AA7-4F56-8666-B4976DB4F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1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3AD2-F6B9-43A9-8128-5FE8D7BB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AC105-28BE-4BE9-8C4C-77604EB42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1D414-A65D-4E92-B130-E1B897325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8BE97-45BD-4A2D-89BB-4905B3E9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71415-F871-4D09-A72B-7C95AD921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690B4-FF1C-41B3-9773-8F8DAFA7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55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620AB-602E-4669-88C8-6CF4645EB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0A7CA-595D-48CF-886E-151692EF9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3881AC-AA3F-4C1B-A8AF-E0B64BC25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F03A0-2716-4191-9DC6-9FEE9A8E6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F50B67-C1FE-4155-AA55-D6F84D3D15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014323-EE95-4B7F-9F45-326E1C027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EF2300-4699-4CCB-8F1A-9EABD319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0625B6-BFD2-4083-93AD-142A3C55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AA08C-E46C-4BFA-AB01-BA71B40F3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795104-AFA0-4961-B95C-945188A1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14331F-11C3-45F8-9F61-3455A6D5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55C4BF-367C-4C8B-A487-595A1C69F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8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72F06-4726-4253-A9F3-A34909F0B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38A635-AB10-4631-BB0F-ED0FA510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0C2C4-A348-4BFB-AB5E-B0F7EF369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7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F7FB-B144-4DE8-9CDF-5C5C6F6FC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6AA62-2475-4CD7-9778-2256A0FB6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A29F4-0984-4536-B423-02BCEEF83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716A57-98F6-4BF8-9CF7-3A2DBAF19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ABEAA-B9F5-4434-BF68-049EA5134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82664-6F1E-44E2-B5E2-E411AF071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13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1DBB-2D5A-4E3F-92B1-79A4B8DA7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91B752-7B8D-491B-809E-CCFFC69102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7DD89-4098-4864-B99E-7CCB86FBDD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3A426-F370-4C0F-8B51-2AFA51982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14BF2-F628-487C-AEF6-2D3DE44AC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980A0A-4984-4E2F-81E7-3825E5CFE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8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88400-8F73-4F5B-B70C-05514F3F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ACABA-97A3-44E0-AC31-1C6653D7F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B91CE-B40B-4A79-B20A-7CEDD553D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79C1E-BFC5-475E-8E5A-B13F8425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6E270-5B8D-4BF3-8F85-2F353DAC7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79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DEAF20-8DBE-48C4-A99B-9D78923190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1F875-2992-4C8E-90F7-17734DC41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76C9-AE9D-42BD-AC63-7EBDB058A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5A24C-6CE0-4DB0-8ACF-53C135BCB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E4BF0-86C6-4D2B-9D44-24CE733C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38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977F3A-4CFC-4D65-AFD2-81463CA4B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90DF8-4966-4F92-9771-3D73EA186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D2AF6-CF7F-458F-8F5C-D8F6405CD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714FF-070D-4C28-BD04-B3BF6844AB8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39238-9338-4F42-9DD1-07599AA61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FEEB5-0910-4E7C-B2E5-C176F4D44E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B90FC-6882-4E47-9B86-17ACAD59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5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5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0305900/schon-oder-ers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30EA0-53DC-4AA9-9B10-B541D4565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F3536-A779-4FA8-A1A9-C254C5AF7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45B544-A071-4B6D-8EF3-73C6902D4EB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8633B-2B2B-4222-80A3-D1D55C68A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61" t="22687" r="28358" b="12438"/>
          <a:stretch/>
        </p:blipFill>
        <p:spPr>
          <a:xfrm>
            <a:off x="424858" y="454507"/>
            <a:ext cx="6062168" cy="5041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FAA8D3-D622-4608-A7D6-E370EC0B6A86}"/>
              </a:ext>
            </a:extLst>
          </p:cNvPr>
          <p:cNvSpPr/>
          <p:nvPr/>
        </p:nvSpPr>
        <p:spPr>
          <a:xfrm>
            <a:off x="701723" y="5835008"/>
            <a:ext cx="69267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Sehen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 das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Foto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an.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A4D333-B457-4446-8AD5-4AC05EE28BC9}"/>
              </a:ext>
            </a:extLst>
          </p:cNvPr>
          <p:cNvSpPr/>
          <p:nvPr/>
        </p:nvSpPr>
        <p:spPr>
          <a:xfrm>
            <a:off x="7280238" y="328506"/>
            <a:ext cx="38153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Was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haben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Sie 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4994ED-F189-4397-8DF9-6271D9D6D330}"/>
              </a:ext>
            </a:extLst>
          </p:cNvPr>
          <p:cNvSpPr/>
          <p:nvPr/>
        </p:nvSpPr>
        <p:spPr>
          <a:xfrm>
            <a:off x="8071808" y="957193"/>
            <a:ext cx="52504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im</a:t>
            </a:r>
            <a:r>
              <a:rPr lang="en-US" sz="4400" dirty="0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Kühlschrank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?</a:t>
            </a:r>
            <a:endParaRPr lang="th-TH" sz="3600" dirty="0"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A2C9CBE-D4D5-40DC-86D9-80AAA7E7FE99}"/>
              </a:ext>
            </a:extLst>
          </p:cNvPr>
          <p:cNvGrpSpPr/>
          <p:nvPr/>
        </p:nvGrpSpPr>
        <p:grpSpPr>
          <a:xfrm>
            <a:off x="6654481" y="1958648"/>
            <a:ext cx="5198437" cy="4705046"/>
            <a:chOff x="185787" y="1654353"/>
            <a:chExt cx="6215106" cy="5072098"/>
          </a:xfrm>
          <a:gradFill flip="none" rotWithShape="1">
            <a:gsLst>
              <a:gs pos="0">
                <a:srgbClr val="C198E0">
                  <a:tint val="66000"/>
                  <a:satMod val="160000"/>
                </a:srgbClr>
              </a:gs>
              <a:gs pos="50000">
                <a:srgbClr val="C198E0">
                  <a:tint val="44500"/>
                  <a:satMod val="160000"/>
                </a:srgbClr>
              </a:gs>
              <a:gs pos="100000">
                <a:srgbClr val="C198E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75066C11-655C-47B1-BBF1-795DF85D7C5A}"/>
                </a:ext>
              </a:extLst>
            </p:cNvPr>
            <p:cNvSpPr/>
            <p:nvPr/>
          </p:nvSpPr>
          <p:spPr>
            <a:xfrm rot="10800000">
              <a:off x="185787" y="1654353"/>
              <a:ext cx="6215106" cy="5072098"/>
            </a:xfrm>
            <a:prstGeom prst="triangl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8674080-8FF6-4CE3-88B9-98E32D04BBA6}"/>
                </a:ext>
              </a:extLst>
            </p:cNvPr>
            <p:cNvCxnSpPr>
              <a:cxnSpLocks/>
            </p:cNvCxnSpPr>
            <p:nvPr/>
          </p:nvCxnSpPr>
          <p:spPr>
            <a:xfrm>
              <a:off x="887553" y="2791037"/>
              <a:ext cx="4866271" cy="0"/>
            </a:xfrm>
            <a:prstGeom prst="lin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08198AD-F1C8-4DC9-95F4-7A6384CF26A8}"/>
                </a:ext>
              </a:extLst>
            </p:cNvPr>
            <p:cNvCxnSpPr>
              <a:cxnSpLocks/>
            </p:cNvCxnSpPr>
            <p:nvPr/>
          </p:nvCxnSpPr>
          <p:spPr>
            <a:xfrm>
              <a:off x="1518427" y="3797068"/>
              <a:ext cx="3582320" cy="1588"/>
            </a:xfrm>
            <a:prstGeom prst="lin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6D22508-F7D1-4A50-8200-8F231A7653FE}"/>
                </a:ext>
              </a:extLst>
            </p:cNvPr>
            <p:cNvCxnSpPr>
              <a:cxnSpLocks/>
            </p:cNvCxnSpPr>
            <p:nvPr/>
          </p:nvCxnSpPr>
          <p:spPr>
            <a:xfrm>
              <a:off x="2240924" y="5008424"/>
              <a:ext cx="2125044" cy="0"/>
            </a:xfrm>
            <a:prstGeom prst="lin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A5948AF-16E5-4B37-A1F8-2403EEF75285}"/>
              </a:ext>
            </a:extLst>
          </p:cNvPr>
          <p:cNvSpPr txBox="1"/>
          <p:nvPr/>
        </p:nvSpPr>
        <p:spPr>
          <a:xfrm>
            <a:off x="10030181" y="1958558"/>
            <a:ext cx="38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(fast) </a:t>
            </a:r>
            <a:r>
              <a:rPr lang="en-US" sz="2800" dirty="0" err="1">
                <a:latin typeface="Berlin Sans FB Demi" pitchFamily="34" charset="0"/>
              </a:rPr>
              <a:t>immer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76CD98-927F-4F35-BE52-F13AE2EC8BFB}"/>
              </a:ext>
            </a:extLst>
          </p:cNvPr>
          <p:cNvSpPr txBox="1"/>
          <p:nvPr/>
        </p:nvSpPr>
        <p:spPr>
          <a:xfrm>
            <a:off x="10964961" y="2936109"/>
            <a:ext cx="1366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erlin Sans FB Demi" pitchFamily="34" charset="0"/>
              </a:rPr>
              <a:t>oft</a:t>
            </a:r>
            <a:endParaRPr lang="th-TH" sz="3200" dirty="0"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6ABE49-9591-461F-93C9-676CCE1EC622}"/>
              </a:ext>
            </a:extLst>
          </p:cNvPr>
          <p:cNvSpPr txBox="1"/>
          <p:nvPr/>
        </p:nvSpPr>
        <p:spPr>
          <a:xfrm>
            <a:off x="10293652" y="3852661"/>
            <a:ext cx="3297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Berlin Sans FB Demi" pitchFamily="34" charset="0"/>
              </a:rPr>
              <a:t>manchmal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6B8EBFB-22EF-42D5-A6E0-41642E50724C}"/>
              </a:ext>
            </a:extLst>
          </p:cNvPr>
          <p:cNvSpPr/>
          <p:nvPr/>
        </p:nvSpPr>
        <p:spPr>
          <a:xfrm>
            <a:off x="2534428" y="3728853"/>
            <a:ext cx="4863967" cy="1864361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1A0428-E5AB-490A-9981-53A0796E9BB5}"/>
              </a:ext>
            </a:extLst>
          </p:cNvPr>
          <p:cNvSpPr txBox="1"/>
          <p:nvPr/>
        </p:nvSpPr>
        <p:spPr>
          <a:xfrm>
            <a:off x="9762296" y="5069995"/>
            <a:ext cx="351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erlin Sans FB Demi" pitchFamily="34" charset="0"/>
              </a:rPr>
              <a:t>(fast) </a:t>
            </a:r>
            <a:r>
              <a:rPr lang="en-US" sz="2800" dirty="0" err="1">
                <a:latin typeface="Berlin Sans FB Demi" pitchFamily="34" charset="0"/>
              </a:rPr>
              <a:t>nie</a:t>
            </a:r>
            <a:endParaRPr lang="th-TH" sz="2800" dirty="0">
              <a:latin typeface="Berlin Sans FB Demi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6DECCB-EBBA-4BF7-8BEF-24C974B4A305}"/>
              </a:ext>
            </a:extLst>
          </p:cNvPr>
          <p:cNvSpPr/>
          <p:nvPr/>
        </p:nvSpPr>
        <p:spPr>
          <a:xfrm>
            <a:off x="2958174" y="4001294"/>
            <a:ext cx="4863967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Ich </a:t>
            </a:r>
            <a:r>
              <a:rPr lang="en-US" sz="3600" dirty="0" err="1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habe</a:t>
            </a:r>
            <a:r>
              <a:rPr lang="en-US" sz="3600" dirty="0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immer</a:t>
            </a:r>
            <a:r>
              <a:rPr lang="en-US" sz="3600" dirty="0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 Milch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3600" dirty="0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im</a:t>
            </a:r>
            <a:r>
              <a:rPr lang="en-US" sz="3600" dirty="0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Kühlschrank</a:t>
            </a:r>
            <a:r>
              <a:rPr lang="en-US" sz="3600" dirty="0">
                <a:solidFill>
                  <a:schemeClr val="bg1"/>
                </a:solidFill>
                <a:latin typeface="Berlin Sans FB" pitchFamily="34" charset="0"/>
                <a:cs typeface="Cordia New" pitchFamily="34" charset="-34"/>
              </a:rPr>
              <a:t>.</a:t>
            </a:r>
            <a:endParaRPr lang="th-TH" sz="3600" dirty="0">
              <a:solidFill>
                <a:schemeClr val="bg1"/>
              </a:solidFill>
              <a:latin typeface="Berlin Sans FB" pitchFamily="34" charset="0"/>
              <a:cs typeface="Angsana New" pitchFamily="18" charset="-34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59B7EC1-8E82-4053-AEFF-F20E7DF7813D}"/>
              </a:ext>
            </a:extLst>
          </p:cNvPr>
          <p:cNvGrpSpPr/>
          <p:nvPr/>
        </p:nvGrpSpPr>
        <p:grpSpPr>
          <a:xfrm>
            <a:off x="7243912" y="1891657"/>
            <a:ext cx="1825140" cy="1181390"/>
            <a:chOff x="7243912" y="1891657"/>
            <a:chExt cx="1825140" cy="1181390"/>
          </a:xfrm>
        </p:grpSpPr>
        <p:pic>
          <p:nvPicPr>
            <p:cNvPr id="20" name="Picture 12" descr="5,895 Brown Eggs Illustrations &amp; Clip Art - iStock">
              <a:extLst>
                <a:ext uri="{FF2B5EF4-FFF2-40B4-BE49-F238E27FC236}">
                  <a16:creationId xmlns:a16="http://schemas.microsoft.com/office/drawing/2014/main" id="{A540E9EF-47B5-44CC-9A0A-A8D8504FE6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38725" y1="81536" x2="71405" y2="82680"/>
                          <a14:foregroundMark x1="67484" y1="79412" x2="64869" y2="83987"/>
                          <a14:foregroundMark x1="35621" y1="81209" x2="62418" y2="77778"/>
                          <a14:foregroundMark x1="62418" y1="77778" x2="73366" y2="78105"/>
                          <a14:foregroundMark x1="73366" y1="78105" x2="70098" y2="826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912" y="1891657"/>
              <a:ext cx="963531" cy="963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2" descr="5,895 Brown Eggs Illustrations &amp; Clip Art - iStock">
              <a:extLst>
                <a:ext uri="{FF2B5EF4-FFF2-40B4-BE49-F238E27FC236}">
                  <a16:creationId xmlns:a16="http://schemas.microsoft.com/office/drawing/2014/main" id="{C8775AAD-CD22-4E0B-B923-5FE3CC1AF8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38725" y1="81536" x2="71405" y2="82680"/>
                          <a14:foregroundMark x1="67484" y1="79412" x2="64869" y2="83987"/>
                          <a14:foregroundMark x1="35621" y1="81209" x2="62418" y2="77778"/>
                          <a14:foregroundMark x1="62418" y1="77778" x2="73366" y2="78105"/>
                          <a14:foregroundMark x1="73366" y1="78105" x2="70098" y2="826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3520" y="1899890"/>
              <a:ext cx="963530" cy="963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2" descr="5,895 Brown Eggs Illustrations &amp; Clip Art - iStock">
              <a:extLst>
                <a:ext uri="{FF2B5EF4-FFF2-40B4-BE49-F238E27FC236}">
                  <a16:creationId xmlns:a16="http://schemas.microsoft.com/office/drawing/2014/main" id="{003E8BBB-17F5-4C25-85AE-59874055F5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38725" y1="81536" x2="71405" y2="82680"/>
                          <a14:foregroundMark x1="67484" y1="79412" x2="64869" y2="83987"/>
                          <a14:foregroundMark x1="35621" y1="81209" x2="62418" y2="77778"/>
                          <a14:foregroundMark x1="62418" y1="77778" x2="73366" y2="78105"/>
                          <a14:foregroundMark x1="73366" y1="78105" x2="70098" y2="826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5914" y="2101284"/>
              <a:ext cx="963531" cy="963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2" descr="5,895 Brown Eggs Illustrations &amp; Clip Art - iStock">
              <a:extLst>
                <a:ext uri="{FF2B5EF4-FFF2-40B4-BE49-F238E27FC236}">
                  <a16:creationId xmlns:a16="http://schemas.microsoft.com/office/drawing/2014/main" id="{64A46632-2778-4819-9BE9-ACDD83B51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38725" y1="81536" x2="71405" y2="82680"/>
                          <a14:foregroundMark x1="67484" y1="79412" x2="64869" y2="83987"/>
                          <a14:foregroundMark x1="35621" y1="81209" x2="62418" y2="77778"/>
                          <a14:foregroundMark x1="62418" y1="77778" x2="73366" y2="78105"/>
                          <a14:foregroundMark x1="73366" y1="78105" x2="70098" y2="826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5522" y="2109517"/>
              <a:ext cx="963530" cy="963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D06D8D-DD7A-4BC6-89B8-13608325B839}"/>
              </a:ext>
            </a:extLst>
          </p:cNvPr>
          <p:cNvGrpSpPr/>
          <p:nvPr/>
        </p:nvGrpSpPr>
        <p:grpSpPr>
          <a:xfrm>
            <a:off x="8476772" y="2957060"/>
            <a:ext cx="1709741" cy="1000700"/>
            <a:chOff x="8476772" y="2957060"/>
            <a:chExt cx="1709741" cy="1000700"/>
          </a:xfrm>
        </p:grpSpPr>
        <p:pic>
          <p:nvPicPr>
            <p:cNvPr id="25" name="Picture 12" descr="Fresh Lettuce PNG Image and PSD File For Free Download - Lovepik | 401486749">
              <a:extLst>
                <a:ext uri="{FF2B5EF4-FFF2-40B4-BE49-F238E27FC236}">
                  <a16:creationId xmlns:a16="http://schemas.microsoft.com/office/drawing/2014/main" id="{C3E1AADE-CEE3-4962-AC08-98316F6A0E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070" b="92907" l="2093" r="98721">
                          <a14:foregroundMark x1="35930" y1="9419" x2="47093" y2="8721"/>
                          <a14:foregroundMark x1="47093" y1="8721" x2="49419" y2="12791"/>
                          <a14:foregroundMark x1="68488" y1="4302" x2="74070" y2="24419"/>
                          <a14:foregroundMark x1="74070" y1="24419" x2="74767" y2="25349"/>
                          <a14:foregroundMark x1="77791" y1="25349" x2="92907" y2="62442"/>
                          <a14:foregroundMark x1="92907" y1="62442" x2="90349" y2="71744"/>
                          <a14:foregroundMark x1="90349" y1="71744" x2="82791" y2="78256"/>
                          <a14:foregroundMark x1="82791" y1="78256" x2="43488" y2="83488"/>
                          <a14:foregroundMark x1="95000" y1="75000" x2="93140" y2="42674"/>
                          <a14:foregroundMark x1="93140" y1="42674" x2="86628" y2="30930"/>
                          <a14:foregroundMark x1="86628" y1="30930" x2="87093" y2="28140"/>
                          <a14:foregroundMark x1="94302" y1="42209" x2="96628" y2="42791"/>
                          <a14:foregroundMark x1="97093" y1="55000" x2="90930" y2="58721"/>
                          <a14:foregroundMark x1="98837" y1="70930" x2="92907" y2="64419"/>
                          <a14:foregroundMark x1="64767" y1="4302" x2="69419" y2="9419"/>
                          <a14:foregroundMark x1="8721" y1="29651" x2="15581" y2="38721"/>
                          <a14:foregroundMark x1="2791" y1="45000" x2="8140" y2="49535"/>
                          <a14:foregroundMark x1="8140" y1="49535" x2="19419" y2="51047"/>
                          <a14:foregroundMark x1="19419" y1="51047" x2="13488" y2="47093"/>
                          <a14:foregroundMark x1="13488" y1="47093" x2="8721" y2="47093"/>
                          <a14:foregroundMark x1="2209" y1="43372" x2="8721" y2="54419"/>
                          <a14:foregroundMark x1="33140" y1="90581" x2="40233" y2="88140"/>
                          <a14:foregroundMark x1="40233" y1="88140" x2="47209" y2="91860"/>
                          <a14:foregroundMark x1="47209" y1="91860" x2="54651" y2="9290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6772" y="2957060"/>
              <a:ext cx="963530" cy="96353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2" descr="Fresh Lettuce PNG Image and PSD File For Free Download - Lovepik | 401486749">
              <a:extLst>
                <a:ext uri="{FF2B5EF4-FFF2-40B4-BE49-F238E27FC236}">
                  <a16:creationId xmlns:a16="http://schemas.microsoft.com/office/drawing/2014/main" id="{303E18E6-6EBA-4D21-9296-075E757F79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070" b="92907" l="2093" r="98721">
                          <a14:foregroundMark x1="35930" y1="9419" x2="47093" y2="8721"/>
                          <a14:foregroundMark x1="47093" y1="8721" x2="49419" y2="12791"/>
                          <a14:foregroundMark x1="68488" y1="4302" x2="74070" y2="24419"/>
                          <a14:foregroundMark x1="74070" y1="24419" x2="74767" y2="25349"/>
                          <a14:foregroundMark x1="77791" y1="25349" x2="92907" y2="62442"/>
                          <a14:foregroundMark x1="92907" y1="62442" x2="90349" y2="71744"/>
                          <a14:foregroundMark x1="90349" y1="71744" x2="82791" y2="78256"/>
                          <a14:foregroundMark x1="82791" y1="78256" x2="43488" y2="83488"/>
                          <a14:foregroundMark x1="95000" y1="75000" x2="93140" y2="42674"/>
                          <a14:foregroundMark x1="93140" y1="42674" x2="86628" y2="30930"/>
                          <a14:foregroundMark x1="86628" y1="30930" x2="87093" y2="28140"/>
                          <a14:foregroundMark x1="94302" y1="42209" x2="96628" y2="42791"/>
                          <a14:foregroundMark x1="97093" y1="55000" x2="90930" y2="58721"/>
                          <a14:foregroundMark x1="98837" y1="70930" x2="92907" y2="64419"/>
                          <a14:foregroundMark x1="64767" y1="4302" x2="69419" y2="9419"/>
                          <a14:foregroundMark x1="8721" y1="29651" x2="15581" y2="38721"/>
                          <a14:foregroundMark x1="2791" y1="45000" x2="8140" y2="49535"/>
                          <a14:foregroundMark x1="8140" y1="49535" x2="19419" y2="51047"/>
                          <a14:foregroundMark x1="19419" y1="51047" x2="13488" y2="47093"/>
                          <a14:foregroundMark x1="13488" y1="47093" x2="8721" y2="47093"/>
                          <a14:foregroundMark x1="2209" y1="43372" x2="8721" y2="54419"/>
                          <a14:foregroundMark x1="33140" y1="90581" x2="40233" y2="88140"/>
                          <a14:foregroundMark x1="40233" y1="88140" x2="47209" y2="91860"/>
                          <a14:foregroundMark x1="47209" y1="91860" x2="54651" y2="9290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7106" y="2968353"/>
              <a:ext cx="989407" cy="989407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Picture 14" descr="Cheese PNG Icon 85667 - Web Icons PNG">
            <a:extLst>
              <a:ext uri="{FF2B5EF4-FFF2-40B4-BE49-F238E27FC236}">
                <a16:creationId xmlns:a16="http://schemas.microsoft.com/office/drawing/2014/main" id="{745530AB-1989-4DCD-92B1-DBD1C2B78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48192" y="3994352"/>
            <a:ext cx="1206508" cy="98940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Grilled Sausage PNG Clip Art​ | Gallery Yopriceville - High-Quality Free  Images and Transparent PNG Clipart">
            <a:extLst>
              <a:ext uri="{FF2B5EF4-FFF2-40B4-BE49-F238E27FC236}">
                <a16:creationId xmlns:a16="http://schemas.microsoft.com/office/drawing/2014/main" id="{B1545149-5539-4167-B899-C056C1249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494" y="5371365"/>
            <a:ext cx="1487164" cy="52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75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7" grpId="0"/>
      <p:bldP spid="18" grpId="0"/>
      <p:bldP spid="19" grpId="0"/>
      <p:bldP spid="29" grpId="0" animBg="1"/>
      <p:bldP spid="21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01A00C-89D7-41B6-978B-A80974F26624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3A5BA5-47AA-49AF-BA45-EAFC6450DF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169" t="40000" r="17792" b="31256"/>
          <a:stretch/>
        </p:blipFill>
        <p:spPr>
          <a:xfrm>
            <a:off x="318675" y="3550722"/>
            <a:ext cx="11567483" cy="302505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6591203-C377-45DA-8B63-CFD277D2B367}"/>
              </a:ext>
            </a:extLst>
          </p:cNvPr>
          <p:cNvSpPr/>
          <p:nvPr/>
        </p:nvSpPr>
        <p:spPr>
          <a:xfrm>
            <a:off x="5712002" y="139566"/>
            <a:ext cx="6174156" cy="46174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158E0D-AC80-48FC-8A85-C427C98B5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29B14B6F">
            <a:hlinkClick r:id="" action="ppaction://media"/>
            <a:extLst>
              <a:ext uri="{FF2B5EF4-FFF2-40B4-BE49-F238E27FC236}">
                <a16:creationId xmlns:a16="http://schemas.microsoft.com/office/drawing/2014/main" id="{A3F08D06-6F01-441C-B29E-5A31005B663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3435" y="321722"/>
            <a:ext cx="1347190" cy="134719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493736-E20F-458D-A2AA-8F5316EFBB73}"/>
              </a:ext>
            </a:extLst>
          </p:cNvPr>
          <p:cNvSpPr/>
          <p:nvPr/>
        </p:nvSpPr>
        <p:spPr>
          <a:xfrm>
            <a:off x="10286010" y="1712314"/>
            <a:ext cx="1600148" cy="3582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E9D42-CB9C-48BF-8E8C-33C052A54F3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761" t="22687" r="28358" b="12438"/>
          <a:stretch/>
        </p:blipFill>
        <p:spPr>
          <a:xfrm>
            <a:off x="6661199" y="436567"/>
            <a:ext cx="4838021" cy="4023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129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3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5B4D-1D0F-4699-865B-075AD6385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57B3C-E127-46FB-B1C2-7B3D8A5D4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F467F6-6B54-45A3-9647-2D75FB63F8B5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07D02F-44AC-40D1-B1F6-158E035E50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" t="22592" r="3229" b="13958"/>
          <a:stretch/>
        </p:blipFill>
        <p:spPr>
          <a:xfrm>
            <a:off x="173254" y="139566"/>
            <a:ext cx="12158445" cy="50928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E8E998-0AA8-4298-904D-E60B9035A1BB}"/>
              </a:ext>
            </a:extLst>
          </p:cNvPr>
          <p:cNvSpPr/>
          <p:nvPr/>
        </p:nvSpPr>
        <p:spPr>
          <a:xfrm>
            <a:off x="2913155" y="2260995"/>
            <a:ext cx="292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A29660-147E-4064-943C-FF14ECA34E1D}"/>
              </a:ext>
            </a:extLst>
          </p:cNvPr>
          <p:cNvCxnSpPr>
            <a:cxnSpLocks/>
          </p:cNvCxnSpPr>
          <p:nvPr/>
        </p:nvCxnSpPr>
        <p:spPr>
          <a:xfrm>
            <a:off x="4851400" y="1027906"/>
            <a:ext cx="1401076" cy="896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62ECE97-C745-4B7F-9582-44CA1A7F0076}"/>
              </a:ext>
            </a:extLst>
          </p:cNvPr>
          <p:cNvSpPr/>
          <p:nvPr/>
        </p:nvSpPr>
        <p:spPr>
          <a:xfrm>
            <a:off x="3903755" y="2733276"/>
            <a:ext cx="292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esse</a:t>
            </a: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ich </a:t>
            </a: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sehr</a:t>
            </a: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94A148-2409-4C25-A052-1037F8B47CC4}"/>
              </a:ext>
            </a:extLst>
          </p:cNvPr>
          <p:cNvCxnSpPr>
            <a:cxnSpLocks/>
          </p:cNvCxnSpPr>
          <p:nvPr/>
        </p:nvCxnSpPr>
        <p:spPr>
          <a:xfrm flipV="1">
            <a:off x="6477000" y="1072753"/>
            <a:ext cx="1968500" cy="448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067AB05-0848-4002-851B-E5A51C33108A}"/>
              </a:ext>
            </a:extLst>
          </p:cNvPr>
          <p:cNvSpPr/>
          <p:nvPr/>
        </p:nvSpPr>
        <p:spPr>
          <a:xfrm>
            <a:off x="3225976" y="3129823"/>
            <a:ext cx="292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mag ich </a:t>
            </a: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auch</a:t>
            </a: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5214BA-76B3-4DCD-9E53-312D0CDBA719}"/>
              </a:ext>
            </a:extLst>
          </p:cNvPr>
          <p:cNvCxnSpPr>
            <a:cxnSpLocks/>
          </p:cNvCxnSpPr>
          <p:nvPr/>
        </p:nvCxnSpPr>
        <p:spPr>
          <a:xfrm>
            <a:off x="137662" y="1050329"/>
            <a:ext cx="21991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9B2B533-049F-4F52-8C46-A395BE96DF44}"/>
              </a:ext>
            </a:extLst>
          </p:cNvPr>
          <p:cNvSpPr/>
          <p:nvPr/>
        </p:nvSpPr>
        <p:spPr>
          <a:xfrm>
            <a:off x="1092287" y="3982838"/>
            <a:ext cx="292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Isst</a:t>
            </a: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du </a:t>
            </a: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auch</a:t>
            </a: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gern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22F7DC-CE38-498F-B584-D43D73680B93}"/>
              </a:ext>
            </a:extLst>
          </p:cNvPr>
          <p:cNvCxnSpPr>
            <a:cxnSpLocks/>
          </p:cNvCxnSpPr>
          <p:nvPr/>
        </p:nvCxnSpPr>
        <p:spPr>
          <a:xfrm>
            <a:off x="2637524" y="1050329"/>
            <a:ext cx="19137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82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1029-62EB-434A-8D31-51AB47457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BC2AA-6A63-4141-A120-DF67E8943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6" descr="Image result for think">
            <a:extLst>
              <a:ext uri="{FF2B5EF4-FFF2-40B4-BE49-F238E27FC236}">
                <a16:creationId xmlns:a16="http://schemas.microsoft.com/office/drawing/2014/main" id="{CA83F369-BA73-467A-AFA6-A3770973B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27406" b="6452"/>
          <a:stretch>
            <a:fillRect/>
          </a:stretch>
        </p:blipFill>
        <p:spPr bwMode="auto">
          <a:xfrm>
            <a:off x="5130265" y="-29212"/>
            <a:ext cx="7097870" cy="6938375"/>
          </a:xfrm>
          <a:prstGeom prst="rect">
            <a:avLst/>
          </a:prstGeom>
          <a:noFill/>
        </p:spPr>
      </p:pic>
      <p:sp>
        <p:nvSpPr>
          <p:cNvPr id="7" name="AutoShape 2">
            <a:extLst>
              <a:ext uri="{FF2B5EF4-FFF2-40B4-BE49-F238E27FC236}">
                <a16:creationId xmlns:a16="http://schemas.microsoft.com/office/drawing/2014/main" id="{A6F43E25-98DA-495D-BC17-D4A1B93DB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259" y="4453383"/>
            <a:ext cx="3714776" cy="1714512"/>
          </a:xfrm>
          <a:prstGeom prst="wedgeRoundRectCallout">
            <a:avLst>
              <a:gd name="adj1" fmla="val -69707"/>
              <a:gd name="adj2" fmla="val 28934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FBCA69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th-TH" sz="4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E73FB9-0605-4452-821B-9A29DF1296FA}"/>
              </a:ext>
            </a:extLst>
          </p:cNvPr>
          <p:cNvSpPr/>
          <p:nvPr/>
        </p:nvSpPr>
        <p:spPr>
          <a:xfrm>
            <a:off x="2645135" y="4667697"/>
            <a:ext cx="3786214" cy="1451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4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Wann</a:t>
            </a:r>
            <a:r>
              <a:rPr kumimoji="0" lang="en-US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4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</a:t>
            </a:r>
            <a:r>
              <a:rPr kumimoji="0" lang="en-US" sz="4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erlin Sans FB"/>
                <a:ea typeface="Angsana New" pitchFamily="18" charset="-34"/>
                <a:cs typeface="Cordia New" pitchFamily="34" charset="-34"/>
              </a:rPr>
              <a:t>ühstück</a:t>
            </a:r>
            <a:r>
              <a:rPr kumimoji="0" lang="en-US" sz="4000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erlin Sans FB"/>
                <a:ea typeface="Angsana New" pitchFamily="18" charset="-34"/>
                <a:cs typeface="Cordia New" pitchFamily="34" charset="-34"/>
              </a:rPr>
              <a:t>st</a:t>
            </a:r>
            <a:r>
              <a:rPr kumimoji="0" lang="en-US" sz="40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000" dirty="0"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kumimoji="0" lang="en-US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erlin Sans FB"/>
                <a:ea typeface="Angsana New" pitchFamily="18" charset="-34"/>
                <a:cs typeface="Cordia New" pitchFamily="34" charset="-34"/>
              </a:rPr>
              <a:t>du?</a:t>
            </a:r>
            <a:endParaRPr kumimoji="0" lang="th-TH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" name="Picture 2" descr="Image result for time">
            <a:extLst>
              <a:ext uri="{FF2B5EF4-FFF2-40B4-BE49-F238E27FC236}">
                <a16:creationId xmlns:a16="http://schemas.microsoft.com/office/drawing/2014/main" id="{6687EB91-121A-4AD7-BFC5-B17FDCC40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88" b="98438" l="901" r="96847">
                        <a14:foregroundMark x1="18919" y1="14063" x2="6757" y2="52734"/>
                        <a14:foregroundMark x1="6757" y1="52734" x2="7207" y2="55859"/>
                        <a14:foregroundMark x1="22973" y1="12891" x2="67117" y2="14844"/>
                        <a14:foregroundMark x1="67117" y1="14844" x2="96396" y2="50391"/>
                        <a14:foregroundMark x1="88288" y1="12891" x2="2703" y2="21484"/>
                        <a14:foregroundMark x1="2703" y1="21484" x2="1351" y2="23047"/>
                        <a14:foregroundMark x1="9459" y1="11328" x2="52703" y2="15234"/>
                        <a14:foregroundMark x1="52703" y1="15234" x2="86486" y2="11719"/>
                        <a14:foregroundMark x1="86486" y1="11719" x2="86937" y2="11719"/>
                        <a14:foregroundMark x1="81982" y1="7031" x2="84685" y2="28906"/>
                        <a14:foregroundMark x1="48649" y1="7031" x2="60811" y2="36719"/>
                        <a14:foregroundMark x1="48649" y1="7031" x2="48649" y2="4688"/>
                        <a14:foregroundMark x1="43694" y1="6641" x2="59459" y2="8203"/>
                        <a14:foregroundMark x1="23874" y1="98828" x2="47297" y2="76563"/>
                        <a14:foregroundMark x1="51351" y1="85547" x2="88288" y2="69531"/>
                        <a14:foregroundMark x1="88288" y1="69531" x2="82432" y2="33203"/>
                        <a14:foregroundMark x1="82432" y1="33203" x2="79279" y2="27734"/>
                        <a14:foregroundMark x1="9459" y1="30859" x2="45946" y2="71484"/>
                        <a14:foregroundMark x1="45946" y1="71484" x2="80631" y2="71484"/>
                        <a14:foregroundMark x1="80631" y1="71484" x2="83333" y2="69141"/>
                        <a14:foregroundMark x1="87838" y1="32031" x2="84685" y2="62891"/>
                        <a14:foregroundMark x1="84685" y1="62891" x2="45946" y2="81250"/>
                        <a14:foregroundMark x1="45946" y1="81250" x2="9009" y2="50000"/>
                        <a14:foregroundMark x1="9009" y1="50000" x2="8108" y2="39063"/>
                        <a14:foregroundMark x1="4505" y1="36328" x2="16216" y2="66016"/>
                        <a14:foregroundMark x1="16216" y1="66016" x2="62613" y2="85938"/>
                        <a14:foregroundMark x1="62613" y1="85938" x2="96847" y2="55078"/>
                        <a14:foregroundMark x1="96847" y1="55078" x2="81532" y2="25391"/>
                        <a14:foregroundMark x1="88288" y1="28906" x2="95946" y2="48047"/>
                        <a14:foregroundMark x1="8108" y1="54297" x2="36486" y2="82031"/>
                        <a14:foregroundMark x1="36486" y1="82031" x2="86036" y2="79297"/>
                        <a14:foregroundMark x1="86036" y1="79297" x2="95045" y2="71484"/>
                        <a14:foregroundMark x1="60811" y1="87500" x2="22072" y2="79297"/>
                        <a14:foregroundMark x1="22072" y1="79297" x2="4505" y2="46094"/>
                        <a14:foregroundMark x1="4505" y1="46094" x2="4505" y2="39844"/>
                        <a14:foregroundMark x1="5856" y1="57031" x2="27027" y2="77734"/>
                        <a14:foregroundMark x1="91892" y1="4688" x2="91892" y2="468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835983" y="808017"/>
            <a:ext cx="2282399" cy="2631958"/>
          </a:xfrm>
          <a:prstGeom prst="rect">
            <a:avLst/>
          </a:prstGeom>
          <a:noFill/>
        </p:spPr>
      </p:pic>
      <p:pic>
        <p:nvPicPr>
          <p:cNvPr id="11" name="Picture 10" descr="Image result for sausage">
            <a:extLst>
              <a:ext uri="{FF2B5EF4-FFF2-40B4-BE49-F238E27FC236}">
                <a16:creationId xmlns:a16="http://schemas.microsoft.com/office/drawing/2014/main" id="{13D5082A-27B7-45BA-8B53-D812A662D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6902" y="3469604"/>
            <a:ext cx="3772680" cy="1714512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8123E8A-D7C1-4DDA-BB57-32D3B8BC9513}"/>
              </a:ext>
            </a:extLst>
          </p:cNvPr>
          <p:cNvSpPr/>
          <p:nvPr/>
        </p:nvSpPr>
        <p:spPr>
          <a:xfrm>
            <a:off x="0" y="0"/>
            <a:ext cx="5286380" cy="646331"/>
          </a:xfrm>
          <a:prstGeom prst="rect">
            <a:avLst/>
          </a:prstGeom>
          <a:solidFill>
            <a:srgbClr val="92D050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Vorschlag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machen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6C940C-8A8E-4557-AD19-42FF50A71499}"/>
              </a:ext>
            </a:extLst>
          </p:cNvPr>
          <p:cNvSpPr/>
          <p:nvPr/>
        </p:nvSpPr>
        <p:spPr>
          <a:xfrm>
            <a:off x="0" y="928670"/>
            <a:ext cx="5429288" cy="646331"/>
          </a:xfrm>
          <a:prstGeom prst="rect">
            <a:avLst/>
          </a:prstGeom>
          <a:solidFill>
            <a:schemeClr val="accent5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einen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Zeitpunkt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angeben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6419C4-5F1A-416D-B857-046D066E7C44}"/>
              </a:ext>
            </a:extLst>
          </p:cNvPr>
          <p:cNvSpPr/>
          <p:nvPr/>
        </p:nvSpPr>
        <p:spPr>
          <a:xfrm>
            <a:off x="0" y="2000240"/>
            <a:ext cx="3857620" cy="646331"/>
          </a:xfrm>
          <a:prstGeom prst="rect">
            <a:avLst/>
          </a:prstGeom>
          <a:solidFill>
            <a:srgbClr val="FA72AC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Die 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Uhrzeit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5" name="Picture 4" descr="Image result for boy ask">
            <a:extLst>
              <a:ext uri="{FF2B5EF4-FFF2-40B4-BE49-F238E27FC236}">
                <a16:creationId xmlns:a16="http://schemas.microsoft.com/office/drawing/2014/main" id="{09A3B526-7EDF-4A21-AC98-90D6D30500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05" b="89622" l="19158" r="55707">
                        <a14:foregroundMark x1="35734" y1="14549" x2="27989" y2="12415"/>
                        <a14:foregroundMark x1="53397" y1="34433" x2="54212" y2="25800"/>
                        <a14:foregroundMark x1="54212" y1="25800" x2="51630" y2="21435"/>
                        <a14:foregroundMark x1="38315" y1="29777" x2="35734" y2="32299"/>
                        <a14:foregroundMark x1="40625" y1="29874" x2="25543" y2="32396"/>
                        <a14:foregroundMark x1="25543" y1="32396" x2="25543" y2="29777"/>
                        <a14:foregroundMark x1="23641" y1="31717" x2="19293" y2="36566"/>
                        <a14:foregroundMark x1="22147" y1="32202" x2="31386" y2="28322"/>
                        <a14:foregroundMark x1="31386" y1="28322" x2="42799" y2="35306"/>
                        <a14:foregroundMark x1="42799" y1="35306" x2="44837" y2="35306"/>
                        <a14:foregroundMark x1="55707" y1="34239" x2="44429" y2="36275"/>
                        <a14:foregroundMark x1="27989" y1="10766" x2="39266" y2="24636"/>
                        <a14:foregroundMark x1="36141" y1="50339" x2="39810" y2="56935"/>
                        <a14:foregroundMark x1="39810" y1="56935" x2="32065" y2="52570"/>
                        <a14:foregroundMark x1="32065" y1="52570" x2="31522" y2="53055"/>
                        <a14:foregroundMark x1="34511" y1="48109" x2="38995" y2="55383"/>
                        <a14:foregroundMark x1="38995" y1="55383" x2="35598" y2="48206"/>
                        <a14:foregroundMark x1="35598" y1="48206" x2="41033" y2="54898"/>
                        <a14:foregroundMark x1="41033" y1="54898" x2="41033" y2="55092"/>
                        <a14:foregroundMark x1="45380" y1="55771" x2="34511" y2="58099"/>
                        <a14:foregroundMark x1="34511" y1="58099" x2="33832" y2="51600"/>
                        <a14:foregroundMark x1="33832" y1="51600" x2="44565" y2="58002"/>
                        <a14:foregroundMark x1="45788" y1="58584" x2="35326" y2="59457"/>
                        <a14:foregroundMark x1="35326" y1="59457" x2="44022" y2="58778"/>
                        <a14:foregroundMark x1="33560" y1="58681" x2="32065" y2="57129"/>
                        <a14:foregroundMark x1="32745" y1="57905" x2="30299" y2="57323"/>
                        <a14:foregroundMark x1="34511" y1="57905" x2="35190" y2="59263"/>
                        <a14:foregroundMark x1="34239" y1="58002" x2="28261" y2="59166"/>
                        <a14:foregroundMark x1="32880" y1="59166" x2="33832" y2="59651"/>
                        <a14:foregroundMark x1="36413" y1="57323" x2="30571" y2="59457"/>
                        <a14:foregroundMark x1="38995" y1="63919" x2="35462" y2="70029"/>
                        <a14:foregroundMark x1="35462" y1="70029" x2="36277" y2="62173"/>
                        <a14:foregroundMark x1="41848" y1="59457" x2="29484" y2="65761"/>
                        <a14:foregroundMark x1="39538" y1="61203" x2="30978" y2="65276"/>
                        <a14:foregroundMark x1="30978" y1="65276" x2="38043" y2="72066"/>
                        <a14:foregroundMark x1="38043" y1="72066" x2="29212" y2="64791"/>
                        <a14:foregroundMark x1="46467" y1="72357" x2="36141" y2="70029"/>
                        <a14:foregroundMark x1="36141" y1="70029" x2="33560" y2="64888"/>
                        <a14:foregroundMark x1="37772" y1="68380" x2="40353" y2="75364"/>
                        <a14:foregroundMark x1="40353" y1="75364" x2="32473" y2="66537"/>
                        <a14:foregroundMark x1="32473" y1="66537" x2="30163" y2="66052"/>
                        <a14:foregroundMark x1="45516" y1="63240" x2="45380" y2="60427"/>
                        <a14:foregroundMark x1="33696" y1="78565" x2="31114" y2="69156"/>
                        <a14:foregroundMark x1="33967" y1="85839" x2="22418" y2="87003"/>
                        <a14:foregroundMark x1="22418" y1="87003" x2="34918" y2="81183"/>
                        <a14:foregroundMark x1="34918" y1="81183" x2="36005" y2="79631"/>
                        <a14:foregroundMark x1="36821" y1="85063" x2="34103" y2="82347"/>
                        <a14:foregroundMark x1="35598" y1="88070" x2="23234" y2="92241"/>
                        <a14:foregroundMark x1="23234" y1="92241" x2="30978" y2="87391"/>
                        <a14:foregroundMark x1="30978" y1="87391" x2="30978" y2="87391"/>
                        <a14:foregroundMark x1="23913" y1="90786" x2="35734" y2="89816"/>
                        <a14:foregroundMark x1="35734" y1="89816" x2="26495" y2="89137"/>
                        <a14:foregroundMark x1="26495" y1="89137" x2="24457" y2="89622"/>
                        <a14:foregroundMark x1="43750" y1="86421" x2="44158" y2="83414"/>
                      </a14:backgroundRemoval>
                    </a14:imgEffect>
                  </a14:imgLayer>
                </a14:imgProps>
              </a:ext>
            </a:extLst>
          </a:blip>
          <a:srcRect l="16305" t="9457" r="42934" b="6177"/>
          <a:stretch/>
        </p:blipFill>
        <p:spPr bwMode="auto">
          <a:xfrm rot="268708" flipH="1">
            <a:off x="-301405" y="3169760"/>
            <a:ext cx="2282859" cy="5825164"/>
          </a:xfrm>
          <a:prstGeom prst="rect">
            <a:avLst/>
          </a:prstGeom>
          <a:noFill/>
        </p:spPr>
      </p:pic>
      <p:pic>
        <p:nvPicPr>
          <p:cNvPr id="16" name="Picture 22" descr="Related image">
            <a:extLst>
              <a:ext uri="{FF2B5EF4-FFF2-40B4-BE49-F238E27FC236}">
                <a16:creationId xmlns:a16="http://schemas.microsoft.com/office/drawing/2014/main" id="{65CC5957-8351-4032-8DCA-89AE80E6B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524868">
            <a:off x="1907092" y="2824896"/>
            <a:ext cx="1157208" cy="14465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000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1028" name="Picture 4" descr="Image result for boy ask"/>
          <p:cNvPicPr>
            <a:picLocks noChangeAspect="1" noChangeArrowheads="1"/>
          </p:cNvPicPr>
          <p:nvPr/>
        </p:nvPicPr>
        <p:blipFill>
          <a:blip r:embed="rId2"/>
          <a:srcRect l="16305" t="9457" r="42934" b="40608"/>
          <a:stretch>
            <a:fillRect/>
          </a:stretch>
        </p:blipFill>
        <p:spPr bwMode="auto">
          <a:xfrm rot="21343129" flipH="1">
            <a:off x="132602" y="3586802"/>
            <a:ext cx="2194474" cy="3634575"/>
          </a:xfrm>
          <a:prstGeom prst="rect">
            <a:avLst/>
          </a:prstGeom>
          <a:noFill/>
        </p:spPr>
      </p:pic>
      <p:pic>
        <p:nvPicPr>
          <p:cNvPr id="1030" name="Picture 6" descr="Image result for think"/>
          <p:cNvPicPr>
            <a:picLocks noChangeAspect="1" noChangeArrowheads="1"/>
          </p:cNvPicPr>
          <p:nvPr/>
        </p:nvPicPr>
        <p:blipFill>
          <a:blip r:embed="rId3"/>
          <a:srcRect r="51876" b="6452"/>
          <a:stretch>
            <a:fillRect/>
          </a:stretch>
        </p:blipFill>
        <p:spPr bwMode="auto">
          <a:xfrm>
            <a:off x="8057573" y="642918"/>
            <a:ext cx="4214810" cy="6215082"/>
          </a:xfrm>
          <a:prstGeom prst="rect">
            <a:avLst/>
          </a:prstGeom>
          <a:noFill/>
        </p:spPr>
      </p:pic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2703327" y="4137755"/>
            <a:ext cx="3714776" cy="1714512"/>
          </a:xfrm>
          <a:prstGeom prst="wedgeRoundRectCallout">
            <a:avLst>
              <a:gd name="adj1" fmla="val -69707"/>
              <a:gd name="adj2" fmla="val 28934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14300">
            <a:solidFill>
              <a:srgbClr val="FBCA69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46203" y="4352070"/>
            <a:ext cx="3786214" cy="1451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Wann</a:t>
            </a:r>
            <a:r>
              <a:rPr lang="en-US" sz="40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0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</a:t>
            </a:r>
            <a:r>
              <a:rPr lang="en-US" sz="4000" dirty="0" err="1">
                <a:latin typeface="Berlin Sans FB"/>
                <a:ea typeface="Angsana New" pitchFamily="18" charset="-34"/>
                <a:cs typeface="Cordia New" pitchFamily="34" charset="-34"/>
              </a:rPr>
              <a:t>ühstück</a:t>
            </a:r>
            <a:r>
              <a:rPr lang="en-US" sz="4000" dirty="0" err="1">
                <a:solidFill>
                  <a:srgbClr val="FF0000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st</a:t>
            </a:r>
            <a:r>
              <a:rPr lang="en-US" sz="4000" dirty="0">
                <a:latin typeface="Berlin Sans FB"/>
                <a:ea typeface="Angsana New" pitchFamily="18" charset="-34"/>
                <a:cs typeface="Cordia New" pitchFamily="34" charset="-34"/>
              </a:rPr>
              <a:t>  du?</a:t>
            </a:r>
            <a:endParaRPr lang="th-TH" sz="40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044" name="AutoShape 20" descr="Image result for question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631625" y="184150"/>
            <a:ext cx="9246022" cy="3500462"/>
          </a:xfrm>
          <a:prstGeom prst="wedgeRoundRectCallout">
            <a:avLst>
              <a:gd name="adj1" fmla="val 45991"/>
              <a:gd name="adj2" fmla="val 84183"/>
              <a:gd name="adj3" fmla="val 16667"/>
            </a:avLst>
          </a:prstGeom>
          <a:ln w="76200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4800" dirty="0">
              <a:solidFill>
                <a:schemeClr val="tx1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52855" y="378342"/>
            <a:ext cx="8410121" cy="1446550"/>
          </a:xfrm>
          <a:prstGeom prst="rect">
            <a:avLst/>
          </a:prstGeom>
          <a:solidFill>
            <a:srgbClr val="FDCBDA"/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In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der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Woche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</a:t>
            </a:r>
            <a:r>
              <a:rPr lang="en-US" sz="4400" dirty="0" err="1">
                <a:latin typeface="Berlin Sans FB"/>
                <a:ea typeface="Angsana New" pitchFamily="18" charset="-34"/>
                <a:cs typeface="Cordia New" pitchFamily="34" charset="-34"/>
              </a:rPr>
              <a:t>ühstücke</a:t>
            </a:r>
            <a:r>
              <a:rPr lang="en-US" sz="4400" dirty="0"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/>
                <a:ea typeface="Angsana New" pitchFamily="18" charset="-34"/>
                <a:cs typeface="Cordia New" pitchFamily="34" charset="-34"/>
              </a:rPr>
              <a:t>ich</a:t>
            </a:r>
            <a:r>
              <a:rPr lang="en-US" sz="4400" dirty="0"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Berlin Sans FB"/>
                <a:cs typeface="Cordia New" pitchFamily="34" charset="-34"/>
              </a:rPr>
              <a:t>schon</a:t>
            </a:r>
            <a:r>
              <a:rPr lang="en-US" sz="4400" dirty="0">
                <a:solidFill>
                  <a:srgbClr val="FF0000"/>
                </a:solidFill>
                <a:latin typeface="Berlin Sans FB"/>
                <a:cs typeface="Cordia New" pitchFamily="34" charset="-34"/>
              </a:rPr>
              <a:t>  </a:t>
            </a:r>
            <a:r>
              <a:rPr lang="en-US" sz="4400" dirty="0">
                <a:latin typeface="Berlin Sans FB"/>
                <a:cs typeface="Cordia New" pitchFamily="34" charset="-34"/>
              </a:rPr>
              <a:t> um 7 </a:t>
            </a:r>
            <a:r>
              <a:rPr lang="en-US" sz="4400" dirty="0" err="1">
                <a:latin typeface="Berlin Sans FB"/>
                <a:cs typeface="Cordia New" pitchFamily="34" charset="-34"/>
              </a:rPr>
              <a:t>Uhr</a:t>
            </a:r>
            <a:r>
              <a:rPr lang="en-US" sz="4400" dirty="0">
                <a:latin typeface="Berlin Sans FB"/>
                <a:cs typeface="Cordia New" pitchFamily="34" charset="-34"/>
              </a:rPr>
              <a:t>. 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52854" y="2011321"/>
            <a:ext cx="8580243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Am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Wochenende</a:t>
            </a:r>
            <a:r>
              <a:rPr lang="en-US" sz="4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</a:t>
            </a:r>
            <a:r>
              <a:rPr lang="en-US" sz="4400" dirty="0" err="1">
                <a:latin typeface="Berlin Sans FB"/>
                <a:ea typeface="Angsana New" pitchFamily="18" charset="-34"/>
                <a:cs typeface="Cordia New" pitchFamily="34" charset="-34"/>
              </a:rPr>
              <a:t>ühstücke</a:t>
            </a:r>
            <a:r>
              <a:rPr lang="en-US" sz="4400" dirty="0">
                <a:latin typeface="Berlin Sans FB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4400" dirty="0" err="1">
                <a:latin typeface="Berlin Sans FB"/>
                <a:ea typeface="Angsana New" pitchFamily="18" charset="-34"/>
                <a:cs typeface="Cordia New" pitchFamily="34" charset="-34"/>
              </a:rPr>
              <a:t>ich</a:t>
            </a:r>
            <a:r>
              <a:rPr lang="en-US" sz="4400" dirty="0">
                <a:latin typeface="Berlin Sans FB"/>
                <a:ea typeface="Angsana New" pitchFamily="18" charset="-34"/>
                <a:cs typeface="Cordia New" pitchFamily="34" charset="-34"/>
              </a:rPr>
              <a:t> oft </a:t>
            </a:r>
            <a:r>
              <a:rPr lang="en-US" sz="4400" dirty="0" err="1">
                <a:solidFill>
                  <a:srgbClr val="FF0000"/>
                </a:solidFill>
                <a:latin typeface="Berlin Sans FB"/>
                <a:ea typeface="Angsana New" pitchFamily="18" charset="-34"/>
                <a:cs typeface="Cordia New" pitchFamily="34" charset="-34"/>
              </a:rPr>
              <a:t>erst</a:t>
            </a:r>
            <a:r>
              <a:rPr lang="en-US" sz="4400" dirty="0">
                <a:latin typeface="Berlin Sans FB"/>
                <a:ea typeface="Angsana New" pitchFamily="18" charset="-34"/>
                <a:cs typeface="Cordia New" pitchFamily="34" charset="-34"/>
              </a:rPr>
              <a:t> um 11 </a:t>
            </a:r>
            <a:r>
              <a:rPr lang="en-US" sz="4400" dirty="0" err="1">
                <a:latin typeface="Berlin Sans FB"/>
                <a:ea typeface="Angsana New" pitchFamily="18" charset="-34"/>
                <a:cs typeface="Cordia New" pitchFamily="34" charset="-34"/>
              </a:rPr>
              <a:t>Uhr</a:t>
            </a:r>
            <a:endParaRPr lang="th-TH" sz="44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4" name="Picture 2" descr="Image result for time">
            <a:extLst>
              <a:ext uri="{FF2B5EF4-FFF2-40B4-BE49-F238E27FC236}">
                <a16:creationId xmlns:a16="http://schemas.microsoft.com/office/drawing/2014/main" id="{29B59AAC-2CC7-4761-A0EA-EBCE5D65F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88" b="98438" l="901" r="96847">
                        <a14:foregroundMark x1="18919" y1="14063" x2="6757" y2="52734"/>
                        <a14:foregroundMark x1="6757" y1="52734" x2="7207" y2="55859"/>
                        <a14:foregroundMark x1="22973" y1="12891" x2="67117" y2="14844"/>
                        <a14:foregroundMark x1="67117" y1="14844" x2="96396" y2="50391"/>
                        <a14:foregroundMark x1="88288" y1="12891" x2="2703" y2="21484"/>
                        <a14:foregroundMark x1="2703" y1="21484" x2="1351" y2="23047"/>
                        <a14:foregroundMark x1="9459" y1="11328" x2="52703" y2="15234"/>
                        <a14:foregroundMark x1="52703" y1="15234" x2="86486" y2="11719"/>
                        <a14:foregroundMark x1="86486" y1="11719" x2="86937" y2="11719"/>
                        <a14:foregroundMark x1="81982" y1="7031" x2="84685" y2="28906"/>
                        <a14:foregroundMark x1="48649" y1="7031" x2="60811" y2="36719"/>
                        <a14:foregroundMark x1="48649" y1="7031" x2="48649" y2="4688"/>
                        <a14:foregroundMark x1="43694" y1="6641" x2="59459" y2="8203"/>
                        <a14:foregroundMark x1="23874" y1="98828" x2="47297" y2="76563"/>
                        <a14:foregroundMark x1="51351" y1="85547" x2="88288" y2="69531"/>
                        <a14:foregroundMark x1="88288" y1="69531" x2="82432" y2="33203"/>
                        <a14:foregroundMark x1="82432" y1="33203" x2="79279" y2="27734"/>
                        <a14:foregroundMark x1="9459" y1="30859" x2="45946" y2="71484"/>
                        <a14:foregroundMark x1="45946" y1="71484" x2="80631" y2="71484"/>
                        <a14:foregroundMark x1="80631" y1="71484" x2="83333" y2="69141"/>
                        <a14:foregroundMark x1="87838" y1="32031" x2="84685" y2="62891"/>
                        <a14:foregroundMark x1="84685" y1="62891" x2="45946" y2="81250"/>
                        <a14:foregroundMark x1="45946" y1="81250" x2="9009" y2="50000"/>
                        <a14:foregroundMark x1="9009" y1="50000" x2="8108" y2="39063"/>
                        <a14:foregroundMark x1="4505" y1="36328" x2="16216" y2="66016"/>
                        <a14:foregroundMark x1="16216" y1="66016" x2="62613" y2="85938"/>
                        <a14:foregroundMark x1="62613" y1="85938" x2="96847" y2="55078"/>
                        <a14:foregroundMark x1="96847" y1="55078" x2="81532" y2="25391"/>
                        <a14:foregroundMark x1="88288" y1="28906" x2="95946" y2="48047"/>
                        <a14:foregroundMark x1="8108" y1="54297" x2="36486" y2="82031"/>
                        <a14:foregroundMark x1="36486" y1="82031" x2="86036" y2="79297"/>
                        <a14:foregroundMark x1="86036" y1="79297" x2="95045" y2="71484"/>
                        <a14:foregroundMark x1="60811" y1="87500" x2="22072" y2="79297"/>
                        <a14:foregroundMark x1="22072" y1="79297" x2="4505" y2="46094"/>
                        <a14:foregroundMark x1="4505" y1="46094" x2="4505" y2="39844"/>
                        <a14:foregroundMark x1="5856" y1="57031" x2="27027" y2="77734"/>
                        <a14:foregroundMark x1="91892" y1="4688" x2="91892" y2="468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415106" y="2136201"/>
            <a:ext cx="1595428" cy="183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5" grpId="0" animBg="1"/>
      <p:bldP spid="16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7449A-7936-4914-8436-39A676073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C6BFA-2418-4CF5-B558-C24CE01C5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3B4AC5-F173-42DD-8938-C04451D10936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2103E5-BD1B-4B6B-96D7-D348A0467E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564" t="29301" r="19157" b="16900"/>
          <a:stretch/>
        </p:blipFill>
        <p:spPr>
          <a:xfrm>
            <a:off x="0" y="233914"/>
            <a:ext cx="12031579" cy="54933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48B2FE-A0CD-41EB-A789-60033A89505F}"/>
              </a:ext>
            </a:extLst>
          </p:cNvPr>
          <p:cNvSpPr/>
          <p:nvPr/>
        </p:nvSpPr>
        <p:spPr>
          <a:xfrm>
            <a:off x="3508743" y="3589433"/>
            <a:ext cx="1020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erst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6C9E77-3AC1-4845-802D-340C37C9FF1D}"/>
              </a:ext>
            </a:extLst>
          </p:cNvPr>
          <p:cNvSpPr/>
          <p:nvPr/>
        </p:nvSpPr>
        <p:spPr>
          <a:xfrm>
            <a:off x="3267738" y="4268028"/>
            <a:ext cx="1020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 err="1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schon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1CBDC9-6095-4353-AAF7-015160964D0B}"/>
              </a:ext>
            </a:extLst>
          </p:cNvPr>
          <p:cNvSpPr/>
          <p:nvPr/>
        </p:nvSpPr>
        <p:spPr>
          <a:xfrm>
            <a:off x="8477692" y="4268028"/>
            <a:ext cx="1020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0000"/>
                </a:solidFill>
                <a:latin typeface="Bahnschrift Light SemiCondensed" panose="020B0502040204020203" pitchFamily="34" charset="0"/>
                <a:ea typeface="Angsana New" pitchFamily="18" charset="-34"/>
                <a:cs typeface="Cordia New" pitchFamily="34" charset="-34"/>
              </a:rPr>
              <a:t>erst</a:t>
            </a:r>
            <a:endParaRPr lang="th-TH" sz="2800" b="1" dirty="0">
              <a:solidFill>
                <a:srgbClr val="FF0000"/>
              </a:solidFill>
              <a:latin typeface="Bahnschrift Light SemiCondensed" panose="020B0502040204020203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141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E2DE1-552B-4EE5-B28D-3D7757DE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https://wordwall.net/th/resource/10305900/schon-oder-erst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7E490-B897-469C-B9BA-2CB500DB3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56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2BDE-36C0-4AF9-B8C4-91FAB6DFC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9ADEB-0DB5-4505-B3F0-0BCBD2887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EBDB9A-6871-4F3E-8A24-24DF0CBD54FF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2269D6-5B1E-42B6-A354-5E83F5C43A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53" t="26621" r="25473" b="12702"/>
          <a:stretch/>
        </p:blipFill>
        <p:spPr>
          <a:xfrm>
            <a:off x="1667290" y="480945"/>
            <a:ext cx="8857420" cy="58961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355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98</Words>
  <Application>Microsoft Office PowerPoint</Application>
  <PresentationFormat>แบบจอกว้าง</PresentationFormat>
  <Paragraphs>26</Paragraphs>
  <Slides>8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5" baseType="lpstr">
      <vt:lpstr>Arial</vt:lpstr>
      <vt:lpstr>Bahnschrift Light SemiCondensed</vt:lpstr>
      <vt:lpstr>Berlin Sans FB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https://wordwall.net/th/resource/10305900/schon-oder-erst 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17</cp:revision>
  <dcterms:created xsi:type="dcterms:W3CDTF">2022-04-29T05:38:45Z</dcterms:created>
  <dcterms:modified xsi:type="dcterms:W3CDTF">2024-01-30T03:27:32Z</dcterms:modified>
</cp:coreProperties>
</file>