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7" r:id="rId7"/>
    <p:sldId id="279" r:id="rId8"/>
    <p:sldId id="280" r:id="rId9"/>
    <p:sldId id="278" r:id="rId10"/>
    <p:sldId id="281" r:id="rId11"/>
    <p:sldId id="282" r:id="rId12"/>
    <p:sldId id="263" r:id="rId13"/>
    <p:sldId id="261" r:id="rId14"/>
    <p:sldId id="284" r:id="rId15"/>
    <p:sldId id="264" r:id="rId16"/>
    <p:sldId id="265" r:id="rId17"/>
    <p:sldId id="266" r:id="rId18"/>
    <p:sldId id="267" r:id="rId19"/>
    <p:sldId id="268" r:id="rId20"/>
    <p:sldId id="269" r:id="rId21"/>
    <p:sldId id="271" r:id="rId22"/>
    <p:sldId id="272" r:id="rId23"/>
    <p:sldId id="273" r:id="rId24"/>
    <p:sldId id="275" r:id="rId25"/>
    <p:sldId id="27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4E52"/>
    <a:srgbClr val="F67275"/>
    <a:srgbClr val="F9A1A3"/>
    <a:srgbClr val="FF6699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6" autoAdjust="0"/>
    <p:restoredTop sz="94660"/>
  </p:normalViewPr>
  <p:slideViewPr>
    <p:cSldViewPr snapToGrid="0">
      <p:cViewPr varScale="1">
        <p:scale>
          <a:sx n="59" d="100"/>
          <a:sy n="59" d="100"/>
        </p:scale>
        <p:origin x="7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3EAFC-B3DA-4E34-A634-798D381FF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184B98-62C9-41A7-8583-3A9FC6B7D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BD66C-0B62-49B6-BD70-164C1B18F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E061-6EDE-4DF1-ACA0-B0C831A53E3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13076-BDE6-42B2-9D5E-77B508532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58F59-7553-49D2-875B-1A6093DE8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E6BD-12A6-4107-88FF-906D9480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50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A10A5-A749-4808-972F-7329946F9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AFC44-5898-43BC-901A-F7F8C7C4C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B5052-7243-44D3-8679-189373CD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E061-6EDE-4DF1-ACA0-B0C831A53E3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B1156-99C8-42D8-8930-45B8B20EB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70D787-5AB0-49EE-BBDE-0EDFBD4A4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E6BD-12A6-4107-88FF-906D9480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137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BE6EC-4441-4DA7-8F4D-74A5CE0C8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4A751D-7479-40D4-A486-BBFF1E671F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8A96D-34DC-44EE-974E-671DFEF9A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E061-6EDE-4DF1-ACA0-B0C831A53E3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F8F96-1F61-402F-A1B6-D463FDEB3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9937D-19E0-4DFB-82D0-16AEFE3E1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E6BD-12A6-4107-88FF-906D9480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814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26FA2-40C3-4434-8B9B-B3B06E8C4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090EA-F9CD-4ED0-9483-F56F93A304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B97820-2B78-42A1-92A2-1A39006513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C951D4-B2C0-4BEA-9E48-E4876DD38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E061-6EDE-4DF1-ACA0-B0C831A53E3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8E687E-C16C-4F5C-9A7B-9A16391AD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D0314A-8E86-4F7C-B9DF-2E452CFEC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E6BD-12A6-4107-88FF-906D9480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418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5D6ED-ECC4-45DC-B02F-560F6FB55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967478-A974-4275-977B-44ABE962C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56E4DE-BCEF-4735-BD16-CC430A4C3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5FBC56-B3AD-4CF8-B689-7C7BCF852C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3C1570-D4A9-49AC-9E56-8DA33279E4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6AC4D1-B12A-4468-82E0-FBDAC6155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E061-6EDE-4DF1-ACA0-B0C831A53E3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08CFD9-C9BA-42F7-AB32-7F7CC1873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B82430-603E-49A8-99FD-E9697367A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E6BD-12A6-4107-88FF-906D9480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05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DFF52-1B5B-41DE-9992-AC0F17284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1A58CD-B8B8-43C8-A255-6A2515A47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E061-6EDE-4DF1-ACA0-B0C831A53E3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FCE6CA-0C65-40C3-95E5-2B34CD3C1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567D1B-7C3D-4566-92D3-8B33B73D7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E6BD-12A6-4107-88FF-906D9480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730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FE9424-90B3-439D-A1C0-A28A4893C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E061-6EDE-4DF1-ACA0-B0C831A53E3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C8B1B-FA6C-4784-A229-F532DB28D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5298F5-951C-4178-9C9B-723497CE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E6BD-12A6-4107-88FF-906D9480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313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E3890-86A1-443C-8B6F-4913EC19A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AC6E8-448A-42DB-AC8D-175414841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7A672-0C2B-4B60-94ED-3275C74CE2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2C0081-2DE7-4BE4-AB08-E29DB4218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E061-6EDE-4DF1-ACA0-B0C831A53E3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77DB7B-C9EA-4BCF-8237-F12143BD1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6F0914-BBF6-4BC1-BB6C-B9240EAEA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E6BD-12A6-4107-88FF-906D9480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720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44636-6EC9-450F-B7EC-DA04FCBBC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B5E377-2C12-49DB-A315-E53110F166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B2C975-0120-4E41-8F12-0C250FCA99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7F4EA9-13CF-4574-9598-73F8C55FA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E061-6EDE-4DF1-ACA0-B0C831A53E3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270A50-58A4-4374-8B8A-018397415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74C349-CA25-4FB7-ACF1-86117F9EE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E6BD-12A6-4107-88FF-906D9480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69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5FBDB-FB2D-4C72-8949-11EF5FDA8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B0597-72F9-4BA2-B003-9ACE94958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A6B2-A77C-4DC1-AC12-14110EDA8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E061-6EDE-4DF1-ACA0-B0C831A53E3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6D5FE-9F19-496B-A8F7-343DF5CFA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A67D6C-996A-47E7-B158-3FF19E3CE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E6BD-12A6-4107-88FF-906D9480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143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DBE8E5-4EA8-47DC-BB40-D0186131C5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86DE5F-11F2-4F85-969C-8ACAF98580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651662-3276-426D-AC34-324969B29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E061-6EDE-4DF1-ACA0-B0C831A53E3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48B47-0408-42EE-8976-0C97716B6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90941B-BCA1-4F70-AE46-A94F8CA54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E6BD-12A6-4107-88FF-906D9480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442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15D941-3D55-4390-82BF-A86668459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786C43-B646-4C09-8929-9D5C76D3B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12767E-DDA6-49EF-B218-5CF26743F5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DE061-6EDE-4DF1-ACA0-B0C831A53E3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9CEB8C-1901-473E-A502-C57E892C7D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9757F-826D-439E-BA32-2D897E4597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EE6BD-12A6-4107-88FF-906D9480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998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4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2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1.pn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microsoft.com/office/2007/relationships/hdphoto" Target="../media/hdphoto8.wdp"/><Relationship Id="rId3" Type="http://schemas.microsoft.com/office/2007/relationships/hdphoto" Target="../media/hdphoto2.wdp"/><Relationship Id="rId7" Type="http://schemas.openxmlformats.org/officeDocument/2006/relationships/image" Target="../media/image9.png"/><Relationship Id="rId12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microsoft.com/office/2007/relationships/hdphoto" Target="../media/hdphoto5.wdp"/><Relationship Id="rId10" Type="http://schemas.microsoft.com/office/2007/relationships/hdphoto" Target="../media/hdphoto7.wdp"/><Relationship Id="rId4" Type="http://schemas.openxmlformats.org/officeDocument/2006/relationships/image" Target="../media/image7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3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11.wdp"/><Relationship Id="rId18" Type="http://schemas.openxmlformats.org/officeDocument/2006/relationships/image" Target="../media/image21.png"/><Relationship Id="rId3" Type="http://schemas.openxmlformats.org/officeDocument/2006/relationships/image" Target="../media/image15.png"/><Relationship Id="rId7" Type="http://schemas.openxmlformats.org/officeDocument/2006/relationships/image" Target="../media/image11.png"/><Relationship Id="rId12" Type="http://schemas.openxmlformats.org/officeDocument/2006/relationships/image" Target="../media/image18.png"/><Relationship Id="rId17" Type="http://schemas.openxmlformats.org/officeDocument/2006/relationships/image" Target="../media/image20.png"/><Relationship Id="rId2" Type="http://schemas.openxmlformats.org/officeDocument/2006/relationships/image" Target="../media/image14.png"/><Relationship Id="rId16" Type="http://schemas.microsoft.com/office/2007/relationships/hdphoto" Target="../media/hdphoto12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microsoft.com/office/2007/relationships/hdphoto" Target="../media/hdphoto10.wdp"/><Relationship Id="rId5" Type="http://schemas.microsoft.com/office/2007/relationships/hdphoto" Target="../media/hdphoto5.wdp"/><Relationship Id="rId15" Type="http://schemas.openxmlformats.org/officeDocument/2006/relationships/image" Target="../media/image19.png"/><Relationship Id="rId10" Type="http://schemas.openxmlformats.org/officeDocument/2006/relationships/image" Target="../media/image17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microsoft.com/office/2007/relationships/hdphoto" Target="../media/hdphoto9.wdp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30910695/verkehrsmitte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3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7" Type="http://schemas.microsoft.com/office/2007/relationships/hdphoto" Target="../media/hdphoto16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microsoft.com/office/2007/relationships/hdphoto" Target="../media/hdphoto15.wdp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2.wdp"/><Relationship Id="rId7" Type="http://schemas.microsoft.com/office/2007/relationships/hdphoto" Target="../media/hdphoto5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6898212/verkehrsmittel-mit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microsoft.com/office/2007/relationships/hdphoto" Target="../media/hdphoto17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microsoft.com/office/2007/relationships/hdphoto" Target="../media/hdphoto9.wdp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microsoft.com/office/2007/relationships/hdphoto" Target="../media/hdphoto22.wdp"/><Relationship Id="rId18" Type="http://schemas.openxmlformats.org/officeDocument/2006/relationships/image" Target="../media/image38.png"/><Relationship Id="rId3" Type="http://schemas.openxmlformats.org/officeDocument/2006/relationships/image" Target="../media/image15.png"/><Relationship Id="rId7" Type="http://schemas.microsoft.com/office/2007/relationships/hdphoto" Target="../media/hdphoto19.wdp"/><Relationship Id="rId12" Type="http://schemas.openxmlformats.org/officeDocument/2006/relationships/image" Target="../media/image35.png"/><Relationship Id="rId17" Type="http://schemas.microsoft.com/office/2007/relationships/hdphoto" Target="../media/hdphoto24.wdp"/><Relationship Id="rId2" Type="http://schemas.openxmlformats.org/officeDocument/2006/relationships/image" Target="../media/image14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microsoft.com/office/2007/relationships/hdphoto" Target="../media/hdphoto21.wdp"/><Relationship Id="rId5" Type="http://schemas.microsoft.com/office/2007/relationships/hdphoto" Target="../media/hdphoto18.wdp"/><Relationship Id="rId15" Type="http://schemas.microsoft.com/office/2007/relationships/hdphoto" Target="../media/hdphoto23.wdp"/><Relationship Id="rId10" Type="http://schemas.openxmlformats.org/officeDocument/2006/relationships/image" Target="../media/image34.png"/><Relationship Id="rId19" Type="http://schemas.openxmlformats.org/officeDocument/2006/relationships/image" Target="../media/image39.png"/><Relationship Id="rId4" Type="http://schemas.openxmlformats.org/officeDocument/2006/relationships/image" Target="../media/image31.png"/><Relationship Id="rId9" Type="http://schemas.microsoft.com/office/2007/relationships/hdphoto" Target="../media/hdphoto20.wdp"/><Relationship Id="rId1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19.png"/><Relationship Id="rId18" Type="http://schemas.openxmlformats.org/officeDocument/2006/relationships/image" Target="../media/image31.png"/><Relationship Id="rId26" Type="http://schemas.openxmlformats.org/officeDocument/2006/relationships/image" Target="../media/image35.png"/><Relationship Id="rId3" Type="http://schemas.microsoft.com/office/2007/relationships/hdphoto" Target="../media/hdphoto5.wdp"/><Relationship Id="rId21" Type="http://schemas.microsoft.com/office/2007/relationships/hdphoto" Target="../media/hdphoto19.wdp"/><Relationship Id="rId7" Type="http://schemas.microsoft.com/office/2007/relationships/hdphoto" Target="../media/hdphoto9.wdp"/><Relationship Id="rId12" Type="http://schemas.openxmlformats.org/officeDocument/2006/relationships/image" Target="../media/image13.png"/><Relationship Id="rId17" Type="http://schemas.openxmlformats.org/officeDocument/2006/relationships/image" Target="../media/image22.png"/><Relationship Id="rId25" Type="http://schemas.microsoft.com/office/2007/relationships/hdphoto" Target="../media/hdphoto21.wdp"/><Relationship Id="rId33" Type="http://schemas.openxmlformats.org/officeDocument/2006/relationships/image" Target="../media/image39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20" Type="http://schemas.openxmlformats.org/officeDocument/2006/relationships/image" Target="../media/image32.png"/><Relationship Id="rId29" Type="http://schemas.microsoft.com/office/2007/relationships/hdphoto" Target="../media/hdphoto23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microsoft.com/office/2007/relationships/hdphoto" Target="../media/hdphoto11.wdp"/><Relationship Id="rId24" Type="http://schemas.openxmlformats.org/officeDocument/2006/relationships/image" Target="../media/image34.png"/><Relationship Id="rId32" Type="http://schemas.openxmlformats.org/officeDocument/2006/relationships/image" Target="../media/image38.png"/><Relationship Id="rId5" Type="http://schemas.openxmlformats.org/officeDocument/2006/relationships/image" Target="../media/image11.png"/><Relationship Id="rId15" Type="http://schemas.openxmlformats.org/officeDocument/2006/relationships/image" Target="../media/image20.png"/><Relationship Id="rId23" Type="http://schemas.microsoft.com/office/2007/relationships/hdphoto" Target="../media/hdphoto20.wdp"/><Relationship Id="rId28" Type="http://schemas.openxmlformats.org/officeDocument/2006/relationships/image" Target="../media/image36.png"/><Relationship Id="rId10" Type="http://schemas.openxmlformats.org/officeDocument/2006/relationships/image" Target="../media/image18.png"/><Relationship Id="rId19" Type="http://schemas.microsoft.com/office/2007/relationships/hdphoto" Target="../media/hdphoto18.wdp"/><Relationship Id="rId31" Type="http://schemas.microsoft.com/office/2007/relationships/hdphoto" Target="../media/hdphoto24.wdp"/><Relationship Id="rId4" Type="http://schemas.openxmlformats.org/officeDocument/2006/relationships/image" Target="../media/image8.png"/><Relationship Id="rId9" Type="http://schemas.microsoft.com/office/2007/relationships/hdphoto" Target="../media/hdphoto10.wdp"/><Relationship Id="rId14" Type="http://schemas.microsoft.com/office/2007/relationships/hdphoto" Target="../media/hdphoto12.wdp"/><Relationship Id="rId22" Type="http://schemas.openxmlformats.org/officeDocument/2006/relationships/image" Target="../media/image33.png"/><Relationship Id="rId27" Type="http://schemas.microsoft.com/office/2007/relationships/hdphoto" Target="../media/hdphoto22.wdp"/><Relationship Id="rId30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13936-6FA9-4B48-94C6-37A288BCA9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2BF3C1-7729-4A5E-970F-065FDEF481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FF53E4-4EC0-444C-A713-BEB58D855471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0C787C-B677-4DBE-8E5E-66A41F2CE41B}"/>
              </a:ext>
            </a:extLst>
          </p:cNvPr>
          <p:cNvSpPr txBox="1"/>
          <p:nvPr/>
        </p:nvSpPr>
        <p:spPr>
          <a:xfrm>
            <a:off x="6759230" y="1971949"/>
            <a:ext cx="422089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Lektion</a:t>
            </a:r>
            <a:r>
              <a:rPr lang="en-US" sz="6600" dirty="0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 10.1</a:t>
            </a:r>
            <a:endParaRPr lang="th-TH" sz="5400" dirty="0">
              <a:solidFill>
                <a:sysClr val="windowText" lastClr="00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42D292-2CF6-4F55-A294-8B87AF6F06E3}"/>
              </a:ext>
            </a:extLst>
          </p:cNvPr>
          <p:cNvSpPr txBox="1"/>
          <p:nvPr/>
        </p:nvSpPr>
        <p:spPr>
          <a:xfrm>
            <a:off x="7291567" y="2909798"/>
            <a:ext cx="31541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err="1">
                <a:solidFill>
                  <a:schemeClr val="accent4"/>
                </a:solidFill>
                <a:latin typeface="Franklin Gothic Demi Cond" panose="020B0706030402020204" pitchFamily="34" charset="0"/>
                <a:cs typeface="Aharoni" pitchFamily="2" charset="-79"/>
              </a:rPr>
              <a:t>Verkehsmittel</a:t>
            </a:r>
            <a:endParaRPr lang="en-US" sz="4400" dirty="0">
              <a:solidFill>
                <a:schemeClr val="accent4"/>
              </a:solidFill>
              <a:latin typeface="Franklin Gothic Demi Cond" panose="020B0706030402020204" pitchFamily="34" charset="0"/>
              <a:cs typeface="Aharoni" pitchFamily="2" charset="-79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CCB0BE-CF09-40B3-BB87-003884540A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41223" t="31579" r="28869" b="11017"/>
          <a:stretch/>
        </p:blipFill>
        <p:spPr>
          <a:xfrm>
            <a:off x="920965" y="495961"/>
            <a:ext cx="4786815" cy="51679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44466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8C295-F658-4811-A8F4-1F7DE1146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359E8A-0E2A-442F-94BD-DC53F3E9B5E6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FA1E089F">
            <a:hlinkClick r:id="" action="ppaction://media"/>
            <a:extLst>
              <a:ext uri="{FF2B5EF4-FFF2-40B4-BE49-F238E27FC236}">
                <a16:creationId xmlns:a16="http://schemas.microsoft.com/office/drawing/2014/main" id="{5A0BA41E-2C23-4178-B0DD-FC095B8F0F4B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4647" y="111343"/>
            <a:ext cx="725233" cy="725233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7004BE-50AB-404A-84C5-D3758997FE0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37535" t="31579" r="31520" b="11017"/>
          <a:stretch/>
        </p:blipFill>
        <p:spPr>
          <a:xfrm>
            <a:off x="683470" y="644522"/>
            <a:ext cx="4510233" cy="47062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8254FE3-9B4A-47E2-B675-507816132AF2}"/>
              </a:ext>
            </a:extLst>
          </p:cNvPr>
          <p:cNvSpPr/>
          <p:nvPr/>
        </p:nvSpPr>
        <p:spPr>
          <a:xfrm>
            <a:off x="611007" y="5550775"/>
            <a:ext cx="69267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0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Sehen</a:t>
            </a:r>
            <a:r>
              <a:rPr lang="en-US" sz="4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Sie das </a:t>
            </a:r>
            <a:r>
              <a:rPr lang="en-US" sz="40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Foto</a:t>
            </a:r>
            <a:r>
              <a:rPr lang="en-US" sz="4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an.</a:t>
            </a:r>
            <a:endParaRPr lang="th-TH" sz="32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92C1F9-34C3-4C20-A11A-6CA924B2F920}"/>
              </a:ext>
            </a:extLst>
          </p:cNvPr>
          <p:cNvSpPr/>
          <p:nvPr/>
        </p:nvSpPr>
        <p:spPr>
          <a:xfrm>
            <a:off x="5348433" y="999655"/>
            <a:ext cx="93892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2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Schließen</a:t>
            </a:r>
            <a:r>
              <a:rPr lang="en-US" sz="32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Sie die </a:t>
            </a:r>
            <a:r>
              <a:rPr lang="en-US" sz="32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Augen</a:t>
            </a:r>
            <a:r>
              <a:rPr lang="en-US" sz="32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und </a:t>
            </a:r>
            <a:r>
              <a:rPr lang="en-US" sz="32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hören</a:t>
            </a:r>
            <a:r>
              <a:rPr lang="en-US" sz="32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Sie.</a:t>
            </a:r>
            <a:endParaRPr lang="th-TH" sz="2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59429B-29FF-4027-A342-4ABA971CBA88}"/>
              </a:ext>
            </a:extLst>
          </p:cNvPr>
          <p:cNvSpPr/>
          <p:nvPr/>
        </p:nvSpPr>
        <p:spPr>
          <a:xfrm>
            <a:off x="316901" y="978220"/>
            <a:ext cx="187108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Blinder </a:t>
            </a:r>
            <a:endParaRPr lang="th-TH" sz="3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E2A7B4-CD3B-4AF8-A9B4-78EFF7D3BE94}"/>
              </a:ext>
            </a:extLst>
          </p:cNvPr>
          <p:cNvSpPr/>
          <p:nvPr/>
        </p:nvSpPr>
        <p:spPr>
          <a:xfrm>
            <a:off x="7784803" y="124649"/>
            <a:ext cx="439042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600" b="1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Wo </a:t>
            </a:r>
            <a:r>
              <a:rPr lang="en-US" sz="6600" b="1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ist</a:t>
            </a:r>
            <a:r>
              <a:rPr lang="en-US" sz="6600" b="1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er?</a:t>
            </a:r>
            <a:endParaRPr lang="th-TH" sz="5400" b="1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026" name="Picture 2" descr="Frankfurt International Airport Expansion Project, Frankfurt, Germany -  Airport Technology">
            <a:extLst>
              <a:ext uri="{FF2B5EF4-FFF2-40B4-BE49-F238E27FC236}">
                <a16:creationId xmlns:a16="http://schemas.microsoft.com/office/drawing/2014/main" id="{D519112B-D44A-41E8-BDC5-5A62907BA9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3"/>
          <a:stretch/>
        </p:blipFill>
        <p:spPr bwMode="auto">
          <a:xfrm>
            <a:off x="6190295" y="1874926"/>
            <a:ext cx="2378948" cy="16088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1A5F6E3-631F-4ED6-AC8D-6A872A303EBD}"/>
              </a:ext>
            </a:extLst>
          </p:cNvPr>
          <p:cNvSpPr/>
          <p:nvPr/>
        </p:nvSpPr>
        <p:spPr>
          <a:xfrm>
            <a:off x="6213266" y="3508439"/>
            <a:ext cx="27709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am </a:t>
            </a:r>
            <a:r>
              <a:rPr lang="en-US" sz="2800" dirty="0" err="1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Flughafen</a:t>
            </a:r>
            <a:endParaRPr lang="th-TH" sz="2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028" name="Picture 4" descr="Luebeck Deutschland. Lübeck-hauptbahnhof Bahnhof. Redaktionelles Stockfoto  - Bild von hauptsächlich, plattform: 187341193">
            <a:extLst>
              <a:ext uri="{FF2B5EF4-FFF2-40B4-BE49-F238E27FC236}">
                <a16:creationId xmlns:a16="http://schemas.microsoft.com/office/drawing/2014/main" id="{CEED77A3-9963-41D3-B7F0-BCEE2A46E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631" y="1902280"/>
            <a:ext cx="2378948" cy="15541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5735625-30EB-4C94-8D7B-6C11F35BB450}"/>
              </a:ext>
            </a:extLst>
          </p:cNvPr>
          <p:cNvSpPr/>
          <p:nvPr/>
        </p:nvSpPr>
        <p:spPr>
          <a:xfrm>
            <a:off x="9623524" y="3485522"/>
            <a:ext cx="27709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am </a:t>
            </a:r>
            <a:r>
              <a:rPr lang="en-US" sz="2800" dirty="0" err="1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Bahnhof</a:t>
            </a:r>
            <a:endParaRPr lang="th-TH" sz="2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A221672-919F-4739-8035-C4C20EBBE66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r="6278" b="4487"/>
          <a:stretch/>
        </p:blipFill>
        <p:spPr>
          <a:xfrm>
            <a:off x="6215431" y="4179376"/>
            <a:ext cx="2280108" cy="15834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DFF7B83-69D0-4F6F-AC88-B50D3A7DFC44}"/>
              </a:ext>
            </a:extLst>
          </p:cNvPr>
          <p:cNvSpPr/>
          <p:nvPr/>
        </p:nvSpPr>
        <p:spPr>
          <a:xfrm>
            <a:off x="5812950" y="5904718"/>
            <a:ext cx="3390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>
                <a:solidFill>
                  <a:srgbClr val="FF669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Cordia New" pitchFamily="34" charset="-34"/>
              </a:rPr>
              <a:t>an der </a:t>
            </a:r>
            <a:r>
              <a:rPr lang="en-US" sz="2800" dirty="0" err="1">
                <a:solidFill>
                  <a:srgbClr val="FF669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Cordia New" pitchFamily="34" charset="-34"/>
              </a:rPr>
              <a:t>Bushaltestelle</a:t>
            </a:r>
            <a:r>
              <a:rPr lang="en-US" sz="2800" dirty="0">
                <a:solidFill>
                  <a:srgbClr val="FF669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Cordia New" pitchFamily="34" charset="-34"/>
              </a:rPr>
              <a:t> </a:t>
            </a:r>
            <a:endParaRPr lang="th-TH" sz="2000" dirty="0">
              <a:solidFill>
                <a:srgbClr val="FF66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B658717-2673-4164-B0E6-33B2D108300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31079" y="4179375"/>
            <a:ext cx="2353500" cy="15541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B72881B-F2B5-404A-BCCA-EE53FDAB5F85}"/>
              </a:ext>
            </a:extLst>
          </p:cNvPr>
          <p:cNvSpPr/>
          <p:nvPr/>
        </p:nvSpPr>
        <p:spPr>
          <a:xfrm>
            <a:off x="9777919" y="5833397"/>
            <a:ext cx="21644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am </a:t>
            </a:r>
            <a:r>
              <a:rPr lang="en-US" sz="2800" dirty="0" err="1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Hafen</a:t>
            </a:r>
            <a:endParaRPr lang="th-TH" sz="2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0319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7457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3" grpId="0"/>
      <p:bldP spid="13" grpId="1"/>
      <p:bldP spid="16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06AB3-A1E1-4C93-8C78-3C663BB4C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D23140-4AC6-40CE-AED5-50CA0F18E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4FE1E7-2149-491D-B2EA-B27B12E9753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uebeck Deutschland. Lübeck-hauptbahnhof Bahnhof. Redaktionelles Stockfoto  - Bild von hauptsächlich, plattform: 187341193">
            <a:extLst>
              <a:ext uri="{FF2B5EF4-FFF2-40B4-BE49-F238E27FC236}">
                <a16:creationId xmlns:a16="http://schemas.microsoft.com/office/drawing/2014/main" id="{B706A3E4-165B-4777-A2ED-396D2C7DE4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02" t="37588" r="26512"/>
          <a:stretch/>
        </p:blipFill>
        <p:spPr bwMode="auto">
          <a:xfrm>
            <a:off x="3620917" y="1685001"/>
            <a:ext cx="7167978" cy="42551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BD5AA0B-E07F-4223-BB5D-230956DCB15D}"/>
              </a:ext>
            </a:extLst>
          </p:cNvPr>
          <p:cNvSpPr/>
          <p:nvPr/>
        </p:nvSpPr>
        <p:spPr>
          <a:xfrm>
            <a:off x="8324603" y="173566"/>
            <a:ext cx="3562597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Am </a:t>
            </a:r>
            <a:r>
              <a:rPr lang="en-US" sz="4800" dirty="0" err="1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Bahnhof</a:t>
            </a:r>
            <a:endParaRPr lang="th-TH" sz="4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A48A86-342C-4423-8DF3-5B79B9A78082}"/>
              </a:ext>
            </a:extLst>
          </p:cNvPr>
          <p:cNvSpPr/>
          <p:nvPr/>
        </p:nvSpPr>
        <p:spPr>
          <a:xfrm>
            <a:off x="328494" y="55388"/>
            <a:ext cx="3368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Zug,</a:t>
            </a:r>
            <a:endParaRPr lang="th-TH" sz="4000" dirty="0">
              <a:solidFill>
                <a:schemeClr val="accent5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BCA657-0A3C-4B75-8348-17F300CE2C37}"/>
              </a:ext>
            </a:extLst>
          </p:cNvPr>
          <p:cNvSpPr/>
          <p:nvPr/>
        </p:nvSpPr>
        <p:spPr>
          <a:xfrm>
            <a:off x="1599832" y="61582"/>
            <a:ext cx="3368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>
                <a:solidFill>
                  <a:srgbClr val="FF669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Bahn</a:t>
            </a:r>
            <a:endParaRPr lang="th-TH" sz="4000" dirty="0">
              <a:solidFill>
                <a:srgbClr val="FF66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811BBC6-2416-440C-B4F9-41E1DF76EDEF}"/>
              </a:ext>
            </a:extLst>
          </p:cNvPr>
          <p:cNvGrpSpPr/>
          <p:nvPr/>
        </p:nvGrpSpPr>
        <p:grpSpPr>
          <a:xfrm rot="336417">
            <a:off x="2649989" y="999508"/>
            <a:ext cx="4434160" cy="1635294"/>
            <a:chOff x="1664323" y="1159721"/>
            <a:chExt cx="5236767" cy="152336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6EB672C-77C6-4309-A771-C9F7E4C7572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64323" y="1159721"/>
              <a:ext cx="5102297" cy="1388432"/>
            </a:xfrm>
            <a:prstGeom prst="line">
              <a:avLst/>
            </a:prstGeom>
            <a:ln w="762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433183A-A219-4665-9DBC-E244F7791484}"/>
                </a:ext>
              </a:extLst>
            </p:cNvPr>
            <p:cNvSpPr/>
            <p:nvPr/>
          </p:nvSpPr>
          <p:spPr>
            <a:xfrm>
              <a:off x="6632149" y="2447518"/>
              <a:ext cx="268941" cy="235572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54" name="Picture 6" descr="Berlin S-Bahn Hamburg S-Bahn Stuttgart S-Bahn S-train Munich - August 2017  png png herunterladen - 1898*1898 - Kostenlos transparent Grün png  Herunterladen.">
            <a:extLst>
              <a:ext uri="{FF2B5EF4-FFF2-40B4-BE49-F238E27FC236}">
                <a16:creationId xmlns:a16="http://schemas.microsoft.com/office/drawing/2014/main" id="{08870958-454C-4831-B408-B88257B92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78" b="95667" l="4111" r="97667">
                        <a14:foregroundMark x1="17222" y1="23444" x2="17222" y2="23444"/>
                        <a14:foregroundMark x1="20778" y1="19667" x2="35111" y2="10667"/>
                        <a14:foregroundMark x1="35111" y1="10667" x2="63111" y2="7333"/>
                        <a14:foregroundMark x1="63111" y1="7333" x2="74778" y2="12000"/>
                        <a14:foregroundMark x1="74778" y1="12000" x2="85222" y2="22333"/>
                        <a14:foregroundMark x1="85222" y1="22333" x2="93111" y2="42000"/>
                        <a14:foregroundMark x1="93111" y1="42000" x2="93667" y2="47333"/>
                        <a14:foregroundMark x1="93667" y1="47333" x2="57000" y2="29556"/>
                        <a14:foregroundMark x1="57000" y1="29556" x2="47000" y2="17667"/>
                        <a14:foregroundMark x1="47000" y1="17667" x2="79000" y2="19667"/>
                        <a14:foregroundMark x1="79000" y1="19667" x2="88667" y2="50778"/>
                        <a14:foregroundMark x1="88667" y1="50778" x2="73444" y2="89000"/>
                        <a14:foregroundMark x1="73444" y1="89000" x2="42000" y2="89889"/>
                        <a14:foregroundMark x1="42000" y1="89889" x2="17667" y2="59667"/>
                        <a14:foregroundMark x1="17667" y1="59667" x2="26889" y2="24111"/>
                        <a14:foregroundMark x1="26889" y1="24111" x2="57889" y2="10222"/>
                        <a14:foregroundMark x1="57889" y1="10222" x2="71333" y2="14000"/>
                        <a14:foregroundMark x1="71333" y1="14000" x2="76778" y2="23667"/>
                        <a14:foregroundMark x1="58000" y1="3222" x2="39111" y2="9667"/>
                        <a14:foregroundMark x1="39111" y1="9667" x2="21333" y2="46667"/>
                        <a14:foregroundMark x1="21333" y1="46667" x2="59222" y2="76778"/>
                        <a14:foregroundMark x1="59222" y1="76778" x2="67556" y2="23444"/>
                        <a14:foregroundMark x1="67556" y1="23444" x2="53889" y2="1222"/>
                        <a14:foregroundMark x1="53889" y1="1222" x2="47889" y2="7556"/>
                        <a14:foregroundMark x1="47889" y1="7556" x2="46889" y2="11111"/>
                        <a14:foregroundMark x1="39111" y1="9000" x2="19333" y2="39111"/>
                        <a14:foregroundMark x1="19333" y1="39111" x2="37444" y2="81889"/>
                        <a14:foregroundMark x1="37444" y1="81889" x2="49556" y2="42111"/>
                        <a14:foregroundMark x1="49556" y1="42111" x2="24556" y2="33333"/>
                        <a14:foregroundMark x1="24556" y1="33333" x2="19444" y2="34000"/>
                        <a14:foregroundMark x1="16222" y1="29444" x2="12556" y2="55111"/>
                        <a14:foregroundMark x1="12556" y1="55111" x2="49444" y2="75222"/>
                        <a14:foregroundMark x1="49444" y1="75222" x2="54556" y2="34111"/>
                        <a14:foregroundMark x1="54556" y1="34111" x2="32111" y2="23889"/>
                        <a14:foregroundMark x1="32111" y1="23889" x2="13000" y2="31667"/>
                        <a14:foregroundMark x1="14889" y1="25222" x2="9000" y2="46556"/>
                        <a14:foregroundMark x1="9000" y1="46556" x2="24778" y2="72667"/>
                        <a14:foregroundMark x1="24778" y1="72667" x2="51111" y2="81444"/>
                        <a14:foregroundMark x1="51111" y1="81444" x2="73667" y2="69000"/>
                        <a14:foregroundMark x1="73667" y1="69000" x2="80556" y2="41778"/>
                        <a14:foregroundMark x1="80556" y1="41778" x2="43444" y2="18556"/>
                        <a14:foregroundMark x1="43444" y1="18556" x2="22889" y2="19111"/>
                        <a14:foregroundMark x1="22889" y1="19111" x2="15556" y2="22333"/>
                        <a14:foregroundMark x1="15556" y1="22333" x2="14556" y2="30111"/>
                        <a14:foregroundMark x1="14556" y1="30111" x2="15222" y2="30444"/>
                        <a14:foregroundMark x1="22222" y1="12889" x2="47667" y2="10556"/>
                        <a14:foregroundMark x1="47667" y1="10556" x2="79889" y2="24111"/>
                        <a14:foregroundMark x1="79889" y1="24111" x2="99111" y2="58000"/>
                        <a14:foregroundMark x1="99111" y1="58000" x2="87000" y2="81000"/>
                        <a14:foregroundMark x1="87000" y1="81000" x2="59222" y2="92000"/>
                        <a14:foregroundMark x1="59222" y1="92000" x2="29778" y2="83222"/>
                        <a14:foregroundMark x1="29778" y1="83222" x2="5667" y2="29333"/>
                        <a14:foregroundMark x1="9110" y1="18935" x2="9971" y2="16335"/>
                        <a14:foregroundMark x1="5667" y1="29333" x2="8444" y2="20945"/>
                        <a14:foregroundMark x1="16331" y1="11534" x2="21222" y2="10556"/>
                        <a14:foregroundMark x1="21222" y1="10556" x2="29222" y2="12333"/>
                        <a14:foregroundMark x1="29222" y1="12333" x2="29778" y2="12778"/>
                        <a14:foregroundMark x1="31778" y1="8556" x2="41000" y2="6000"/>
                        <a14:foregroundMark x1="41000" y1="6000" x2="73778" y2="9111"/>
                        <a14:foregroundMark x1="73778" y1="9111" x2="89444" y2="25667"/>
                        <a14:foregroundMark x1="89444" y1="25667" x2="97667" y2="47667"/>
                        <a14:foregroundMark x1="97667" y1="47667" x2="95000" y2="66667"/>
                        <a14:foregroundMark x1="72000" y1="91889" x2="59000" y2="92222"/>
                        <a14:foregroundMark x1="59000" y1="92222" x2="31556" y2="84000"/>
                        <a14:foregroundMark x1="31556" y1="84000" x2="13556" y2="40889"/>
                        <a14:foregroundMark x1="13556" y1="40889" x2="15667" y2="25444"/>
                        <a14:foregroundMark x1="9222" y1="33667" x2="6000" y2="46778"/>
                        <a14:foregroundMark x1="6000" y1="46778" x2="11000" y2="65667"/>
                        <a14:foregroundMark x1="11000" y1="65667" x2="28778" y2="83222"/>
                        <a14:foregroundMark x1="28778" y1="83222" x2="47333" y2="91222"/>
                        <a14:foregroundMark x1="47333" y1="91222" x2="60556" y2="91444"/>
                        <a14:foregroundMark x1="60556" y1="91444" x2="60778" y2="91000"/>
                        <a14:foregroundMark x1="60778" y1="91000" x2="25444" y2="85556"/>
                        <a14:foregroundMark x1="25444" y1="85556" x2="8556" y2="59333"/>
                        <a14:foregroundMark x1="8556" y1="59333" x2="12778" y2="27667"/>
                        <a14:foregroundMark x1="12778" y1="27667" x2="13889" y2="25667"/>
                        <a14:foregroundMark x1="6444" y1="34000" x2="5222" y2="48889"/>
                        <a14:foregroundMark x1="5222" y1="48889" x2="12333" y2="73778"/>
                        <a14:foregroundMark x1="12333" y1="73778" x2="49333" y2="95111"/>
                        <a14:foregroundMark x1="49333" y1="95111" x2="69889" y2="89889"/>
                        <a14:foregroundMark x1="69889" y1="89889" x2="70000" y2="88556"/>
                        <a14:foregroundMark x1="69556" y1="88333" x2="55444" y2="94000"/>
                        <a14:foregroundMark x1="55444" y1="94000" x2="33111" y2="95667"/>
                        <a14:foregroundMark x1="33111" y1="95667" x2="15556" y2="78111"/>
                        <a14:foregroundMark x1="15556" y1="78111" x2="6444" y2="51444"/>
                        <a14:foregroundMark x1="6444" y1="51444" x2="6778" y2="33889"/>
                        <a14:foregroundMark x1="6778" y1="33889" x2="7111" y2="33444"/>
                        <a14:foregroundMark x1="38333" y1="4000" x2="54000" y2="2778"/>
                        <a14:foregroundMark x1="54000" y1="2778" x2="60778" y2="3556"/>
                        <a14:foregroundMark x1="4111" y1="45556" x2="24556" y2="85333"/>
                        <a14:foregroundMark x1="49444" y1="81444" x2="62333" y2="75333"/>
                        <a14:foregroundMark x1="62333" y1="75333" x2="37778" y2="18556"/>
                        <a14:foregroundMark x1="37778" y1="18556" x2="70889" y2="20889"/>
                        <a14:foregroundMark x1="70889" y1="20889" x2="74556" y2="26111"/>
                        <a14:foregroundMark x1="74556" y1="26111" x2="61333" y2="25333"/>
                        <a14:foregroundMark x1="61333" y1="25333" x2="38667" y2="32111"/>
                        <a14:foregroundMark x1="38667" y1="32111" x2="53667" y2="53222"/>
                        <a14:foregroundMark x1="53667" y1="53222" x2="75667" y2="66222"/>
                        <a14:foregroundMark x1="75667" y1="66222" x2="62778" y2="78889"/>
                        <a14:foregroundMark x1="62778" y1="78889" x2="57000" y2="81000"/>
                        <a14:foregroundMark x1="62000" y1="84333" x2="71000" y2="74667"/>
                        <a14:foregroundMark x1="71000" y1="74667" x2="62556" y2="49111"/>
                        <a14:foregroundMark x1="62556" y1="49111" x2="41667" y2="41111"/>
                        <a14:foregroundMark x1="41667" y1="41111" x2="28111" y2="42444"/>
                        <a14:foregroundMark x1="28111" y1="42444" x2="44333" y2="53111"/>
                        <a14:foregroundMark x1="44333" y1="53111" x2="44889" y2="52778"/>
                        <a14:backgroundMark x1="9222" y1="18667" x2="16556" y2="11000"/>
                        <a14:backgroundMark x1="16556" y1="11000" x2="16667" y2="10778"/>
                        <a14:backgroundMark x1="5333" y1="25111" x2="12333" y2="10889"/>
                        <a14:backgroundMark x1="12333" y1="10889" x2="16667" y2="10778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384" y="806976"/>
            <a:ext cx="584208" cy="584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597C2D48-3D2F-4A7B-BF74-693CE375C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935" y="1447794"/>
            <a:ext cx="590732" cy="590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3365319-8368-420F-88D0-ED947F61D203}"/>
              </a:ext>
            </a:extLst>
          </p:cNvPr>
          <p:cNvSpPr/>
          <p:nvPr/>
        </p:nvSpPr>
        <p:spPr>
          <a:xfrm>
            <a:off x="252705" y="786803"/>
            <a:ext cx="33682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000" dirty="0">
                <a:solidFill>
                  <a:srgbClr val="FF66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S-Bahn</a:t>
            </a:r>
            <a:endParaRPr lang="th-TH" sz="3200" dirty="0">
              <a:solidFill>
                <a:srgbClr val="FF6699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FFFAFEF-FD3D-4F97-8A13-1431D35F05E1}"/>
              </a:ext>
            </a:extLst>
          </p:cNvPr>
          <p:cNvSpPr/>
          <p:nvPr/>
        </p:nvSpPr>
        <p:spPr>
          <a:xfrm>
            <a:off x="205504" y="1361331"/>
            <a:ext cx="33682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000" dirty="0">
                <a:solidFill>
                  <a:srgbClr val="FF66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U-Bahn</a:t>
            </a:r>
            <a:endParaRPr lang="th-TH" sz="3200" dirty="0">
              <a:solidFill>
                <a:srgbClr val="FF6699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22CFACA-A239-4B83-BF0E-D127B396DC2B}"/>
              </a:ext>
            </a:extLst>
          </p:cNvPr>
          <p:cNvGrpSpPr/>
          <p:nvPr/>
        </p:nvGrpSpPr>
        <p:grpSpPr>
          <a:xfrm rot="17803621" flipH="1" flipV="1">
            <a:off x="8677725" y="3541222"/>
            <a:ext cx="2646998" cy="1008726"/>
            <a:chOff x="1664323" y="1159721"/>
            <a:chExt cx="5236767" cy="152336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6D6476D-06C2-486A-9E00-20F9C85BA4E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64323" y="1159721"/>
              <a:ext cx="5102297" cy="1388432"/>
            </a:xfrm>
            <a:prstGeom prst="line">
              <a:avLst/>
            </a:prstGeom>
            <a:ln w="762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C79FCD5-9E1E-4D73-AA32-5D496E584D43}"/>
                </a:ext>
              </a:extLst>
            </p:cNvPr>
            <p:cNvSpPr/>
            <p:nvPr/>
          </p:nvSpPr>
          <p:spPr>
            <a:xfrm>
              <a:off x="6632149" y="2447518"/>
              <a:ext cx="268941" cy="23557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FA0902D0-64D8-44DC-982A-335B605905A9}"/>
              </a:ext>
            </a:extLst>
          </p:cNvPr>
          <p:cNvSpPr/>
          <p:nvPr/>
        </p:nvSpPr>
        <p:spPr>
          <a:xfrm>
            <a:off x="10820288" y="2424757"/>
            <a:ext cx="16823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Gleis</a:t>
            </a:r>
            <a:endParaRPr lang="th-TH" sz="4000" dirty="0">
              <a:solidFill>
                <a:srgbClr val="92D05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1BE3708-CCAC-43C7-AA00-06B5B7C42092}"/>
              </a:ext>
            </a:extLst>
          </p:cNvPr>
          <p:cNvGrpSpPr/>
          <p:nvPr/>
        </p:nvGrpSpPr>
        <p:grpSpPr>
          <a:xfrm flipH="1" flipV="1">
            <a:off x="6648932" y="4510852"/>
            <a:ext cx="4003233" cy="1595024"/>
            <a:chOff x="1664323" y="1159721"/>
            <a:chExt cx="5236767" cy="152336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082E26E-E222-4165-8CC6-58DC997A701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64323" y="1159721"/>
              <a:ext cx="5102297" cy="1388432"/>
            </a:xfrm>
            <a:prstGeom prst="line">
              <a:avLst/>
            </a:prstGeom>
            <a:ln w="762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18C1D4CB-48F4-41F0-B44F-12E5EFB77939}"/>
                </a:ext>
              </a:extLst>
            </p:cNvPr>
            <p:cNvSpPr/>
            <p:nvPr/>
          </p:nvSpPr>
          <p:spPr>
            <a:xfrm>
              <a:off x="6632149" y="2447518"/>
              <a:ext cx="268941" cy="235572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5AC49DAB-1E6E-4AE1-8B48-E2C4DA9661EE}"/>
              </a:ext>
            </a:extLst>
          </p:cNvPr>
          <p:cNvSpPr/>
          <p:nvPr/>
        </p:nvSpPr>
        <p:spPr>
          <a:xfrm>
            <a:off x="9465426" y="5969091"/>
            <a:ext cx="3368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Bahnsteig</a:t>
            </a:r>
            <a:endParaRPr lang="th-TH" sz="4000" dirty="0">
              <a:solidFill>
                <a:schemeClr val="accent5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3E5A884-D7BC-45A3-AD2E-C8065474DD0D}"/>
              </a:ext>
            </a:extLst>
          </p:cNvPr>
          <p:cNvGrpSpPr/>
          <p:nvPr/>
        </p:nvGrpSpPr>
        <p:grpSpPr>
          <a:xfrm>
            <a:off x="3409099" y="4510852"/>
            <a:ext cx="3002231" cy="1437551"/>
            <a:chOff x="2133601" y="3870405"/>
            <a:chExt cx="3221352" cy="152119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B097990-972B-425A-9BB5-1A76648D718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33601" y="3870405"/>
              <a:ext cx="3135913" cy="1420343"/>
            </a:xfrm>
            <a:prstGeom prst="line">
              <a:avLst/>
            </a:prstGeom>
            <a:ln w="762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B7A7AC5-D9FD-44BD-8A37-FCACEBFEC787}"/>
                </a:ext>
              </a:extLst>
            </p:cNvPr>
            <p:cNvSpPr/>
            <p:nvPr/>
          </p:nvSpPr>
          <p:spPr>
            <a:xfrm flipV="1">
              <a:off x="5145327" y="5189896"/>
              <a:ext cx="209626" cy="201704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32280483-F9F6-4F12-AE96-D28DB0F35449}"/>
              </a:ext>
            </a:extLst>
          </p:cNvPr>
          <p:cNvSpPr/>
          <p:nvPr/>
        </p:nvSpPr>
        <p:spPr>
          <a:xfrm>
            <a:off x="1229427" y="3942118"/>
            <a:ext cx="25617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Gepäck</a:t>
            </a:r>
            <a:endParaRPr lang="th-TH" sz="4000" dirty="0">
              <a:solidFill>
                <a:srgbClr val="92D05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074FC0C-A70F-450E-8FC1-D8FF4CC5F1D4}"/>
              </a:ext>
            </a:extLst>
          </p:cNvPr>
          <p:cNvSpPr/>
          <p:nvPr/>
        </p:nvSpPr>
        <p:spPr>
          <a:xfrm>
            <a:off x="931826" y="4624661"/>
            <a:ext cx="25617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000" dirty="0" err="1"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Koffer</a:t>
            </a:r>
            <a:endParaRPr lang="th-TH" sz="3200" dirty="0">
              <a:solidFill>
                <a:schemeClr val="accent5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2058" name="Picture 10" descr="Brown Backpack Png Clip Art, Transparent Png - 6034x8000(#509018) - PngFind">
            <a:extLst>
              <a:ext uri="{FF2B5EF4-FFF2-40B4-BE49-F238E27FC236}">
                <a16:creationId xmlns:a16="http://schemas.microsoft.com/office/drawing/2014/main" id="{03AC224F-C008-48CE-857D-D52403859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500" b="95938" l="10000" r="90000">
                        <a14:foregroundMark x1="44688" y1="2500" x2="59375" y2="2813"/>
                        <a14:foregroundMark x1="33125" y1="90313" x2="58125" y2="95938"/>
                        <a14:foregroundMark x1="58125" y1="95938" x2="80000" y2="90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314" y="4808606"/>
            <a:ext cx="963888" cy="96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CA145AC-8B12-45CA-8F10-CBDC4B0910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075" b="94030" l="5952" r="95833">
                        <a14:foregroundMark x1="52024" y1="8955" x2="52024" y2="8955"/>
                        <a14:foregroundMark x1="56310" y1="5174" x2="59286" y2="5672"/>
                        <a14:foregroundMark x1="27500" y1="45572" x2="26548" y2="63582"/>
                        <a14:foregroundMark x1="26548" y1="63582" x2="54286" y2="71642"/>
                        <a14:foregroundMark x1="54286" y1="71642" x2="83452" y2="64677"/>
                        <a14:foregroundMark x1="83452" y1="64677" x2="63690" y2="46070"/>
                        <a14:foregroundMark x1="63690" y1="46070" x2="27738" y2="46368"/>
                        <a14:foregroundMark x1="27738" y1="46368" x2="27143" y2="46766"/>
                        <a14:foregroundMark x1="20119" y1="42090" x2="14167" y2="58010"/>
                        <a14:foregroundMark x1="14167" y1="58010" x2="13690" y2="78109"/>
                        <a14:foregroundMark x1="13690" y1="78109" x2="20000" y2="89950"/>
                        <a14:foregroundMark x1="20000" y1="89950" x2="25119" y2="77711"/>
                        <a14:foregroundMark x1="25119" y1="77711" x2="23690" y2="51841"/>
                        <a14:foregroundMark x1="23690" y1="51841" x2="19286" y2="43980"/>
                        <a14:foregroundMark x1="6190" y1="60398" x2="2976" y2="72637"/>
                        <a14:foregroundMark x1="2976" y1="72637" x2="14762" y2="92040"/>
                        <a14:foregroundMark x1="14762" y1="92040" x2="19286" y2="94030"/>
                        <a14:foregroundMark x1="90595" y1="35124" x2="95357" y2="67562"/>
                        <a14:foregroundMark x1="95357" y1="67562" x2="92738" y2="78209"/>
                        <a14:foregroundMark x1="92738" y1="78209" x2="87976" y2="64677"/>
                        <a14:foregroundMark x1="87976" y1="64677" x2="91548" y2="37612"/>
                        <a14:foregroundMark x1="91548" y1="37612" x2="90952" y2="36716"/>
                        <a14:foregroundMark x1="96310" y1="49353" x2="94881" y2="64776"/>
                        <a14:foregroundMark x1="94881" y1="64776" x2="95952" y2="66468"/>
                        <a14:foregroundMark x1="80952" y1="30348" x2="82500" y2="31841"/>
                        <a14:foregroundMark x1="6667" y1="62687" x2="3929" y2="79104"/>
                        <a14:foregroundMark x1="3929" y1="79104" x2="8810" y2="66468"/>
                        <a14:foregroundMark x1="8810" y1="66468" x2="5952" y2="626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7833" y="5746809"/>
            <a:ext cx="891638" cy="1066781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15F8C9B5-6B1D-4D44-BEEF-E0FE490971CB}"/>
              </a:ext>
            </a:extLst>
          </p:cNvPr>
          <p:cNvSpPr/>
          <p:nvPr/>
        </p:nvSpPr>
        <p:spPr>
          <a:xfrm>
            <a:off x="1094977" y="5721161"/>
            <a:ext cx="33682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000" dirty="0" err="1">
                <a:solidFill>
                  <a:srgbClr val="FF6699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Tasche</a:t>
            </a:r>
            <a:endParaRPr lang="th-TH" sz="3200" dirty="0">
              <a:solidFill>
                <a:srgbClr val="FF6699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2062" name="Picture 14" descr="Tram PNG alpha channel clipart images (pictures) with transparent  background. Free downloading.">
            <a:extLst>
              <a:ext uri="{FF2B5EF4-FFF2-40B4-BE49-F238E27FC236}">
                <a16:creationId xmlns:a16="http://schemas.microsoft.com/office/drawing/2014/main" id="{26C8C6C5-583B-4A42-9174-4562F8B58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2" y="1821007"/>
            <a:ext cx="2407964" cy="1316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77103ADF-8306-43E9-B550-98A25E285673}"/>
              </a:ext>
            </a:extLst>
          </p:cNvPr>
          <p:cNvSpPr/>
          <p:nvPr/>
        </p:nvSpPr>
        <p:spPr>
          <a:xfrm>
            <a:off x="644293" y="2700713"/>
            <a:ext cx="33682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000" dirty="0" err="1">
                <a:solidFill>
                  <a:srgbClr val="FF66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Straßenbahn</a:t>
            </a:r>
            <a:endParaRPr lang="th-TH" sz="3200" dirty="0">
              <a:solidFill>
                <a:srgbClr val="FF6699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41DD775-B350-4E2D-B8CC-2B6779D85694}"/>
              </a:ext>
            </a:extLst>
          </p:cNvPr>
          <p:cNvSpPr/>
          <p:nvPr/>
        </p:nvSpPr>
        <p:spPr>
          <a:xfrm>
            <a:off x="136476" y="3088957"/>
            <a:ext cx="33682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000" dirty="0"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Tram</a:t>
            </a:r>
            <a:endParaRPr lang="th-TH" sz="3200" dirty="0">
              <a:solidFill>
                <a:srgbClr val="92D05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2064" name="Picture 16" descr="Koffer png Koffer png | Pngbyte">
            <a:extLst>
              <a:ext uri="{FF2B5EF4-FFF2-40B4-BE49-F238E27FC236}">
                <a16:creationId xmlns:a16="http://schemas.microsoft.com/office/drawing/2014/main" id="{BB75D331-5108-4274-A225-958FC9C77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948" b="99188" l="10000" r="90000">
                        <a14:foregroundMark x1="41667" y1="2110" x2="46833" y2="2435"/>
                        <a14:foregroundMark x1="37333" y1="6169" x2="37333" y2="15584"/>
                        <a14:foregroundMark x1="47833" y1="6331" x2="48333" y2="17532"/>
                        <a14:foregroundMark x1="37833" y1="17532" x2="37833" y2="24351"/>
                        <a14:foregroundMark x1="37333" y1="4383" x2="37500" y2="6818"/>
                        <a14:foregroundMark x1="47833" y1="13961" x2="48500" y2="24351"/>
                        <a14:foregroundMark x1="45833" y1="91396" x2="46333" y2="99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865" y="4031711"/>
            <a:ext cx="1320169" cy="1355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C7220021-4820-4356-9F5D-227F48430AB0}"/>
              </a:ext>
            </a:extLst>
          </p:cNvPr>
          <p:cNvSpPr/>
          <p:nvPr/>
        </p:nvSpPr>
        <p:spPr>
          <a:xfrm>
            <a:off x="494255" y="5204506"/>
            <a:ext cx="25617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000" dirty="0"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Rucksack</a:t>
            </a:r>
            <a:endParaRPr lang="th-TH" sz="3200" dirty="0">
              <a:solidFill>
                <a:schemeClr val="accent5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85207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/>
      <p:bldP spid="17" grpId="0"/>
      <p:bldP spid="26" grpId="0"/>
      <p:bldP spid="27" grpId="0"/>
      <p:bldP spid="31" grpId="0"/>
      <p:bldP spid="35" grpId="0"/>
      <p:bldP spid="40" grpId="0"/>
      <p:bldP spid="45" grpId="0"/>
      <p:bldP spid="48" grpId="0"/>
      <p:bldP spid="52" grpId="0"/>
      <p:bldP spid="53" grpId="0"/>
      <p:bldP spid="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0109C-0311-4B39-AB4D-61C9027F1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02B63-01D6-4E6E-AB98-3B3BD0E79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6B9BD0-4CBA-424F-8B6E-203D5EDB9862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Frankfurt International Airport Expansion Project, Frankfurt, Germany -  Airport Technology">
            <a:extLst>
              <a:ext uri="{FF2B5EF4-FFF2-40B4-BE49-F238E27FC236}">
                <a16:creationId xmlns:a16="http://schemas.microsoft.com/office/drawing/2014/main" id="{6CCB7150-DA40-4B5B-9086-C8ACFEDC6C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3"/>
          <a:stretch/>
        </p:blipFill>
        <p:spPr bwMode="auto">
          <a:xfrm>
            <a:off x="449490" y="1257515"/>
            <a:ext cx="3914086" cy="26470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6D50EAC-A46E-4222-B14A-E9254C9F161D}"/>
              </a:ext>
            </a:extLst>
          </p:cNvPr>
          <p:cNvSpPr/>
          <p:nvPr/>
        </p:nvSpPr>
        <p:spPr>
          <a:xfrm>
            <a:off x="437447" y="181943"/>
            <a:ext cx="3914477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Am </a:t>
            </a:r>
            <a:r>
              <a:rPr lang="en-US" sz="4800" dirty="0" err="1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Flughafen</a:t>
            </a:r>
            <a:endParaRPr lang="th-TH" sz="4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61E357F-38C4-41B2-B052-627484AF8DBE}"/>
              </a:ext>
            </a:extLst>
          </p:cNvPr>
          <p:cNvGrpSpPr/>
          <p:nvPr/>
        </p:nvGrpSpPr>
        <p:grpSpPr>
          <a:xfrm>
            <a:off x="3937110" y="1649107"/>
            <a:ext cx="1300990" cy="1119069"/>
            <a:chOff x="3727383" y="1573355"/>
            <a:chExt cx="1300990" cy="1119069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7DFD517-15D7-457D-A675-5CA824797D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16591" y="1573355"/>
              <a:ext cx="1211782" cy="1055741"/>
            </a:xfrm>
            <a:prstGeom prst="line">
              <a:avLst/>
            </a:prstGeom>
            <a:ln w="762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81862E1-5AA7-44C9-B4FD-4B2CD49BD41A}"/>
                </a:ext>
              </a:extLst>
            </p:cNvPr>
            <p:cNvSpPr/>
            <p:nvPr/>
          </p:nvSpPr>
          <p:spPr>
            <a:xfrm rot="7049889" flipV="1">
              <a:off x="3747307" y="2521003"/>
              <a:ext cx="151497" cy="191346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38215B06-2061-461E-B04C-A5886C89356D}"/>
              </a:ext>
            </a:extLst>
          </p:cNvPr>
          <p:cNvSpPr/>
          <p:nvPr/>
        </p:nvSpPr>
        <p:spPr>
          <a:xfrm>
            <a:off x="4622340" y="875481"/>
            <a:ext cx="29234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Flugzeug</a:t>
            </a:r>
            <a:endParaRPr lang="th-TH" sz="4000" dirty="0">
              <a:solidFill>
                <a:srgbClr val="92D05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4FD5249-D10D-4238-BBF5-A0DC93C7A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6811" y="1198402"/>
            <a:ext cx="4023857" cy="26572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952492-B112-4B5B-B4D8-AB50893950AD}"/>
              </a:ext>
            </a:extLst>
          </p:cNvPr>
          <p:cNvSpPr/>
          <p:nvPr/>
        </p:nvSpPr>
        <p:spPr>
          <a:xfrm>
            <a:off x="8840797" y="145280"/>
            <a:ext cx="2829865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am </a:t>
            </a:r>
            <a:r>
              <a:rPr lang="en-US" sz="4800" dirty="0" err="1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Hafen</a:t>
            </a:r>
            <a:endParaRPr lang="th-TH" sz="4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3074" name="Picture 2" descr="Weltweit Taxi buchen mit SIXT ride">
            <a:extLst>
              <a:ext uri="{FF2B5EF4-FFF2-40B4-BE49-F238E27FC236}">
                <a16:creationId xmlns:a16="http://schemas.microsoft.com/office/drawing/2014/main" id="{A45D4189-E352-4168-A4BC-9CC5477A5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084" y="1728468"/>
            <a:ext cx="1634863" cy="114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B408DC1-9BC6-4AF4-9A6A-153A0CF519E8}"/>
              </a:ext>
            </a:extLst>
          </p:cNvPr>
          <p:cNvSpPr/>
          <p:nvPr/>
        </p:nvSpPr>
        <p:spPr>
          <a:xfrm>
            <a:off x="6207785" y="1841415"/>
            <a:ext cx="33682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000" dirty="0"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Taxi</a:t>
            </a:r>
            <a:endParaRPr lang="th-TH" sz="3200" dirty="0">
              <a:solidFill>
                <a:srgbClr val="92D05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B6DCF06-CFD0-42B4-9E0F-7ADDDC684E29}"/>
              </a:ext>
            </a:extLst>
          </p:cNvPr>
          <p:cNvGrpSpPr/>
          <p:nvPr/>
        </p:nvGrpSpPr>
        <p:grpSpPr>
          <a:xfrm rot="12769821">
            <a:off x="7367465" y="2592855"/>
            <a:ext cx="1508999" cy="1455642"/>
            <a:chOff x="3727383" y="1573355"/>
            <a:chExt cx="1300990" cy="1119069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55314AA-8FCF-41F5-80B6-6D2D04E252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16591" y="1573355"/>
              <a:ext cx="1211782" cy="1055741"/>
            </a:xfrm>
            <a:prstGeom prst="line">
              <a:avLst/>
            </a:prstGeom>
            <a:ln w="762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1615D11-21F6-43DE-B22D-78CCB2129484}"/>
                </a:ext>
              </a:extLst>
            </p:cNvPr>
            <p:cNvSpPr/>
            <p:nvPr/>
          </p:nvSpPr>
          <p:spPr>
            <a:xfrm rot="7049889" flipV="1">
              <a:off x="3747307" y="2521003"/>
              <a:ext cx="151497" cy="191346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57469FB0-45BB-4B10-93A1-341B6DC4CE16}"/>
              </a:ext>
            </a:extLst>
          </p:cNvPr>
          <p:cNvSpPr/>
          <p:nvPr/>
        </p:nvSpPr>
        <p:spPr>
          <a:xfrm>
            <a:off x="5556216" y="3195380"/>
            <a:ext cx="29234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Schiff</a:t>
            </a:r>
            <a:endParaRPr lang="th-TH" sz="4000" dirty="0">
              <a:solidFill>
                <a:srgbClr val="92D05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F7BB96E-FDD3-49AE-96FB-AEEAB45BB088}"/>
              </a:ext>
            </a:extLst>
          </p:cNvPr>
          <p:cNvGrpSpPr/>
          <p:nvPr/>
        </p:nvGrpSpPr>
        <p:grpSpPr>
          <a:xfrm>
            <a:off x="9575997" y="3295791"/>
            <a:ext cx="488565" cy="1002392"/>
            <a:chOff x="9665444" y="3624442"/>
            <a:chExt cx="488565" cy="1002392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D12BDDE-0F3E-4E62-9E5A-88156C6E15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65444" y="3697299"/>
              <a:ext cx="402864" cy="929535"/>
            </a:xfrm>
            <a:prstGeom prst="line">
              <a:avLst/>
            </a:prstGeom>
            <a:ln w="762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BE9B585-0C6E-4140-8C34-2C0703D87324}"/>
                </a:ext>
              </a:extLst>
            </p:cNvPr>
            <p:cNvSpPr/>
            <p:nvPr/>
          </p:nvSpPr>
          <p:spPr>
            <a:xfrm rot="16558979" flipV="1">
              <a:off x="9979757" y="3627148"/>
              <a:ext cx="176958" cy="171546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042D71B9-904A-44E2-9B11-11691AEF5BA5}"/>
              </a:ext>
            </a:extLst>
          </p:cNvPr>
          <p:cNvSpPr/>
          <p:nvPr/>
        </p:nvSpPr>
        <p:spPr>
          <a:xfrm>
            <a:off x="8179269" y="3862147"/>
            <a:ext cx="29234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Boot</a:t>
            </a:r>
            <a:endParaRPr lang="th-TH" sz="4000" dirty="0">
              <a:solidFill>
                <a:srgbClr val="92D05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AE51A59-CB1E-46B2-8BB7-DD91D141113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r="6278" b="4487"/>
          <a:stretch/>
        </p:blipFill>
        <p:spPr>
          <a:xfrm>
            <a:off x="4494082" y="4073925"/>
            <a:ext cx="3627932" cy="25194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3F5409E-61B2-40C3-990B-48801342EEE4}"/>
              </a:ext>
            </a:extLst>
          </p:cNvPr>
          <p:cNvSpPr/>
          <p:nvPr/>
        </p:nvSpPr>
        <p:spPr>
          <a:xfrm>
            <a:off x="322855" y="4511302"/>
            <a:ext cx="3678588" cy="1697901"/>
          </a:xfrm>
          <a:prstGeom prst="rect">
            <a:avLst/>
          </a:prstGeom>
          <a:solidFill>
            <a:srgbClr val="FFCC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>
                <a:solidFill>
                  <a:srgbClr val="FF669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Cordia New" pitchFamily="34" charset="-34"/>
              </a:rPr>
              <a:t>An der 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rgbClr val="FF669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Cordia New" pitchFamily="34" charset="-34"/>
              </a:rPr>
              <a:t>Bushaltestelle</a:t>
            </a:r>
            <a:r>
              <a:rPr lang="en-US" sz="4800" dirty="0">
                <a:solidFill>
                  <a:srgbClr val="FF669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Cordia New" pitchFamily="34" charset="-34"/>
              </a:rPr>
              <a:t> </a:t>
            </a:r>
            <a:endParaRPr lang="th-TH" sz="4800" dirty="0">
              <a:solidFill>
                <a:srgbClr val="FF66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B00B245-686D-42EC-857D-D62D00EAA24E}"/>
              </a:ext>
            </a:extLst>
          </p:cNvPr>
          <p:cNvGrpSpPr/>
          <p:nvPr/>
        </p:nvGrpSpPr>
        <p:grpSpPr>
          <a:xfrm rot="12978228">
            <a:off x="7841059" y="4526249"/>
            <a:ext cx="675543" cy="1219056"/>
            <a:chOff x="9665444" y="3624442"/>
            <a:chExt cx="488565" cy="1002392"/>
          </a:xfrm>
          <a:solidFill>
            <a:srgbClr val="00B0F0"/>
          </a:solidFill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D918C5D-F9C6-4A38-8C90-0E51702D54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65444" y="3697299"/>
              <a:ext cx="402864" cy="929535"/>
            </a:xfrm>
            <a:prstGeom prst="line">
              <a:avLst/>
            </a:prstGeom>
            <a:grpFill/>
            <a:ln w="762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7043A9A-472C-416D-A884-BAAAE33F8B0D}"/>
                </a:ext>
              </a:extLst>
            </p:cNvPr>
            <p:cNvSpPr/>
            <p:nvPr/>
          </p:nvSpPr>
          <p:spPr>
            <a:xfrm rot="16558979" flipV="1">
              <a:off x="9979757" y="3627148"/>
              <a:ext cx="176958" cy="171546"/>
            </a:xfrm>
            <a:prstGeom prst="ellipse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4B07317D-0972-40A0-843C-4C49EA364370}"/>
              </a:ext>
            </a:extLst>
          </p:cNvPr>
          <p:cNvSpPr/>
          <p:nvPr/>
        </p:nvSpPr>
        <p:spPr>
          <a:xfrm>
            <a:off x="8805097" y="4364028"/>
            <a:ext cx="29234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Bus</a:t>
            </a:r>
            <a:endParaRPr lang="th-TH" sz="4000" dirty="0">
              <a:solidFill>
                <a:schemeClr val="accent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8E1C012-D762-49A5-ADFA-03B2722D9EDA}"/>
              </a:ext>
            </a:extLst>
          </p:cNvPr>
          <p:cNvGrpSpPr/>
          <p:nvPr/>
        </p:nvGrpSpPr>
        <p:grpSpPr>
          <a:xfrm>
            <a:off x="5394260" y="4966799"/>
            <a:ext cx="3566187" cy="966181"/>
            <a:chOff x="5394260" y="4966799"/>
            <a:chExt cx="3566187" cy="966181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F1D23FB-8F6B-4F91-B51D-41C255085078}"/>
                </a:ext>
              </a:extLst>
            </p:cNvPr>
            <p:cNvCxnSpPr>
              <a:cxnSpLocks/>
            </p:cNvCxnSpPr>
            <p:nvPr/>
          </p:nvCxnSpPr>
          <p:spPr>
            <a:xfrm rot="16936216" flipH="1">
              <a:off x="7012262" y="3984795"/>
              <a:ext cx="453277" cy="3443093"/>
            </a:xfrm>
            <a:prstGeom prst="line">
              <a:avLst/>
            </a:prstGeom>
            <a:ln w="762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E35762AA-DFC1-42DF-BAB4-44871093827D}"/>
                </a:ext>
              </a:extLst>
            </p:cNvPr>
            <p:cNvSpPr/>
            <p:nvPr/>
          </p:nvSpPr>
          <p:spPr>
            <a:xfrm rot="11895195" flipV="1">
              <a:off x="5394260" y="4966799"/>
              <a:ext cx="211397" cy="231792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BE520A98-5FAA-44A0-9E2F-99E4F12C8D26}"/>
              </a:ext>
            </a:extLst>
          </p:cNvPr>
          <p:cNvSpPr/>
          <p:nvPr/>
        </p:nvSpPr>
        <p:spPr>
          <a:xfrm>
            <a:off x="8907636" y="5903557"/>
            <a:ext cx="29234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Halt</a:t>
            </a:r>
            <a:endParaRPr lang="th-TH" sz="4000" dirty="0">
              <a:solidFill>
                <a:schemeClr val="accent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3850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14" grpId="0" animBg="1"/>
      <p:bldP spid="16" grpId="0"/>
      <p:bldP spid="20" grpId="0"/>
      <p:bldP spid="26" grpId="0"/>
      <p:bldP spid="27" grpId="0" animBg="1"/>
      <p:bldP spid="31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979EE-4CF7-4B97-9B39-20DE7E620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4B49D-4592-42BD-BC29-81B068D949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7302F4-9712-4466-9E6F-DCE306F36A06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4D0797-4A0E-41DA-9A32-FB6BBAEF4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03" y="221674"/>
            <a:ext cx="5519555" cy="3104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29ABD90-435B-4003-9977-AF4481196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02" y="3531577"/>
            <a:ext cx="5519555" cy="3104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E6272E2-A431-4DC9-A235-433E153122B6}"/>
              </a:ext>
            </a:extLst>
          </p:cNvPr>
          <p:cNvSpPr/>
          <p:nvPr/>
        </p:nvSpPr>
        <p:spPr>
          <a:xfrm>
            <a:off x="6067886" y="357849"/>
            <a:ext cx="46725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 err="1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Verkehrsmittel</a:t>
            </a:r>
            <a:endParaRPr lang="th-TH" sz="4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837ED5-B8CE-4A14-8F72-9469854DBEB0}"/>
              </a:ext>
            </a:extLst>
          </p:cNvPr>
          <p:cNvSpPr/>
          <p:nvPr/>
        </p:nvSpPr>
        <p:spPr>
          <a:xfrm>
            <a:off x="8411744" y="1607221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chemeClr val="accent5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Zug,</a:t>
            </a:r>
            <a:endParaRPr lang="th-TH" sz="2800" dirty="0">
              <a:solidFill>
                <a:schemeClr val="accent5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52EBDE-E708-4746-985C-1429C33AA157}"/>
              </a:ext>
            </a:extLst>
          </p:cNvPr>
          <p:cNvSpPr/>
          <p:nvPr/>
        </p:nvSpPr>
        <p:spPr>
          <a:xfrm>
            <a:off x="9392008" y="1614500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rgbClr val="FF66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Bahn</a:t>
            </a:r>
            <a:endParaRPr lang="th-TH" sz="2800" dirty="0">
              <a:solidFill>
                <a:srgbClr val="FF6699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2" name="Picture 6" descr="Berlin S-Bahn Hamburg S-Bahn Stuttgart S-Bahn S-train Munich - August 2017  png png herunterladen - 1898*1898 - Kostenlos transparent Grün png  Herunterladen.">
            <a:extLst>
              <a:ext uri="{FF2B5EF4-FFF2-40B4-BE49-F238E27FC236}">
                <a16:creationId xmlns:a16="http://schemas.microsoft.com/office/drawing/2014/main" id="{C9703BA4-A567-4320-B769-80B0FDE7D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78" b="95667" l="4111" r="97667">
                        <a14:foregroundMark x1="17222" y1="23444" x2="17222" y2="23444"/>
                        <a14:foregroundMark x1="20778" y1="19667" x2="35111" y2="10667"/>
                        <a14:foregroundMark x1="35111" y1="10667" x2="63111" y2="7333"/>
                        <a14:foregroundMark x1="63111" y1="7333" x2="74778" y2="12000"/>
                        <a14:foregroundMark x1="74778" y1="12000" x2="85222" y2="22333"/>
                        <a14:foregroundMark x1="85222" y1="22333" x2="93111" y2="42000"/>
                        <a14:foregroundMark x1="93111" y1="42000" x2="93667" y2="47333"/>
                        <a14:foregroundMark x1="93667" y1="47333" x2="57000" y2="29556"/>
                        <a14:foregroundMark x1="57000" y1="29556" x2="47000" y2="17667"/>
                        <a14:foregroundMark x1="47000" y1="17667" x2="79000" y2="19667"/>
                        <a14:foregroundMark x1="79000" y1="19667" x2="88667" y2="50778"/>
                        <a14:foregroundMark x1="88667" y1="50778" x2="73444" y2="89000"/>
                        <a14:foregroundMark x1="73444" y1="89000" x2="42000" y2="89889"/>
                        <a14:foregroundMark x1="42000" y1="89889" x2="17667" y2="59667"/>
                        <a14:foregroundMark x1="17667" y1="59667" x2="26889" y2="24111"/>
                        <a14:foregroundMark x1="26889" y1="24111" x2="57889" y2="10222"/>
                        <a14:foregroundMark x1="57889" y1="10222" x2="71333" y2="14000"/>
                        <a14:foregroundMark x1="71333" y1="14000" x2="76778" y2="23667"/>
                        <a14:foregroundMark x1="58000" y1="3222" x2="39111" y2="9667"/>
                        <a14:foregroundMark x1="39111" y1="9667" x2="21333" y2="46667"/>
                        <a14:foregroundMark x1="21333" y1="46667" x2="59222" y2="76778"/>
                        <a14:foregroundMark x1="59222" y1="76778" x2="67556" y2="23444"/>
                        <a14:foregroundMark x1="67556" y1="23444" x2="53889" y2="1222"/>
                        <a14:foregroundMark x1="53889" y1="1222" x2="47889" y2="7556"/>
                        <a14:foregroundMark x1="47889" y1="7556" x2="46889" y2="11111"/>
                        <a14:foregroundMark x1="39111" y1="9000" x2="19333" y2="39111"/>
                        <a14:foregroundMark x1="19333" y1="39111" x2="37444" y2="81889"/>
                        <a14:foregroundMark x1="37444" y1="81889" x2="49556" y2="42111"/>
                        <a14:foregroundMark x1="49556" y1="42111" x2="24556" y2="33333"/>
                        <a14:foregroundMark x1="24556" y1="33333" x2="19444" y2="34000"/>
                        <a14:foregroundMark x1="16222" y1="29444" x2="12556" y2="55111"/>
                        <a14:foregroundMark x1="12556" y1="55111" x2="49444" y2="75222"/>
                        <a14:foregroundMark x1="49444" y1="75222" x2="54556" y2="34111"/>
                        <a14:foregroundMark x1="54556" y1="34111" x2="32111" y2="23889"/>
                        <a14:foregroundMark x1="32111" y1="23889" x2="13000" y2="31667"/>
                        <a14:foregroundMark x1="14889" y1="25222" x2="9000" y2="46556"/>
                        <a14:foregroundMark x1="9000" y1="46556" x2="24778" y2="72667"/>
                        <a14:foregroundMark x1="24778" y1="72667" x2="51111" y2="81444"/>
                        <a14:foregroundMark x1="51111" y1="81444" x2="73667" y2="69000"/>
                        <a14:foregroundMark x1="73667" y1="69000" x2="80556" y2="41778"/>
                        <a14:foregroundMark x1="80556" y1="41778" x2="43444" y2="18556"/>
                        <a14:foregroundMark x1="43444" y1="18556" x2="22889" y2="19111"/>
                        <a14:foregroundMark x1="22889" y1="19111" x2="15556" y2="22333"/>
                        <a14:foregroundMark x1="15556" y1="22333" x2="14556" y2="30111"/>
                        <a14:foregroundMark x1="14556" y1="30111" x2="15222" y2="30444"/>
                        <a14:foregroundMark x1="22222" y1="12889" x2="47667" y2="10556"/>
                        <a14:foregroundMark x1="47667" y1="10556" x2="79889" y2="24111"/>
                        <a14:foregroundMark x1="79889" y1="24111" x2="99111" y2="58000"/>
                        <a14:foregroundMark x1="99111" y1="58000" x2="87000" y2="81000"/>
                        <a14:foregroundMark x1="87000" y1="81000" x2="59222" y2="92000"/>
                        <a14:foregroundMark x1="59222" y1="92000" x2="29778" y2="83222"/>
                        <a14:foregroundMark x1="29778" y1="83222" x2="5667" y2="29333"/>
                        <a14:foregroundMark x1="9110" y1="18935" x2="9971" y2="16335"/>
                        <a14:foregroundMark x1="5667" y1="29333" x2="8444" y2="20945"/>
                        <a14:foregroundMark x1="16331" y1="11534" x2="21222" y2="10556"/>
                        <a14:foregroundMark x1="21222" y1="10556" x2="29222" y2="12333"/>
                        <a14:foregroundMark x1="29222" y1="12333" x2="29778" y2="12778"/>
                        <a14:foregroundMark x1="31778" y1="8556" x2="41000" y2="6000"/>
                        <a14:foregroundMark x1="41000" y1="6000" x2="73778" y2="9111"/>
                        <a14:foregroundMark x1="73778" y1="9111" x2="89444" y2="25667"/>
                        <a14:foregroundMark x1="89444" y1="25667" x2="97667" y2="47667"/>
                        <a14:foregroundMark x1="97667" y1="47667" x2="95000" y2="66667"/>
                        <a14:foregroundMark x1="72000" y1="91889" x2="59000" y2="92222"/>
                        <a14:foregroundMark x1="59000" y1="92222" x2="31556" y2="84000"/>
                        <a14:foregroundMark x1="31556" y1="84000" x2="13556" y2="40889"/>
                        <a14:foregroundMark x1="13556" y1="40889" x2="15667" y2="25444"/>
                        <a14:foregroundMark x1="9222" y1="33667" x2="6000" y2="46778"/>
                        <a14:foregroundMark x1="6000" y1="46778" x2="11000" y2="65667"/>
                        <a14:foregroundMark x1="11000" y1="65667" x2="28778" y2="83222"/>
                        <a14:foregroundMark x1="28778" y1="83222" x2="47333" y2="91222"/>
                        <a14:foregroundMark x1="47333" y1="91222" x2="60556" y2="91444"/>
                        <a14:foregroundMark x1="60556" y1="91444" x2="60778" y2="91000"/>
                        <a14:foregroundMark x1="60778" y1="91000" x2="25444" y2="85556"/>
                        <a14:foregroundMark x1="25444" y1="85556" x2="8556" y2="59333"/>
                        <a14:foregroundMark x1="8556" y1="59333" x2="12778" y2="27667"/>
                        <a14:foregroundMark x1="12778" y1="27667" x2="13889" y2="25667"/>
                        <a14:foregroundMark x1="6444" y1="34000" x2="5222" y2="48889"/>
                        <a14:foregroundMark x1="5222" y1="48889" x2="12333" y2="73778"/>
                        <a14:foregroundMark x1="12333" y1="73778" x2="49333" y2="95111"/>
                        <a14:foregroundMark x1="49333" y1="95111" x2="69889" y2="89889"/>
                        <a14:foregroundMark x1="69889" y1="89889" x2="70000" y2="88556"/>
                        <a14:foregroundMark x1="69556" y1="88333" x2="55444" y2="94000"/>
                        <a14:foregroundMark x1="55444" y1="94000" x2="33111" y2="95667"/>
                        <a14:foregroundMark x1="33111" y1="95667" x2="15556" y2="78111"/>
                        <a14:foregroundMark x1="15556" y1="78111" x2="6444" y2="51444"/>
                        <a14:foregroundMark x1="6444" y1="51444" x2="6778" y2="33889"/>
                        <a14:foregroundMark x1="6778" y1="33889" x2="7111" y2="33444"/>
                        <a14:foregroundMark x1="38333" y1="4000" x2="54000" y2="2778"/>
                        <a14:foregroundMark x1="54000" y1="2778" x2="60778" y2="3556"/>
                        <a14:foregroundMark x1="4111" y1="45556" x2="24556" y2="85333"/>
                        <a14:foregroundMark x1="49444" y1="81444" x2="62333" y2="75333"/>
                        <a14:foregroundMark x1="62333" y1="75333" x2="37778" y2="18556"/>
                        <a14:foregroundMark x1="37778" y1="18556" x2="70889" y2="20889"/>
                        <a14:foregroundMark x1="70889" y1="20889" x2="74556" y2="26111"/>
                        <a14:foregroundMark x1="74556" y1="26111" x2="61333" y2="25333"/>
                        <a14:foregroundMark x1="61333" y1="25333" x2="38667" y2="32111"/>
                        <a14:foregroundMark x1="38667" y1="32111" x2="53667" y2="53222"/>
                        <a14:foregroundMark x1="53667" y1="53222" x2="75667" y2="66222"/>
                        <a14:foregroundMark x1="75667" y1="66222" x2="62778" y2="78889"/>
                        <a14:foregroundMark x1="62778" y1="78889" x2="57000" y2="81000"/>
                        <a14:foregroundMark x1="62000" y1="84333" x2="71000" y2="74667"/>
                        <a14:foregroundMark x1="71000" y1="74667" x2="62556" y2="49111"/>
                        <a14:foregroundMark x1="62556" y1="49111" x2="41667" y2="41111"/>
                        <a14:foregroundMark x1="41667" y1="41111" x2="28111" y2="42444"/>
                        <a14:foregroundMark x1="28111" y1="42444" x2="44333" y2="53111"/>
                        <a14:foregroundMark x1="44333" y1="53111" x2="44889" y2="52778"/>
                        <a14:backgroundMark x1="9222" y1="18667" x2="16556" y2="11000"/>
                        <a14:backgroundMark x1="16556" y1="11000" x2="16667" y2="10778"/>
                        <a14:backgroundMark x1="5333" y1="25111" x2="12333" y2="10889"/>
                        <a14:backgroundMark x1="12333" y1="10889" x2="16667" y2="10778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470" y="1447480"/>
            <a:ext cx="584208" cy="584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825483C5-FBA9-4E1B-A5B3-37B653F59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075" y="2305166"/>
            <a:ext cx="515287" cy="51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ED0CA7F-FE33-41FF-969B-42E1AC3F0EC4}"/>
              </a:ext>
            </a:extLst>
          </p:cNvPr>
          <p:cNvSpPr/>
          <p:nvPr/>
        </p:nvSpPr>
        <p:spPr>
          <a:xfrm>
            <a:off x="6642336" y="1658835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rgbClr val="FF66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S-Bahn</a:t>
            </a:r>
            <a:endParaRPr lang="th-TH" sz="2800" dirty="0">
              <a:solidFill>
                <a:srgbClr val="FF6699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53CE25-F1E8-47DC-973C-18F71EDB68CB}"/>
              </a:ext>
            </a:extLst>
          </p:cNvPr>
          <p:cNvSpPr/>
          <p:nvPr/>
        </p:nvSpPr>
        <p:spPr>
          <a:xfrm>
            <a:off x="6583168" y="2234348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rgbClr val="FF66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U-Bahn</a:t>
            </a:r>
            <a:endParaRPr lang="th-TH" sz="2800" dirty="0">
              <a:solidFill>
                <a:srgbClr val="FF6699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6" name="Picture 14" descr="Tram PNG alpha channel clipart images (pictures) with transparent  background. Free downloading.">
            <a:extLst>
              <a:ext uri="{FF2B5EF4-FFF2-40B4-BE49-F238E27FC236}">
                <a16:creationId xmlns:a16="http://schemas.microsoft.com/office/drawing/2014/main" id="{906E1390-5D12-46B2-B92A-AB1A4A8B3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497" y="2309871"/>
            <a:ext cx="2295840" cy="125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A8288D9-D92B-451C-A949-C682F3821D02}"/>
              </a:ext>
            </a:extLst>
          </p:cNvPr>
          <p:cNvSpPr/>
          <p:nvPr/>
        </p:nvSpPr>
        <p:spPr>
          <a:xfrm>
            <a:off x="9528142" y="2228187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rgbClr val="FF66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Straßenbahn</a:t>
            </a:r>
            <a:endParaRPr lang="th-TH" sz="2800" dirty="0">
              <a:solidFill>
                <a:srgbClr val="FF6699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B5ED2C-AD92-4169-9A63-DA4B1C45227B}"/>
              </a:ext>
            </a:extLst>
          </p:cNvPr>
          <p:cNvSpPr/>
          <p:nvPr/>
        </p:nvSpPr>
        <p:spPr>
          <a:xfrm>
            <a:off x="10127197" y="2662384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Tram</a:t>
            </a:r>
            <a:endParaRPr lang="th-TH" sz="2800" dirty="0">
              <a:solidFill>
                <a:srgbClr val="92D05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026" name="Picture 2" descr="Airplane Clipart No Background Free Images Avion Clipart, Animal, Fish,  Trout, Vehicle Transparent Png – Pngset.com">
            <a:extLst>
              <a:ext uri="{FF2B5EF4-FFF2-40B4-BE49-F238E27FC236}">
                <a16:creationId xmlns:a16="http://schemas.microsoft.com/office/drawing/2014/main" id="{2B7C905E-0681-488A-BDD5-89A070104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72" b="89964" l="6600" r="93000">
                        <a14:foregroundMark x1="6600" y1="21350" x2="12700" y2="29745"/>
                        <a14:foregroundMark x1="87800" y1="39599" x2="93000" y2="44161"/>
                        <a14:foregroundMark x1="93000" y1="44161" x2="89300" y2="50547"/>
                        <a14:backgroundMark x1="69100" y1="76095" x2="69100" y2="76095"/>
                        <a14:backgroundMark x1="74100" y1="78832" x2="74100" y2="78832"/>
                        <a14:backgroundMark x1="77900" y1="69891" x2="80500" y2="70255"/>
                        <a14:backgroundMark x1="77100" y1="69526" x2="82700" y2="72263"/>
                        <a14:backgroundMark x1="75600" y1="70073" x2="77100" y2="70255"/>
                        <a14:backgroundMark x1="21400" y1="65511" x2="21100" y2="65146"/>
                        <a14:backgroundMark x1="23000" y1="64781" x2="26100" y2="64416"/>
                        <a14:backgroundMark x1="24300" y1="61496" x2="21800" y2="65511"/>
                        <a14:backgroundMark x1="22200" y1="65146" x2="19500" y2="658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1963">
            <a:off x="6032467" y="3153290"/>
            <a:ext cx="1721542" cy="94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8C043D7-5900-4C4B-BA65-FB97C2D9941A}"/>
              </a:ext>
            </a:extLst>
          </p:cNvPr>
          <p:cNvSpPr/>
          <p:nvPr/>
        </p:nvSpPr>
        <p:spPr>
          <a:xfrm>
            <a:off x="5934504" y="2844874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Flugzeug</a:t>
            </a:r>
            <a:endParaRPr lang="th-TH" sz="2800" dirty="0">
              <a:solidFill>
                <a:srgbClr val="92D05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028" name="Picture 4" descr="transparente Schiffs-Cliparts - ClipArt-Bibliothek - Cartoon-Schiff-Cliparts">
            <a:extLst>
              <a:ext uri="{FF2B5EF4-FFF2-40B4-BE49-F238E27FC236}">
                <a16:creationId xmlns:a16="http://schemas.microsoft.com/office/drawing/2014/main" id="{0D3B9D58-D580-40E7-BA9B-A182E3810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27" b="89927" l="10000" r="90341">
                        <a14:foregroundMark x1="10114" y1="17372" x2="13295" y2="16788"/>
                        <a14:foregroundMark x1="56591" y1="82190" x2="64773" y2="84672"/>
                        <a14:foregroundMark x1="61705" y1="37226" x2="81023" y2="56934"/>
                        <a14:foregroundMark x1="81023" y1="56934" x2="82386" y2="57518"/>
                        <a14:foregroundMark x1="90341" y1="77080" x2="90341" y2="770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077" y="3349898"/>
            <a:ext cx="1589042" cy="123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7A81DC3-1D1A-4D18-B073-C955BEDF56AA}"/>
              </a:ext>
            </a:extLst>
          </p:cNvPr>
          <p:cNvSpPr/>
          <p:nvPr/>
        </p:nvSpPr>
        <p:spPr>
          <a:xfrm>
            <a:off x="7559269" y="3625903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Schiff</a:t>
            </a:r>
            <a:endParaRPr lang="th-TH" sz="2800" dirty="0">
              <a:solidFill>
                <a:srgbClr val="92D05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030" name="Picture 6" descr="Clip Art Boat - Boat Clipart - Png Download (#5307) - PinClipart">
            <a:extLst>
              <a:ext uri="{FF2B5EF4-FFF2-40B4-BE49-F238E27FC236}">
                <a16:creationId xmlns:a16="http://schemas.microsoft.com/office/drawing/2014/main" id="{D01D2F67-58C3-4EB0-954C-F6514475A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24" b="91167" l="7955" r="93864">
                        <a14:foregroundMark x1="48409" y1="41767" x2="58977" y2="41985"/>
                        <a14:foregroundMark x1="92045" y1="56270" x2="84318" y2="73173"/>
                        <a14:foregroundMark x1="84318" y1="73173" x2="70795" y2="84515"/>
                        <a14:foregroundMark x1="70795" y1="84515" x2="48977" y2="91494"/>
                        <a14:foregroundMark x1="48977" y1="91494" x2="32614" y2="91167"/>
                        <a14:foregroundMark x1="32614" y1="91167" x2="29091" y2="89967"/>
                        <a14:foregroundMark x1="93864" y1="52017" x2="93295" y2="62268"/>
                        <a14:foregroundMark x1="47500" y1="41439" x2="57955" y2="41112"/>
                        <a14:foregroundMark x1="7955" y1="45692" x2="13068" y2="456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192" y="2931016"/>
            <a:ext cx="1169516" cy="1077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711BC95-0110-48A8-B7D7-0222067501A5}"/>
              </a:ext>
            </a:extLst>
          </p:cNvPr>
          <p:cNvSpPr/>
          <p:nvPr/>
        </p:nvSpPr>
        <p:spPr>
          <a:xfrm>
            <a:off x="11132343" y="3271425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Boot</a:t>
            </a:r>
            <a:endParaRPr lang="th-TH" sz="2800" dirty="0">
              <a:solidFill>
                <a:srgbClr val="92D05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25" name="Picture 2" descr="Weltweit Taxi buchen mit SIXT ride">
            <a:extLst>
              <a:ext uri="{FF2B5EF4-FFF2-40B4-BE49-F238E27FC236}">
                <a16:creationId xmlns:a16="http://schemas.microsoft.com/office/drawing/2014/main" id="{A6BAF3D8-BA9B-448D-B8C8-E77194048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321" y="3912519"/>
            <a:ext cx="1536876" cy="1077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42E3D89-5445-413F-BABD-1D1C1436020B}"/>
              </a:ext>
            </a:extLst>
          </p:cNvPr>
          <p:cNvSpPr/>
          <p:nvPr/>
        </p:nvSpPr>
        <p:spPr>
          <a:xfrm>
            <a:off x="7274738" y="4128546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Taxi</a:t>
            </a:r>
            <a:endParaRPr lang="th-TH" sz="2800" dirty="0">
              <a:solidFill>
                <a:srgbClr val="92D05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032" name="Picture 8" descr="✓ green bus free vector eps, cdr, ai, svg vector illustration graphic art">
            <a:extLst>
              <a:ext uri="{FF2B5EF4-FFF2-40B4-BE49-F238E27FC236}">
                <a16:creationId xmlns:a16="http://schemas.microsoft.com/office/drawing/2014/main" id="{A307DAEA-D43F-4434-BF19-921563988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24" b="97881" l="0" r="98158">
                        <a14:foregroundMark x1="23421" y1="10593" x2="43947" y2="15678"/>
                        <a14:foregroundMark x1="21053" y1="8475" x2="16053" y2="54661"/>
                        <a14:foregroundMark x1="16053" y1="54661" x2="20526" y2="78390"/>
                        <a14:foregroundMark x1="20526" y1="78390" x2="37895" y2="78390"/>
                        <a14:foregroundMark x1="37895" y1="78390" x2="26579" y2="33475"/>
                        <a14:foregroundMark x1="26579" y1="33475" x2="17895" y2="16949"/>
                        <a14:foregroundMark x1="14737" y1="56780" x2="19737" y2="82627"/>
                        <a14:foregroundMark x1="19737" y1="82627" x2="39474" y2="80508"/>
                        <a14:foregroundMark x1="39474" y1="80508" x2="25263" y2="74153"/>
                        <a14:foregroundMark x1="25263" y1="74153" x2="11579" y2="60169"/>
                        <a14:foregroundMark x1="11579" y1="60169" x2="11579" y2="59746"/>
                        <a14:foregroundMark x1="39211" y1="74576" x2="39737" y2="80085"/>
                        <a14:foregroundMark x1="42895" y1="72881" x2="46842" y2="72034"/>
                        <a14:foregroundMark x1="91842" y1="42797" x2="92368" y2="77119"/>
                        <a14:foregroundMark x1="92368" y1="77119" x2="89211" y2="52542"/>
                        <a14:foregroundMark x1="89211" y1="52542" x2="93421" y2="44492"/>
                        <a14:foregroundMark x1="95263" y1="36864" x2="96842" y2="68644"/>
                        <a14:foregroundMark x1="96842" y1="68644" x2="89737" y2="84746"/>
                        <a14:foregroundMark x1="61316" y1="80932" x2="56053" y2="83898"/>
                        <a14:foregroundMark x1="65000" y1="84322" x2="60526" y2="83898"/>
                        <a14:foregroundMark x1="40263" y1="94915" x2="53947" y2="90254"/>
                        <a14:foregroundMark x1="28684" y1="1271" x2="32632" y2="19492"/>
                        <a14:foregroundMark x1="789" y1="32203" x2="14474" y2="26271"/>
                        <a14:foregroundMark x1="14474" y1="26271" x2="14474" y2="26271"/>
                        <a14:foregroundMark x1="30526" y1="97458" x2="30526" y2="87712"/>
                        <a14:foregroundMark x1="68421" y1="60169" x2="98158" y2="68220"/>
                        <a14:foregroundMark x1="59474" y1="94068" x2="70000" y2="89407"/>
                        <a14:foregroundMark x1="73158" y1="91525" x2="87368" y2="86441"/>
                        <a14:foregroundMark x1="21053" y1="97881" x2="28421" y2="96610"/>
                        <a14:foregroundMark x1="20263" y1="83051" x2="26579" y2="847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8170" y="4413250"/>
            <a:ext cx="1536875" cy="87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D82B96D4-F97B-4C85-8FCF-5983D0A88CDB}"/>
              </a:ext>
            </a:extLst>
          </p:cNvPr>
          <p:cNvSpPr/>
          <p:nvPr/>
        </p:nvSpPr>
        <p:spPr>
          <a:xfrm>
            <a:off x="7372212" y="4638449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chemeClr val="accent5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Bus</a:t>
            </a:r>
            <a:endParaRPr lang="th-TH" sz="2800" dirty="0">
              <a:solidFill>
                <a:schemeClr val="accent5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F4619A99-C4A3-44CF-9336-61CC9E8A8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7862" y="4314662"/>
            <a:ext cx="1489140" cy="88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ABC03A4E-1DC5-45D3-B60F-4DDCEE5EF945}"/>
              </a:ext>
            </a:extLst>
          </p:cNvPr>
          <p:cNvSpPr/>
          <p:nvPr/>
        </p:nvSpPr>
        <p:spPr>
          <a:xfrm>
            <a:off x="10346374" y="3933343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Fahrrad</a:t>
            </a:r>
            <a:endParaRPr lang="th-TH" sz="2800" dirty="0">
              <a:solidFill>
                <a:srgbClr val="92D05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2F9116E9-3EFB-48A0-A449-6AC10E18E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864" y="5057807"/>
            <a:ext cx="1954019" cy="122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0A91252E-ACAB-4118-A3D1-3D0A75AF50D3}"/>
              </a:ext>
            </a:extLst>
          </p:cNvPr>
          <p:cNvSpPr/>
          <p:nvPr/>
        </p:nvSpPr>
        <p:spPr>
          <a:xfrm>
            <a:off x="7721147" y="5291477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Motorrad</a:t>
            </a:r>
            <a:endParaRPr lang="th-TH" sz="2800" dirty="0">
              <a:solidFill>
                <a:srgbClr val="92D05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038" name="Picture 14" descr="Egmond aan Zee Club: Mit der Deutschen Bahn nach Egmond aan Zee">
            <a:extLst>
              <a:ext uri="{FF2B5EF4-FFF2-40B4-BE49-F238E27FC236}">
                <a16:creationId xmlns:a16="http://schemas.microsoft.com/office/drawing/2014/main" id="{DD839F70-3065-4476-9B86-9CB9ECF1B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605583" y="1441197"/>
            <a:ext cx="1500434" cy="81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56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4" grpId="0"/>
      <p:bldP spid="15" grpId="0"/>
      <p:bldP spid="17" grpId="0"/>
      <p:bldP spid="18" grpId="0"/>
      <p:bldP spid="20" grpId="0"/>
      <p:bldP spid="22" grpId="0"/>
      <p:bldP spid="24" grpId="0"/>
      <p:bldP spid="26" grpId="0"/>
      <p:bldP spid="28" grpId="0"/>
      <p:bldP spid="30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962F7-E49E-4BFF-AF31-6B38B1A79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https://wordwall.net/th/resource/30910695/verkehrsmittel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596E-C021-4129-B6BC-BEC6D3A36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102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5D093-0BC1-461D-B957-3DD27207F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11F4A6-380F-4AA2-A571-39B3374E69B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02C85-A04A-45E1-AA8D-4046D5966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4716ED4-9499-4C72-ADE2-1362D6FAD2CE}"/>
              </a:ext>
            </a:extLst>
          </p:cNvPr>
          <p:cNvGrpSpPr/>
          <p:nvPr/>
        </p:nvGrpSpPr>
        <p:grpSpPr>
          <a:xfrm>
            <a:off x="523875" y="365125"/>
            <a:ext cx="8412955" cy="6653159"/>
            <a:chOff x="523875" y="365125"/>
            <a:chExt cx="8412955" cy="665315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508923F-0DA2-4B04-92C9-70F0F20F78AD}"/>
                </a:ext>
              </a:extLst>
            </p:cNvPr>
            <p:cNvGrpSpPr/>
            <p:nvPr/>
          </p:nvGrpSpPr>
          <p:grpSpPr>
            <a:xfrm>
              <a:off x="523875" y="365125"/>
              <a:ext cx="8412955" cy="6653159"/>
              <a:chOff x="523875" y="365125"/>
              <a:chExt cx="8412955" cy="6653159"/>
            </a:xfrm>
          </p:grpSpPr>
          <p:pic>
            <p:nvPicPr>
              <p:cNvPr id="2050" name="Picture 2" descr="Premium Vector | Kids go to school vector illustration">
                <a:extLst>
                  <a:ext uri="{FF2B5EF4-FFF2-40B4-BE49-F238E27FC236}">
                    <a16:creationId xmlns:a16="http://schemas.microsoft.com/office/drawing/2014/main" id="{7234BB89-833B-4577-A093-8204E764D3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875" y="365125"/>
                <a:ext cx="8412955" cy="5753610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190500" cap="sq">
                <a:solidFill>
                  <a:srgbClr val="FFFFFF"/>
                </a:solidFill>
                <a:miter lim="800000"/>
              </a:ln>
              <a:effectLst>
                <a:outerShdw blurRad="65000" dist="50800" dir="12900000" kx="195000" ky="145000" algn="tl" rotWithShape="0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360000"/>
                </a:camera>
                <a:lightRig rig="twoPt" dir="t">
                  <a:rot lat="0" lon="0" rev="7200000"/>
                </a:lightRig>
              </a:scene3d>
              <a:sp3d contourW="12700">
                <a:bevelT w="25400" h="19050"/>
                <a:contourClr>
                  <a:srgbClr val="969696"/>
                </a:contourClr>
              </a:sp3d>
            </p:spPr>
          </p:pic>
          <p:pic>
            <p:nvPicPr>
              <p:cNvPr id="2052" name="Picture 4" descr="Student Taking School Bus Illustration: เวกเตอร์สต็อก (ปลอดค่าลิขสิทธิ์)  1233766813 | Shutterstock">
                <a:extLst>
                  <a:ext uri="{FF2B5EF4-FFF2-40B4-BE49-F238E27FC236}">
                    <a16:creationId xmlns:a16="http://schemas.microsoft.com/office/drawing/2014/main" id="{E1FF269E-E756-495C-B2EB-58CFA03371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7857" b="90000" l="3829" r="96171">
                            <a14:foregroundMark x1="13063" y1="64643" x2="18694" y2="72143"/>
                            <a14:foregroundMark x1="9910" y1="61786" x2="18468" y2="76786"/>
                            <a14:foregroundMark x1="15766" y1="71071" x2="7207" y2="83929"/>
                            <a14:foregroundMark x1="3829" y1="80000" x2="18243" y2="76429"/>
                            <a14:foregroundMark x1="18243" y1="76429" x2="21396" y2="73214"/>
                            <a14:foregroundMark x1="10586" y1="80000" x2="22748" y2="74286"/>
                            <a14:foregroundMark x1="22748" y1="74286" x2="11261" y2="78929"/>
                            <a14:foregroundMark x1="11261" y1="78929" x2="10360" y2="80000"/>
                            <a14:foregroundMark x1="21171" y1="74286" x2="9685" y2="83214"/>
                            <a14:foregroundMark x1="9685" y1="83214" x2="19820" y2="73571"/>
                            <a14:foregroundMark x1="19820" y1="73571" x2="22072" y2="76429"/>
                            <a14:foregroundMark x1="13288" y1="82857" x2="18694" y2="69286"/>
                            <a14:foregroundMark x1="13964" y1="85000" x2="13964" y2="85000"/>
                            <a14:foregroundMark x1="13964" y1="85000" x2="17117" y2="85357"/>
                            <a14:foregroundMark x1="18018" y1="85357" x2="18018" y2="85357"/>
                            <a14:foregroundMark x1="18694" y1="85357" x2="18694" y2="85357"/>
                            <a14:foregroundMark x1="80631" y1="72500" x2="78829" y2="73571"/>
                            <a14:foregroundMark x1="74099" y1="71429" x2="90090" y2="63929"/>
                            <a14:foregroundMark x1="90090" y1="63929" x2="91892" y2="44286"/>
                            <a14:foregroundMark x1="91892" y1="44286" x2="88964" y2="20714"/>
                            <a14:foregroundMark x1="88964" y1="20714" x2="88288" y2="20000"/>
                            <a14:foregroundMark x1="82207" y1="78929" x2="81532" y2="67143"/>
                            <a14:foregroundMark x1="94369" y1="75357" x2="96396" y2="76786"/>
                            <a14:foregroundMark x1="52928" y1="7857" x2="73198" y2="1964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2243136" y="4586288"/>
                <a:ext cx="3856451" cy="2431996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E36418E-A1D1-4A29-96C9-D319DE048F5C}"/>
                </a:ext>
              </a:extLst>
            </p:cNvPr>
            <p:cNvSpPr/>
            <p:nvPr/>
          </p:nvSpPr>
          <p:spPr>
            <a:xfrm rot="21115187">
              <a:off x="3235910" y="2157460"/>
              <a:ext cx="1196146" cy="523220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28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" pitchFamily="34" charset="0"/>
                  <a:cs typeface="Cordia New" pitchFamily="34" charset="-34"/>
                </a:rPr>
                <a:t>Schule</a:t>
              </a:r>
              <a:endParaRPr lang="th-TH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Angsana New" pitchFamily="18" charset="-34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FD6912E-49CA-4E34-8B47-EA24713429A8}"/>
              </a:ext>
            </a:extLst>
          </p:cNvPr>
          <p:cNvSpPr txBox="1"/>
          <p:nvPr/>
        </p:nvSpPr>
        <p:spPr>
          <a:xfrm>
            <a:off x="355600" y="119802"/>
            <a:ext cx="13485842" cy="132343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Wie</a:t>
            </a:r>
            <a:r>
              <a:rPr lang="en-US" sz="66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 </a:t>
            </a:r>
            <a:r>
              <a:rPr lang="en-US" sz="6600" b="1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kommen</a:t>
            </a:r>
            <a:r>
              <a:rPr lang="en-US" sz="66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b="1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Sie</a:t>
            </a:r>
            <a:r>
              <a:rPr lang="en-US" sz="66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b="1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zur</a:t>
            </a:r>
            <a:r>
              <a:rPr lang="en-US" sz="66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b="1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Schule</a:t>
            </a:r>
            <a:r>
              <a:rPr lang="en-US" sz="80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?</a:t>
            </a:r>
            <a:endParaRPr lang="th-TH" sz="8000" b="1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Aharoni" pitchFamily="2" charset="-79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8F9022-0897-4789-9265-AD9F1E30973C}"/>
              </a:ext>
            </a:extLst>
          </p:cNvPr>
          <p:cNvSpPr/>
          <p:nvPr/>
        </p:nvSpPr>
        <p:spPr>
          <a:xfrm>
            <a:off x="7855426" y="1578178"/>
            <a:ext cx="4163319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ln w="10160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Ich  </a:t>
            </a:r>
            <a:r>
              <a:rPr lang="en-US" sz="6600" dirty="0" err="1">
                <a:ln w="10160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fahre</a:t>
            </a:r>
            <a:r>
              <a:rPr lang="en-US" sz="6600" dirty="0">
                <a:ln w="10160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</a:t>
            </a:r>
          </a:p>
          <a:p>
            <a:r>
              <a:rPr lang="en-US" sz="6600" dirty="0" err="1">
                <a:ln w="10160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mit</a:t>
            </a:r>
            <a:r>
              <a:rPr lang="en-US" sz="6600" dirty="0">
                <a:ln w="10160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……</a:t>
            </a:r>
            <a:endParaRPr lang="th-TH" sz="6600" dirty="0">
              <a:ln w="10160">
                <a:solidFill>
                  <a:schemeClr val="bg1"/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7033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>
            <a:extLst>
              <a:ext uri="{FF2B5EF4-FFF2-40B4-BE49-F238E27FC236}">
                <a16:creationId xmlns:a16="http://schemas.microsoft.com/office/drawing/2014/main" id="{65F58084-7C57-4B52-BF61-40967F6D7CDB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E2C4965-DC48-4E76-882B-C5DC84AE07F0}"/>
              </a:ext>
            </a:extLst>
          </p:cNvPr>
          <p:cNvSpPr/>
          <p:nvPr/>
        </p:nvSpPr>
        <p:spPr>
          <a:xfrm>
            <a:off x="2628155" y="1054646"/>
            <a:ext cx="4722835" cy="54382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032404-1207-4D1B-85D0-94AFB1C6E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4A729-4E53-4C9E-961F-45713A0B0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BD201FD-F3F4-478A-8992-78A522DB631A}"/>
              </a:ext>
            </a:extLst>
          </p:cNvPr>
          <p:cNvGrpSpPr/>
          <p:nvPr/>
        </p:nvGrpSpPr>
        <p:grpSpPr>
          <a:xfrm>
            <a:off x="997265" y="1740548"/>
            <a:ext cx="3478487" cy="3486306"/>
            <a:chOff x="1037970" y="2322440"/>
            <a:chExt cx="3571098" cy="3832515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0E12BEC-B705-46CB-83F6-07304CB772A3}"/>
                </a:ext>
              </a:extLst>
            </p:cNvPr>
            <p:cNvSpPr/>
            <p:nvPr/>
          </p:nvSpPr>
          <p:spPr>
            <a:xfrm>
              <a:off x="1037970" y="2409568"/>
              <a:ext cx="3571098" cy="374538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CCC12862-34C4-40A5-B032-80F8BD99D2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3131" y="2322440"/>
              <a:ext cx="1892895" cy="189289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Diagonal Stripe 6">
              <a:extLst>
                <a:ext uri="{FF2B5EF4-FFF2-40B4-BE49-F238E27FC236}">
                  <a16:creationId xmlns:a16="http://schemas.microsoft.com/office/drawing/2014/main" id="{3D069455-6E75-47D7-8FA7-FC6E604CB247}"/>
                </a:ext>
              </a:extLst>
            </p:cNvPr>
            <p:cNvSpPr/>
            <p:nvPr/>
          </p:nvSpPr>
          <p:spPr>
            <a:xfrm rot="20204143">
              <a:off x="1517634" y="3902033"/>
              <a:ext cx="2733723" cy="294929"/>
            </a:xfrm>
            <a:prstGeom prst="diagStripe">
              <a:avLst>
                <a:gd name="adj" fmla="val 31016"/>
              </a:avLst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8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9869EF37-9698-4B1D-9FEB-C4BF7A123F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35695">
              <a:off x="1668937" y="4153268"/>
              <a:ext cx="1899331" cy="1899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FCBD52C9-8019-42E8-95DF-931EE90F72EE}"/>
              </a:ext>
            </a:extLst>
          </p:cNvPr>
          <p:cNvSpPr/>
          <p:nvPr/>
        </p:nvSpPr>
        <p:spPr>
          <a:xfrm>
            <a:off x="3363567" y="1371147"/>
            <a:ext cx="3357484" cy="4903305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25A2BF9-376B-4359-8571-00B9E15EC5EE}"/>
              </a:ext>
            </a:extLst>
          </p:cNvPr>
          <p:cNvCxnSpPr>
            <a:cxnSpLocks/>
          </p:cNvCxnSpPr>
          <p:nvPr/>
        </p:nvCxnSpPr>
        <p:spPr>
          <a:xfrm>
            <a:off x="3363566" y="2052494"/>
            <a:ext cx="3309901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3515B9-5DEE-4B20-AEC7-EE0E6AEA4775}"/>
              </a:ext>
            </a:extLst>
          </p:cNvPr>
          <p:cNvCxnSpPr>
            <a:cxnSpLocks/>
          </p:cNvCxnSpPr>
          <p:nvPr/>
        </p:nvCxnSpPr>
        <p:spPr>
          <a:xfrm>
            <a:off x="3363566" y="2729928"/>
            <a:ext cx="3357485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0DB898AC-2D4F-43D9-B080-CA724BD7DA91}"/>
              </a:ext>
            </a:extLst>
          </p:cNvPr>
          <p:cNvSpPr/>
          <p:nvPr/>
        </p:nvSpPr>
        <p:spPr>
          <a:xfrm>
            <a:off x="3375769" y="2776038"/>
            <a:ext cx="3323696" cy="1540334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3433794-7859-48AC-8C0E-B1F4F23FF246}"/>
              </a:ext>
            </a:extLst>
          </p:cNvPr>
          <p:cNvCxnSpPr>
            <a:cxnSpLocks/>
          </p:cNvCxnSpPr>
          <p:nvPr/>
        </p:nvCxnSpPr>
        <p:spPr>
          <a:xfrm>
            <a:off x="3363566" y="5001793"/>
            <a:ext cx="3335899" cy="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3A72BEE-75D4-4CC5-A43A-6A6172D91C58}"/>
              </a:ext>
            </a:extLst>
          </p:cNvPr>
          <p:cNvCxnSpPr>
            <a:cxnSpLocks/>
          </p:cNvCxnSpPr>
          <p:nvPr/>
        </p:nvCxnSpPr>
        <p:spPr>
          <a:xfrm>
            <a:off x="3363566" y="5690904"/>
            <a:ext cx="3335899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F458881-8258-412A-B776-FCDA4AA8DC48}"/>
              </a:ext>
            </a:extLst>
          </p:cNvPr>
          <p:cNvSpPr/>
          <p:nvPr/>
        </p:nvSpPr>
        <p:spPr>
          <a:xfrm>
            <a:off x="3528026" y="1979001"/>
            <a:ext cx="9092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ich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7BD9ED-E36C-46BE-9CD0-53FB4A29FA7E}"/>
              </a:ext>
            </a:extLst>
          </p:cNvPr>
          <p:cNvSpPr/>
          <p:nvPr/>
        </p:nvSpPr>
        <p:spPr>
          <a:xfrm>
            <a:off x="3566497" y="2634553"/>
            <a:ext cx="8322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E0A678-1DD6-4895-A4C3-CF5F2D1823BC}"/>
              </a:ext>
            </a:extLst>
          </p:cNvPr>
          <p:cNvSpPr/>
          <p:nvPr/>
        </p:nvSpPr>
        <p:spPr>
          <a:xfrm>
            <a:off x="3375769" y="3402766"/>
            <a:ext cx="1154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en-US" sz="36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AEAFB0-707B-4F8F-AEA1-4E1D73D19759}"/>
              </a:ext>
            </a:extLst>
          </p:cNvPr>
          <p:cNvSpPr/>
          <p:nvPr/>
        </p:nvSpPr>
        <p:spPr>
          <a:xfrm>
            <a:off x="3574381" y="3698569"/>
            <a:ext cx="7569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4000" b="0" cap="none" spc="0" dirty="0">
              <a:ln w="0"/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978C61D-FE84-4B50-90EA-BC112AD50D98}"/>
              </a:ext>
            </a:extLst>
          </p:cNvPr>
          <p:cNvSpPr/>
          <p:nvPr/>
        </p:nvSpPr>
        <p:spPr>
          <a:xfrm>
            <a:off x="3530429" y="4238065"/>
            <a:ext cx="9813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BF7FF64-2752-468A-99B6-82CCD60DFBE5}"/>
              </a:ext>
            </a:extLst>
          </p:cNvPr>
          <p:cNvSpPr/>
          <p:nvPr/>
        </p:nvSpPr>
        <p:spPr>
          <a:xfrm>
            <a:off x="3494957" y="4900672"/>
            <a:ext cx="86434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7209DE7-F067-4D75-AB3C-A045D6040D77}"/>
              </a:ext>
            </a:extLst>
          </p:cNvPr>
          <p:cNvSpPr/>
          <p:nvPr/>
        </p:nvSpPr>
        <p:spPr>
          <a:xfrm>
            <a:off x="3341981" y="5650250"/>
            <a:ext cx="12813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Sie/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32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7F186E-08D4-4086-9E7D-17C4DE0CD539}"/>
              </a:ext>
            </a:extLst>
          </p:cNvPr>
          <p:cNvSpPr/>
          <p:nvPr/>
        </p:nvSpPr>
        <p:spPr>
          <a:xfrm>
            <a:off x="4841010" y="1454610"/>
            <a:ext cx="25099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fahren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23" name="Picture 2" descr="Est Cola | modernalternativemama.com">
            <a:extLst>
              <a:ext uri="{FF2B5EF4-FFF2-40B4-BE49-F238E27FC236}">
                <a16:creationId xmlns:a16="http://schemas.microsoft.com/office/drawing/2014/main" id="{D0C07223-9864-44B4-BDCF-52D9FFDA0B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0" b="92308" l="9730" r="89730">
                        <a14:foregroundMark x1="49730" y1="90842" x2="54595" y2="9230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13" b="21075"/>
          <a:stretch/>
        </p:blipFill>
        <p:spPr bwMode="auto">
          <a:xfrm rot="21229426">
            <a:off x="-255913" y="326388"/>
            <a:ext cx="3781264" cy="658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14E569E-7711-4FB6-B310-DF56AC4FC80D}"/>
              </a:ext>
            </a:extLst>
          </p:cNvPr>
          <p:cNvSpPr/>
          <p:nvPr/>
        </p:nvSpPr>
        <p:spPr>
          <a:xfrm>
            <a:off x="4817808" y="2096410"/>
            <a:ext cx="209194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fahr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9CD7B94-2AAB-444E-A5D1-FEE05484F329}"/>
              </a:ext>
            </a:extLst>
          </p:cNvPr>
          <p:cNvSpPr/>
          <p:nvPr/>
        </p:nvSpPr>
        <p:spPr>
          <a:xfrm>
            <a:off x="4784763" y="3593988"/>
            <a:ext cx="216153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f</a:t>
            </a:r>
            <a:r>
              <a:rPr lang="en-US" sz="3200" b="1" dirty="0" err="1">
                <a:ln w="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ä</a:t>
            </a:r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hr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00F03E-F0B1-436E-B018-8049E0DBE3FB}"/>
              </a:ext>
            </a:extLst>
          </p:cNvPr>
          <p:cNvSpPr/>
          <p:nvPr/>
        </p:nvSpPr>
        <p:spPr>
          <a:xfrm>
            <a:off x="4773144" y="4375875"/>
            <a:ext cx="208844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fahr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5BD9E5B-9648-4848-927E-DDC55E5B4D46}"/>
              </a:ext>
            </a:extLst>
          </p:cNvPr>
          <p:cNvSpPr/>
          <p:nvPr/>
        </p:nvSpPr>
        <p:spPr>
          <a:xfrm>
            <a:off x="4780320" y="5039382"/>
            <a:ext cx="198711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fahr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46FB3B8-55C7-4DE5-9041-D5643FCEB011}"/>
              </a:ext>
            </a:extLst>
          </p:cNvPr>
          <p:cNvSpPr/>
          <p:nvPr/>
        </p:nvSpPr>
        <p:spPr>
          <a:xfrm>
            <a:off x="4752319" y="5640692"/>
            <a:ext cx="203195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fahr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FB6A5E6-84FB-411E-81A4-915A386D821F}"/>
              </a:ext>
            </a:extLst>
          </p:cNvPr>
          <p:cNvSpPr/>
          <p:nvPr/>
        </p:nvSpPr>
        <p:spPr>
          <a:xfrm>
            <a:off x="5488722" y="2098003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C869555-AD64-4677-876A-CB307E1868F6}"/>
              </a:ext>
            </a:extLst>
          </p:cNvPr>
          <p:cNvSpPr/>
          <p:nvPr/>
        </p:nvSpPr>
        <p:spPr>
          <a:xfrm>
            <a:off x="5470847" y="2810406"/>
            <a:ext cx="61171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3D180FE-4C20-49C3-B1F7-D2BAA8901F38}"/>
              </a:ext>
            </a:extLst>
          </p:cNvPr>
          <p:cNvSpPr/>
          <p:nvPr/>
        </p:nvSpPr>
        <p:spPr>
          <a:xfrm>
            <a:off x="5476009" y="3579526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1B9353B-4C5C-40BB-9B66-ACCDB3466ABA}"/>
              </a:ext>
            </a:extLst>
          </p:cNvPr>
          <p:cNvSpPr/>
          <p:nvPr/>
        </p:nvSpPr>
        <p:spPr>
          <a:xfrm>
            <a:off x="5460019" y="4372140"/>
            <a:ext cx="6588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9AC3644-B6F3-43B3-8396-76A7D688B952}"/>
              </a:ext>
            </a:extLst>
          </p:cNvPr>
          <p:cNvSpPr/>
          <p:nvPr/>
        </p:nvSpPr>
        <p:spPr>
          <a:xfrm>
            <a:off x="5490028" y="5043108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765885B-13B8-4EC1-B9BD-F79CF2A23D0C}"/>
              </a:ext>
            </a:extLst>
          </p:cNvPr>
          <p:cNvSpPr/>
          <p:nvPr/>
        </p:nvSpPr>
        <p:spPr>
          <a:xfrm>
            <a:off x="5415069" y="5657604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C45F5A8-E623-4F22-8DE8-5813E3621A9F}"/>
              </a:ext>
            </a:extLst>
          </p:cNvPr>
          <p:cNvSpPr/>
          <p:nvPr/>
        </p:nvSpPr>
        <p:spPr>
          <a:xfrm>
            <a:off x="2693664" y="158693"/>
            <a:ext cx="301556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err="1">
                <a:ln w="0"/>
                <a:solidFill>
                  <a:schemeClr val="accent1"/>
                </a:solidFill>
                <a:cs typeface="Arial" panose="020B0604020202020204" pitchFamily="34" charset="0"/>
              </a:rPr>
              <a:t>Vokalwechsel</a:t>
            </a:r>
            <a:endParaRPr lang="en-US" sz="4000" b="1" dirty="0">
              <a:ln w="0"/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1E41228-922E-43A7-8884-80198D0B36DA}"/>
              </a:ext>
            </a:extLst>
          </p:cNvPr>
          <p:cNvSpPr/>
          <p:nvPr/>
        </p:nvSpPr>
        <p:spPr>
          <a:xfrm>
            <a:off x="3210416" y="576742"/>
            <a:ext cx="301556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>
                <a:ln w="0"/>
                <a:cs typeface="Arial" panose="020B0604020202020204" pitchFamily="34" charset="0"/>
              </a:rPr>
              <a:t>(du, </a:t>
            </a:r>
            <a:r>
              <a:rPr lang="en-US" sz="2800" b="1" dirty="0" err="1">
                <a:ln w="0"/>
                <a:solidFill>
                  <a:schemeClr val="accent5"/>
                </a:solidFill>
                <a:cs typeface="Arial" panose="020B0604020202020204" pitchFamily="34" charset="0"/>
              </a:rPr>
              <a:t>er</a:t>
            </a:r>
            <a:r>
              <a:rPr lang="en-US" sz="2800" b="1" dirty="0" err="1">
                <a:ln w="0"/>
                <a:cs typeface="Arial" panose="020B0604020202020204" pitchFamily="34" charset="0"/>
              </a:rPr>
              <a:t>,</a:t>
            </a:r>
            <a:r>
              <a:rPr lang="en-US" sz="2800" b="1" dirty="0" err="1">
                <a:ln w="0"/>
                <a:solidFill>
                  <a:srgbClr val="F4629D"/>
                </a:solidFill>
                <a:cs typeface="Arial" panose="020B0604020202020204" pitchFamily="34" charset="0"/>
              </a:rPr>
              <a:t>sie</a:t>
            </a:r>
            <a:r>
              <a:rPr lang="en-US" sz="2800" b="1" dirty="0" err="1">
                <a:ln w="0"/>
                <a:cs typeface="Arial" panose="020B0604020202020204" pitchFamily="34" charset="0"/>
              </a:rPr>
              <a:t>,</a:t>
            </a:r>
            <a:r>
              <a:rPr lang="en-US" sz="28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es</a:t>
            </a:r>
            <a:r>
              <a:rPr lang="en-US" sz="2800" b="1" dirty="0">
                <a:ln w="0"/>
                <a:cs typeface="Arial" panose="020B0604020202020204" pitchFamily="34" charset="0"/>
              </a:rPr>
              <a:t>)</a:t>
            </a:r>
            <a:endParaRPr lang="en-US" sz="32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662296F-9DA5-4288-908B-C2D84E6069B6}"/>
              </a:ext>
            </a:extLst>
          </p:cNvPr>
          <p:cNvSpPr/>
          <p:nvPr/>
        </p:nvSpPr>
        <p:spPr>
          <a:xfrm>
            <a:off x="4981870" y="1097157"/>
            <a:ext cx="3305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ä</a:t>
            </a:r>
            <a:endParaRPr lang="en-US" sz="3600" b="1" dirty="0">
              <a:ln w="0"/>
              <a:solidFill>
                <a:schemeClr val="accent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panose="020B0604020202020204" pitchFamily="34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D581F4C-4277-46B2-8355-281A474E3D14}"/>
              </a:ext>
            </a:extLst>
          </p:cNvPr>
          <p:cNvCxnSpPr>
            <a:cxnSpLocks/>
          </p:cNvCxnSpPr>
          <p:nvPr/>
        </p:nvCxnSpPr>
        <p:spPr>
          <a:xfrm flipH="1">
            <a:off x="5042454" y="1575658"/>
            <a:ext cx="232485" cy="3274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D498DB1-1C4A-40CA-8BB9-508DD294F0E6}"/>
              </a:ext>
            </a:extLst>
          </p:cNvPr>
          <p:cNvCxnSpPr>
            <a:cxnSpLocks/>
          </p:cNvCxnSpPr>
          <p:nvPr/>
        </p:nvCxnSpPr>
        <p:spPr>
          <a:xfrm>
            <a:off x="3375769" y="3462449"/>
            <a:ext cx="332369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4CF4F64-5AEB-4C74-B70F-C4BE9107EF02}"/>
              </a:ext>
            </a:extLst>
          </p:cNvPr>
          <p:cNvCxnSpPr>
            <a:cxnSpLocks/>
          </p:cNvCxnSpPr>
          <p:nvPr/>
        </p:nvCxnSpPr>
        <p:spPr>
          <a:xfrm>
            <a:off x="3384438" y="4372140"/>
            <a:ext cx="333661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F2DD806-BBB1-47B8-B20B-7D8280ED15DE}"/>
              </a:ext>
            </a:extLst>
          </p:cNvPr>
          <p:cNvCxnSpPr>
            <a:cxnSpLocks/>
          </p:cNvCxnSpPr>
          <p:nvPr/>
        </p:nvCxnSpPr>
        <p:spPr>
          <a:xfrm>
            <a:off x="4525811" y="1326266"/>
            <a:ext cx="0" cy="490330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B3DFC8B6-520B-4A23-99F7-D6B1738550C3}"/>
              </a:ext>
            </a:extLst>
          </p:cNvPr>
          <p:cNvSpPr/>
          <p:nvPr/>
        </p:nvSpPr>
        <p:spPr>
          <a:xfrm>
            <a:off x="4800702" y="2824485"/>
            <a:ext cx="10465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f</a:t>
            </a:r>
            <a:r>
              <a:rPr lang="en-US" sz="3200" b="1" dirty="0" err="1">
                <a:ln w="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ä</a:t>
            </a:r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hr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39" name="Picture 2" descr="Boy riding bicycle illustration, The Little Prince Child, Cycling Little  Prince, bicycle, sports Equipment png | PNGEgg">
            <a:extLst>
              <a:ext uri="{FF2B5EF4-FFF2-40B4-BE49-F238E27FC236}">
                <a16:creationId xmlns:a16="http://schemas.microsoft.com/office/drawing/2014/main" id="{0C3482A3-1389-4C16-B601-DA856E9B0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996" b="95450" l="10000" r="90000">
                        <a14:foregroundMark x1="41778" y1="7325" x2="61667" y2="7547"/>
                        <a14:foregroundMark x1="61667" y1="7547" x2="69111" y2="11099"/>
                        <a14:foregroundMark x1="69111" y1="11099" x2="69444" y2="11876"/>
                        <a14:foregroundMark x1="50667" y1="3996" x2="73000" y2="10211"/>
                        <a14:foregroundMark x1="73000" y1="10211" x2="73222" y2="10433"/>
                        <a14:foregroundMark x1="35111" y1="26859" x2="51333" y2="28746"/>
                        <a14:foregroundMark x1="45444" y1="29190" x2="48000" y2="29190"/>
                        <a14:foregroundMark x1="21889" y1="91454" x2="28556" y2="95450"/>
                        <a14:foregroundMark x1="28556" y1="95450" x2="38111" y2="95450"/>
                        <a14:foregroundMark x1="38111" y1="95450" x2="44556" y2="88679"/>
                        <a14:foregroundMark x1="44556" y1="88679" x2="44889" y2="87236"/>
                        <a14:foregroundMark x1="27333" y1="85794" x2="27333" y2="85794"/>
                        <a14:foregroundMark x1="30889" y1="85794" x2="30889" y2="857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328" y="-114668"/>
            <a:ext cx="7118570" cy="7126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352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5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81672-E0B2-4857-AAD9-F729A229A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815ABF-5D02-4471-A8C6-78F117C5DF0A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ECA97AB-2CEE-4069-9F47-0B1CD39B61C2}"/>
              </a:ext>
            </a:extLst>
          </p:cNvPr>
          <p:cNvCxnSpPr/>
          <p:nvPr/>
        </p:nvCxnSpPr>
        <p:spPr>
          <a:xfrm rot="5400000">
            <a:off x="1392897" y="1216338"/>
            <a:ext cx="1714512" cy="1588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35B10E4-6D33-4EC5-B6D9-58284DFA9DBC}"/>
              </a:ext>
            </a:extLst>
          </p:cNvPr>
          <p:cNvSpPr txBox="1"/>
          <p:nvPr/>
        </p:nvSpPr>
        <p:spPr>
          <a:xfrm>
            <a:off x="355600" y="119802"/>
            <a:ext cx="13485842" cy="132343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Wie</a:t>
            </a:r>
            <a:r>
              <a:rPr lang="en-US" sz="66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 </a:t>
            </a:r>
            <a:r>
              <a:rPr lang="en-US" sz="6600" b="1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kommen</a:t>
            </a:r>
            <a:r>
              <a:rPr lang="en-US" sz="66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b="1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Sie</a:t>
            </a:r>
            <a:r>
              <a:rPr lang="en-US" sz="66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b="1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zur</a:t>
            </a:r>
            <a:r>
              <a:rPr lang="en-US" sz="66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b="1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Schule</a:t>
            </a:r>
            <a:r>
              <a:rPr lang="en-US" sz="80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?</a:t>
            </a:r>
            <a:endParaRPr lang="th-TH" sz="8000" b="1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Aharoni" pitchFamily="2" charset="-79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C1C11B-4F58-4B23-AE98-4C387B4814E3}"/>
              </a:ext>
            </a:extLst>
          </p:cNvPr>
          <p:cNvSpPr/>
          <p:nvPr/>
        </p:nvSpPr>
        <p:spPr>
          <a:xfrm>
            <a:off x="355600" y="2210640"/>
            <a:ext cx="724749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 err="1">
                <a:ln w="10160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Ich</a:t>
            </a:r>
            <a:r>
              <a:rPr lang="en-US" sz="6600" dirty="0">
                <a:ln w="10160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 </a:t>
            </a:r>
            <a:r>
              <a:rPr lang="en-US" sz="6600" dirty="0" err="1">
                <a:ln w="10160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fahre</a:t>
            </a:r>
            <a:r>
              <a:rPr lang="en-US" sz="6600" dirty="0">
                <a:ln w="10160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…………</a:t>
            </a:r>
            <a:endParaRPr lang="th-TH" sz="6600" dirty="0">
              <a:ln w="10160">
                <a:solidFill>
                  <a:schemeClr val="bg1"/>
                </a:solidFill>
                <a:prstDash val="solid"/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DA900F-D9F4-4B56-8062-30E479E95210}"/>
              </a:ext>
            </a:extLst>
          </p:cNvPr>
          <p:cNvSpPr/>
          <p:nvPr/>
        </p:nvSpPr>
        <p:spPr>
          <a:xfrm>
            <a:off x="799378" y="3176868"/>
            <a:ext cx="4286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dirty="0" err="1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mi</a:t>
            </a:r>
            <a:r>
              <a:rPr lang="en-US" sz="8000" b="1" dirty="0" err="1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t</a:t>
            </a:r>
            <a:r>
              <a:rPr lang="en-US" sz="80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US" sz="8000" b="1" dirty="0" err="1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de</a:t>
            </a:r>
            <a:r>
              <a:rPr lang="en-US" sz="8000" b="1" dirty="0" err="1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m</a:t>
            </a:r>
            <a:endParaRPr lang="th-TH" sz="80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CDFC0A-94B3-45A6-960C-B13E7C4037F3}"/>
              </a:ext>
            </a:extLst>
          </p:cNvPr>
          <p:cNvSpPr/>
          <p:nvPr/>
        </p:nvSpPr>
        <p:spPr>
          <a:xfrm>
            <a:off x="7307028" y="3176868"/>
            <a:ext cx="57816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dirty="0" err="1">
                <a:effectLst>
                  <a:glow rad="228600">
                    <a:srgbClr val="FF9393">
                      <a:alpha val="40000"/>
                    </a:srgbClr>
                  </a:glow>
                </a:effectLst>
                <a:latin typeface="Aharoni" pitchFamily="2" charset="-79"/>
                <a:cs typeface="Aharoni" pitchFamily="2" charset="-79"/>
              </a:rPr>
              <a:t>mit</a:t>
            </a:r>
            <a:r>
              <a:rPr lang="en-US" sz="8000" b="1" dirty="0">
                <a:effectLst>
                  <a:glow rad="228600">
                    <a:srgbClr val="FF9393">
                      <a:alpha val="40000"/>
                    </a:srgbClr>
                  </a:glo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US" sz="8000" b="1" dirty="0" err="1">
                <a:effectLst>
                  <a:glow rad="228600">
                    <a:srgbClr val="FF9393">
                      <a:alpha val="40000"/>
                    </a:srgbClr>
                  </a:glow>
                </a:effectLst>
                <a:latin typeface="Aharoni" pitchFamily="2" charset="-79"/>
                <a:cs typeface="Aharoni" pitchFamily="2" charset="-79"/>
              </a:rPr>
              <a:t>der</a:t>
            </a:r>
            <a:endParaRPr lang="th-TH" sz="8000" dirty="0">
              <a:effectLst>
                <a:glow rad="228600">
                  <a:srgbClr val="FF9393">
                    <a:alpha val="40000"/>
                  </a:srgbClr>
                </a:glo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D3AAD6-9C3F-4B7B-82F9-44EE102562E7}"/>
              </a:ext>
            </a:extLst>
          </p:cNvPr>
          <p:cNvSpPr txBox="1"/>
          <p:nvPr/>
        </p:nvSpPr>
        <p:spPr>
          <a:xfrm>
            <a:off x="2366384" y="1102644"/>
            <a:ext cx="59991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kommst</a:t>
            </a:r>
            <a:r>
              <a:rPr lang="en-US" sz="66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du</a:t>
            </a:r>
            <a:endParaRPr lang="th-TH" sz="8000" b="1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Aharoni" pitchFamily="2" charset="-79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5CBEEF-CFB2-4093-B10B-066882FAC18C}"/>
              </a:ext>
            </a:extLst>
          </p:cNvPr>
          <p:cNvSpPr/>
          <p:nvPr/>
        </p:nvSpPr>
        <p:spPr>
          <a:xfrm>
            <a:off x="173254" y="4284864"/>
            <a:ext cx="5909911" cy="2427868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86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23AC7E-D864-459D-BECF-FD00C6F4F897}"/>
              </a:ext>
            </a:extLst>
          </p:cNvPr>
          <p:cNvSpPr/>
          <p:nvPr/>
        </p:nvSpPr>
        <p:spPr>
          <a:xfrm>
            <a:off x="6096000" y="4252601"/>
            <a:ext cx="5922745" cy="2427868"/>
          </a:xfrm>
          <a:prstGeom prst="rect">
            <a:avLst/>
          </a:prstGeom>
          <a:solidFill>
            <a:srgbClr val="FFCCC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8" descr="✓ green bus free vector eps, cdr, ai, svg vector illustration graphic art">
            <a:extLst>
              <a:ext uri="{FF2B5EF4-FFF2-40B4-BE49-F238E27FC236}">
                <a16:creationId xmlns:a16="http://schemas.microsoft.com/office/drawing/2014/main" id="{E630D68F-62DD-4320-AA9F-79131DD8B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4" b="97881" l="0" r="98158">
                        <a14:foregroundMark x1="23421" y1="10593" x2="43947" y2="15678"/>
                        <a14:foregroundMark x1="21053" y1="8475" x2="16053" y2="54661"/>
                        <a14:foregroundMark x1="16053" y1="54661" x2="20526" y2="78390"/>
                        <a14:foregroundMark x1="20526" y1="78390" x2="37895" y2="78390"/>
                        <a14:foregroundMark x1="37895" y1="78390" x2="26579" y2="33475"/>
                        <a14:foregroundMark x1="26579" y1="33475" x2="17895" y2="16949"/>
                        <a14:foregroundMark x1="14737" y1="56780" x2="19737" y2="82627"/>
                        <a14:foregroundMark x1="19737" y1="82627" x2="39474" y2="80508"/>
                        <a14:foregroundMark x1="39474" y1="80508" x2="25263" y2="74153"/>
                        <a14:foregroundMark x1="25263" y1="74153" x2="11579" y2="60169"/>
                        <a14:foregroundMark x1="11579" y1="60169" x2="11579" y2="59746"/>
                        <a14:foregroundMark x1="39211" y1="74576" x2="39737" y2="80085"/>
                        <a14:foregroundMark x1="42895" y1="72881" x2="46842" y2="72034"/>
                        <a14:foregroundMark x1="91842" y1="42797" x2="92368" y2="77119"/>
                        <a14:foregroundMark x1="92368" y1="77119" x2="89211" y2="52542"/>
                        <a14:foregroundMark x1="89211" y1="52542" x2="93421" y2="44492"/>
                        <a14:foregroundMark x1="95263" y1="36864" x2="96842" y2="68644"/>
                        <a14:foregroundMark x1="96842" y1="68644" x2="89737" y2="84746"/>
                        <a14:foregroundMark x1="61316" y1="80932" x2="56053" y2="83898"/>
                        <a14:foregroundMark x1="65000" y1="84322" x2="60526" y2="83898"/>
                        <a14:foregroundMark x1="40263" y1="94915" x2="53947" y2="90254"/>
                        <a14:foregroundMark x1="28684" y1="1271" x2="32632" y2="19492"/>
                        <a14:foregroundMark x1="789" y1="32203" x2="14474" y2="26271"/>
                        <a14:foregroundMark x1="14474" y1="26271" x2="14474" y2="26271"/>
                        <a14:foregroundMark x1="30526" y1="97458" x2="30526" y2="87712"/>
                        <a14:foregroundMark x1="68421" y1="60169" x2="98158" y2="68220"/>
                        <a14:foregroundMark x1="59474" y1="94068" x2="70000" y2="89407"/>
                        <a14:foregroundMark x1="73158" y1="91525" x2="87368" y2="86441"/>
                        <a14:foregroundMark x1="21053" y1="97881" x2="28421" y2="96610"/>
                        <a14:foregroundMark x1="20263" y1="83051" x2="26579" y2="847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355" y="4379331"/>
            <a:ext cx="2014857" cy="1188438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1CF46BB-1A33-41E9-BC76-DB22BC418FFF}"/>
              </a:ext>
            </a:extLst>
          </p:cNvPr>
          <p:cNvSpPr/>
          <p:nvPr/>
        </p:nvSpPr>
        <p:spPr>
          <a:xfrm>
            <a:off x="561899" y="4729097"/>
            <a:ext cx="33682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>
                <a:solidFill>
                  <a:schemeClr val="accent5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Bus</a:t>
            </a:r>
            <a:endParaRPr lang="th-TH" sz="4400" dirty="0">
              <a:solidFill>
                <a:schemeClr val="accent5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5" name="Picture 10">
            <a:extLst>
              <a:ext uri="{FF2B5EF4-FFF2-40B4-BE49-F238E27FC236}">
                <a16:creationId xmlns:a16="http://schemas.microsoft.com/office/drawing/2014/main" id="{7E283EA3-AAC3-4910-B86D-7A5BD846C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032" y="5347185"/>
            <a:ext cx="2014857" cy="1200578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F8C1B1B-C197-4B92-AB9C-C55A9E7C96E1}"/>
              </a:ext>
            </a:extLst>
          </p:cNvPr>
          <p:cNvSpPr/>
          <p:nvPr/>
        </p:nvSpPr>
        <p:spPr>
          <a:xfrm>
            <a:off x="1280540" y="5758611"/>
            <a:ext cx="33682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 err="1"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Fahrrad</a:t>
            </a:r>
            <a:endParaRPr lang="th-TH" sz="4400" dirty="0">
              <a:solidFill>
                <a:srgbClr val="92D05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7" name="Picture 14" descr="Tram PNG alpha channel clipart images (pictures) with transparent  background. Free downloading.">
            <a:extLst>
              <a:ext uri="{FF2B5EF4-FFF2-40B4-BE49-F238E27FC236}">
                <a16:creationId xmlns:a16="http://schemas.microsoft.com/office/drawing/2014/main" id="{1A1891F3-4C1C-49CE-B230-E055C1F2B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807" y="4284863"/>
            <a:ext cx="3017480" cy="1367563"/>
          </a:xfrm>
          <a:prstGeom prst="rect">
            <a:avLst/>
          </a:prstGeom>
          <a:noFill/>
          <a:effectLst>
            <a:glow rad="228600">
              <a:srgbClr val="FF6699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B15075A-CA29-4BBE-8167-58647B18B2EB}"/>
              </a:ext>
            </a:extLst>
          </p:cNvPr>
          <p:cNvSpPr/>
          <p:nvPr/>
        </p:nvSpPr>
        <p:spPr>
          <a:xfrm>
            <a:off x="8165716" y="4228035"/>
            <a:ext cx="40642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 err="1">
                <a:solidFill>
                  <a:srgbClr val="FF66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Straßenbahn</a:t>
            </a:r>
            <a:endParaRPr lang="th-TH" sz="4400" dirty="0">
              <a:solidFill>
                <a:srgbClr val="FF6699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9" name="Picture 6" descr="Berlin S-Bahn Hamburg S-Bahn Stuttgart S-Bahn S-train Munich - August 2017  png png herunterladen - 1898*1898 - Kostenlos transparent Grün png  Herunterladen.">
            <a:extLst>
              <a:ext uri="{FF2B5EF4-FFF2-40B4-BE49-F238E27FC236}">
                <a16:creationId xmlns:a16="http://schemas.microsoft.com/office/drawing/2014/main" id="{EFC19CEC-9A8E-47F6-A104-B3DFFF3A1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78" b="95667" l="4111" r="97667">
                        <a14:foregroundMark x1="17222" y1="23444" x2="17222" y2="23444"/>
                        <a14:foregroundMark x1="20778" y1="19667" x2="35111" y2="10667"/>
                        <a14:foregroundMark x1="35111" y1="10667" x2="63111" y2="7333"/>
                        <a14:foregroundMark x1="63111" y1="7333" x2="74778" y2="12000"/>
                        <a14:foregroundMark x1="74778" y1="12000" x2="85222" y2="22333"/>
                        <a14:foregroundMark x1="85222" y1="22333" x2="93111" y2="42000"/>
                        <a14:foregroundMark x1="93111" y1="42000" x2="93667" y2="47333"/>
                        <a14:foregroundMark x1="93667" y1="47333" x2="57000" y2="29556"/>
                        <a14:foregroundMark x1="57000" y1="29556" x2="47000" y2="17667"/>
                        <a14:foregroundMark x1="47000" y1="17667" x2="79000" y2="19667"/>
                        <a14:foregroundMark x1="79000" y1="19667" x2="88667" y2="50778"/>
                        <a14:foregroundMark x1="88667" y1="50778" x2="73444" y2="89000"/>
                        <a14:foregroundMark x1="73444" y1="89000" x2="42000" y2="89889"/>
                        <a14:foregroundMark x1="42000" y1="89889" x2="17667" y2="59667"/>
                        <a14:foregroundMark x1="17667" y1="59667" x2="26889" y2="24111"/>
                        <a14:foregroundMark x1="26889" y1="24111" x2="57889" y2="10222"/>
                        <a14:foregroundMark x1="57889" y1="10222" x2="71333" y2="14000"/>
                        <a14:foregroundMark x1="71333" y1="14000" x2="76778" y2="23667"/>
                        <a14:foregroundMark x1="58000" y1="3222" x2="39111" y2="9667"/>
                        <a14:foregroundMark x1="39111" y1="9667" x2="21333" y2="46667"/>
                        <a14:foregroundMark x1="21333" y1="46667" x2="59222" y2="76778"/>
                        <a14:foregroundMark x1="59222" y1="76778" x2="67556" y2="23444"/>
                        <a14:foregroundMark x1="67556" y1="23444" x2="53889" y2="1222"/>
                        <a14:foregroundMark x1="53889" y1="1222" x2="47889" y2="7556"/>
                        <a14:foregroundMark x1="47889" y1="7556" x2="46889" y2="11111"/>
                        <a14:foregroundMark x1="39111" y1="9000" x2="19333" y2="39111"/>
                        <a14:foregroundMark x1="19333" y1="39111" x2="37444" y2="81889"/>
                        <a14:foregroundMark x1="37444" y1="81889" x2="49556" y2="42111"/>
                        <a14:foregroundMark x1="49556" y1="42111" x2="24556" y2="33333"/>
                        <a14:foregroundMark x1="24556" y1="33333" x2="19444" y2="34000"/>
                        <a14:foregroundMark x1="16222" y1="29444" x2="12556" y2="55111"/>
                        <a14:foregroundMark x1="12556" y1="55111" x2="49444" y2="75222"/>
                        <a14:foregroundMark x1="49444" y1="75222" x2="54556" y2="34111"/>
                        <a14:foregroundMark x1="54556" y1="34111" x2="32111" y2="23889"/>
                        <a14:foregroundMark x1="32111" y1="23889" x2="13000" y2="31667"/>
                        <a14:foregroundMark x1="14889" y1="25222" x2="9000" y2="46556"/>
                        <a14:foregroundMark x1="9000" y1="46556" x2="24778" y2="72667"/>
                        <a14:foregroundMark x1="24778" y1="72667" x2="51111" y2="81444"/>
                        <a14:foregroundMark x1="51111" y1="81444" x2="73667" y2="69000"/>
                        <a14:foregroundMark x1="73667" y1="69000" x2="80556" y2="41778"/>
                        <a14:foregroundMark x1="80556" y1="41778" x2="43444" y2="18556"/>
                        <a14:foregroundMark x1="43444" y1="18556" x2="22889" y2="19111"/>
                        <a14:foregroundMark x1="22889" y1="19111" x2="15556" y2="22333"/>
                        <a14:foregroundMark x1="15556" y1="22333" x2="14556" y2="30111"/>
                        <a14:foregroundMark x1="14556" y1="30111" x2="15222" y2="30444"/>
                        <a14:foregroundMark x1="22222" y1="12889" x2="47667" y2="10556"/>
                        <a14:foregroundMark x1="47667" y1="10556" x2="79889" y2="24111"/>
                        <a14:foregroundMark x1="79889" y1="24111" x2="99111" y2="58000"/>
                        <a14:foregroundMark x1="99111" y1="58000" x2="87000" y2="81000"/>
                        <a14:foregroundMark x1="87000" y1="81000" x2="59222" y2="92000"/>
                        <a14:foregroundMark x1="59222" y1="92000" x2="29778" y2="83222"/>
                        <a14:foregroundMark x1="29778" y1="83222" x2="5667" y2="29333"/>
                        <a14:foregroundMark x1="9110" y1="18935" x2="9971" y2="16335"/>
                        <a14:foregroundMark x1="5667" y1="29333" x2="8444" y2="20945"/>
                        <a14:foregroundMark x1="16331" y1="11534" x2="21222" y2="10556"/>
                        <a14:foregroundMark x1="21222" y1="10556" x2="29222" y2="12333"/>
                        <a14:foregroundMark x1="29222" y1="12333" x2="29778" y2="12778"/>
                        <a14:foregroundMark x1="31778" y1="8556" x2="41000" y2="6000"/>
                        <a14:foregroundMark x1="41000" y1="6000" x2="73778" y2="9111"/>
                        <a14:foregroundMark x1="73778" y1="9111" x2="89444" y2="25667"/>
                        <a14:foregroundMark x1="89444" y1="25667" x2="97667" y2="47667"/>
                        <a14:foregroundMark x1="97667" y1="47667" x2="95000" y2="66667"/>
                        <a14:foregroundMark x1="72000" y1="91889" x2="59000" y2="92222"/>
                        <a14:foregroundMark x1="59000" y1="92222" x2="31556" y2="84000"/>
                        <a14:foregroundMark x1="31556" y1="84000" x2="13556" y2="40889"/>
                        <a14:foregroundMark x1="13556" y1="40889" x2="15667" y2="25444"/>
                        <a14:foregroundMark x1="9222" y1="33667" x2="6000" y2="46778"/>
                        <a14:foregroundMark x1="6000" y1="46778" x2="11000" y2="65667"/>
                        <a14:foregroundMark x1="11000" y1="65667" x2="28778" y2="83222"/>
                        <a14:foregroundMark x1="28778" y1="83222" x2="47333" y2="91222"/>
                        <a14:foregroundMark x1="47333" y1="91222" x2="60556" y2="91444"/>
                        <a14:foregroundMark x1="60556" y1="91444" x2="60778" y2="91000"/>
                        <a14:foregroundMark x1="60778" y1="91000" x2="25444" y2="85556"/>
                        <a14:foregroundMark x1="25444" y1="85556" x2="8556" y2="59333"/>
                        <a14:foregroundMark x1="8556" y1="59333" x2="12778" y2="27667"/>
                        <a14:foregroundMark x1="12778" y1="27667" x2="13889" y2="25667"/>
                        <a14:foregroundMark x1="6444" y1="34000" x2="5222" y2="48889"/>
                        <a14:foregroundMark x1="5222" y1="48889" x2="12333" y2="73778"/>
                        <a14:foregroundMark x1="12333" y1="73778" x2="49333" y2="95111"/>
                        <a14:foregroundMark x1="49333" y1="95111" x2="69889" y2="89889"/>
                        <a14:foregroundMark x1="69889" y1="89889" x2="70000" y2="88556"/>
                        <a14:foregroundMark x1="69556" y1="88333" x2="55444" y2="94000"/>
                        <a14:foregroundMark x1="55444" y1="94000" x2="33111" y2="95667"/>
                        <a14:foregroundMark x1="33111" y1="95667" x2="15556" y2="78111"/>
                        <a14:foregroundMark x1="15556" y1="78111" x2="6444" y2="51444"/>
                        <a14:foregroundMark x1="6444" y1="51444" x2="6778" y2="33889"/>
                        <a14:foregroundMark x1="6778" y1="33889" x2="7111" y2="33444"/>
                        <a14:foregroundMark x1="38333" y1="4000" x2="54000" y2="2778"/>
                        <a14:foregroundMark x1="54000" y1="2778" x2="60778" y2="3556"/>
                        <a14:foregroundMark x1="4111" y1="45556" x2="24556" y2="85333"/>
                        <a14:foregroundMark x1="49444" y1="81444" x2="62333" y2="75333"/>
                        <a14:foregroundMark x1="62333" y1="75333" x2="37778" y2="18556"/>
                        <a14:foregroundMark x1="37778" y1="18556" x2="70889" y2="20889"/>
                        <a14:foregroundMark x1="70889" y1="20889" x2="74556" y2="26111"/>
                        <a14:foregroundMark x1="74556" y1="26111" x2="61333" y2="25333"/>
                        <a14:foregroundMark x1="61333" y1="25333" x2="38667" y2="32111"/>
                        <a14:foregroundMark x1="38667" y1="32111" x2="53667" y2="53222"/>
                        <a14:foregroundMark x1="53667" y1="53222" x2="75667" y2="66222"/>
                        <a14:foregroundMark x1="75667" y1="66222" x2="62778" y2="78889"/>
                        <a14:foregroundMark x1="62778" y1="78889" x2="57000" y2="81000"/>
                        <a14:foregroundMark x1="62000" y1="84333" x2="71000" y2="74667"/>
                        <a14:foregroundMark x1="71000" y1="74667" x2="62556" y2="49111"/>
                        <a14:foregroundMark x1="62556" y1="49111" x2="41667" y2="41111"/>
                        <a14:foregroundMark x1="41667" y1="41111" x2="28111" y2="42444"/>
                        <a14:foregroundMark x1="28111" y1="42444" x2="44333" y2="53111"/>
                        <a14:foregroundMark x1="44333" y1="53111" x2="44889" y2="52778"/>
                        <a14:backgroundMark x1="9222" y1="18667" x2="16556" y2="11000"/>
                        <a14:backgroundMark x1="16556" y1="11000" x2="16667" y2="10778"/>
                        <a14:backgroundMark x1="5333" y1="25111" x2="12333" y2="10889"/>
                        <a14:backgroundMark x1="12333" y1="10889" x2="16667" y2="10778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7922" y="5149225"/>
            <a:ext cx="819722" cy="819722"/>
          </a:xfrm>
          <a:prstGeom prst="rect">
            <a:avLst/>
          </a:prstGeom>
          <a:noFill/>
          <a:effectLst>
            <a:glow rad="228600">
              <a:srgbClr val="FF6699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>
            <a:extLst>
              <a:ext uri="{FF2B5EF4-FFF2-40B4-BE49-F238E27FC236}">
                <a16:creationId xmlns:a16="http://schemas.microsoft.com/office/drawing/2014/main" id="{BFFC0F14-E8E4-43CE-9FD1-5B357251E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7789" y="5774192"/>
            <a:ext cx="819722" cy="819722"/>
          </a:xfrm>
          <a:prstGeom prst="rect">
            <a:avLst/>
          </a:prstGeom>
          <a:noFill/>
          <a:effectLst>
            <a:glow rad="228600">
              <a:srgbClr val="FF6699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47C82FF-1B23-44E2-AA9C-6B08EA38D77C}"/>
              </a:ext>
            </a:extLst>
          </p:cNvPr>
          <p:cNvSpPr/>
          <p:nvPr/>
        </p:nvSpPr>
        <p:spPr>
          <a:xfrm>
            <a:off x="10017096" y="5254333"/>
            <a:ext cx="3368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>
                <a:solidFill>
                  <a:srgbClr val="FF66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S-Bahn</a:t>
            </a:r>
            <a:endParaRPr lang="th-TH" sz="4000" dirty="0">
              <a:solidFill>
                <a:srgbClr val="FF6699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778CB2-2B53-434F-8EA7-01EF5519579D}"/>
              </a:ext>
            </a:extLst>
          </p:cNvPr>
          <p:cNvSpPr/>
          <p:nvPr/>
        </p:nvSpPr>
        <p:spPr>
          <a:xfrm>
            <a:off x="8687179" y="6026068"/>
            <a:ext cx="3368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>
                <a:solidFill>
                  <a:srgbClr val="FF66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U-Bahn</a:t>
            </a:r>
            <a:endParaRPr lang="th-TH" sz="4000" dirty="0">
              <a:solidFill>
                <a:srgbClr val="FF6699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0054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 animBg="1"/>
      <p:bldP spid="12" grpId="0" animBg="1"/>
      <p:bldP spid="14" grpId="0"/>
      <p:bldP spid="16" grpId="0"/>
      <p:bldP spid="18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016A8-25C7-4FBF-8DB7-B3763A714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https://wordwall.net/th/resource/6898212/verkehrsmittel-mit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986059-5D6E-4C64-AC9A-9E41258E9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098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1267F-9B03-4C4E-9D40-976580A73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A13631-71BA-4FF8-BB8C-A2B9EAF86838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FD25F-FA1A-4853-9577-11FA90807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28EDD3-A101-40EA-ABDC-54CFC4E38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00"/>
            <a:ext cx="609600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BC689B-E4D8-42F4-93BC-6D8A1CE45C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609600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2" descr="Airplane Clipart No Background Free Images Avion Clipart, Animal, Fish,  Trout, Vehicle Transparent Png – Pngset.com">
            <a:extLst>
              <a:ext uri="{FF2B5EF4-FFF2-40B4-BE49-F238E27FC236}">
                <a16:creationId xmlns:a16="http://schemas.microsoft.com/office/drawing/2014/main" id="{C1EF449E-B00E-4ED7-ADD5-D3E42B466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72" b="89964" l="6600" r="93000">
                        <a14:foregroundMark x1="6600" y1="21350" x2="12700" y2="29745"/>
                        <a14:foregroundMark x1="87800" y1="39599" x2="93000" y2="44161"/>
                        <a14:foregroundMark x1="93000" y1="44161" x2="89300" y2="50547"/>
                        <a14:backgroundMark x1="69100" y1="76095" x2="69100" y2="76095"/>
                        <a14:backgroundMark x1="74100" y1="78832" x2="74100" y2="78832"/>
                        <a14:backgroundMark x1="77900" y1="69891" x2="80500" y2="70255"/>
                        <a14:backgroundMark x1="77100" y1="69526" x2="82700" y2="72263"/>
                        <a14:backgroundMark x1="75600" y1="70073" x2="77100" y2="70255"/>
                        <a14:backgroundMark x1="21400" y1="65511" x2="21100" y2="65146"/>
                        <a14:backgroundMark x1="23000" y1="64781" x2="26100" y2="64416"/>
                        <a14:backgroundMark x1="24300" y1="61496" x2="21800" y2="65511"/>
                        <a14:backgroundMark x1="22200" y1="65146" x2="19500" y2="658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61053">
            <a:off x="6358486" y="1977"/>
            <a:ext cx="3744260" cy="2051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DF13DB-AEC7-48CE-AA7D-54DBCA2DD285}"/>
              </a:ext>
            </a:extLst>
          </p:cNvPr>
          <p:cNvSpPr/>
          <p:nvPr/>
        </p:nvSpPr>
        <p:spPr>
          <a:xfrm>
            <a:off x="9244279" y="873365"/>
            <a:ext cx="33682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 err="1"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Flugzeug</a:t>
            </a:r>
            <a:endParaRPr lang="th-TH" sz="4400" dirty="0">
              <a:solidFill>
                <a:srgbClr val="92D05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0ACECD-B3B9-4B3A-AF72-B7580FC55EBE}"/>
              </a:ext>
            </a:extLst>
          </p:cNvPr>
          <p:cNvSpPr/>
          <p:nvPr/>
        </p:nvSpPr>
        <p:spPr>
          <a:xfrm>
            <a:off x="8744288" y="1681912"/>
            <a:ext cx="1876643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effectLst>
                  <a:glow rad="228600">
                    <a:srgbClr val="00B050">
                      <a:alpha val="40000"/>
                    </a:srgb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fliegen</a:t>
            </a:r>
            <a:endParaRPr lang="th-TH" sz="4000" dirty="0">
              <a:effectLst>
                <a:glow rad="228600">
                  <a:srgbClr val="00B050">
                    <a:alpha val="40000"/>
                  </a:srgb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33B91A-53F1-418E-80BE-EE5A69C63820}"/>
              </a:ext>
            </a:extLst>
          </p:cNvPr>
          <p:cNvSpPr/>
          <p:nvPr/>
        </p:nvSpPr>
        <p:spPr>
          <a:xfrm>
            <a:off x="6516491" y="2330314"/>
            <a:ext cx="6096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“Ich </a:t>
            </a:r>
            <a:r>
              <a:rPr lang="en-US" sz="4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fliege</a:t>
            </a:r>
            <a:r>
              <a:rPr lang="en-US" sz="4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mit</a:t>
            </a:r>
            <a:r>
              <a:rPr lang="en-US" sz="4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>
                <a:solidFill>
                  <a:schemeClr val="accent6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dem </a:t>
            </a:r>
            <a:r>
              <a:rPr lang="en-US" sz="4400" dirty="0" err="1">
                <a:solidFill>
                  <a:schemeClr val="accent6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Flugzeug</a:t>
            </a:r>
            <a:r>
              <a:rPr lang="en-US" sz="4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.”</a:t>
            </a:r>
            <a:endParaRPr lang="th-TH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6146" name="Picture 2" descr="Free Boy Walking To School Clipart - 歩く 子ども イラスト - Free Transparent PNG  Clipart Images Download">
            <a:extLst>
              <a:ext uri="{FF2B5EF4-FFF2-40B4-BE49-F238E27FC236}">
                <a16:creationId xmlns:a16="http://schemas.microsoft.com/office/drawing/2014/main" id="{DD5D62EB-34CE-4206-BCC7-36D064C9D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471" b="94314" l="5000" r="93000">
                        <a14:foregroundMark x1="44333" y1="6471" x2="55667" y2="16471"/>
                        <a14:foregroundMark x1="90000" y1="63922" x2="93333" y2="65686"/>
                        <a14:foregroundMark x1="7333" y1="64902" x2="12333" y2="64902"/>
                        <a14:foregroundMark x1="5000" y1="61569" x2="9667" y2="62353"/>
                        <a14:foregroundMark x1="84667" y1="66275" x2="84667" y2="66275"/>
                        <a14:foregroundMark x1="15667" y1="91961" x2="32000" y2="85490"/>
                        <a14:foregroundMark x1="32000" y1="85490" x2="32000" y2="85098"/>
                        <a14:foregroundMark x1="84667" y1="94314" x2="86000" y2="890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7859" y="4077019"/>
            <a:ext cx="1741129" cy="295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0780C10-327C-419E-8393-33E82375914D}"/>
              </a:ext>
            </a:extLst>
          </p:cNvPr>
          <p:cNvSpPr/>
          <p:nvPr/>
        </p:nvSpPr>
        <p:spPr>
          <a:xfrm>
            <a:off x="8230616" y="5868190"/>
            <a:ext cx="1876643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effectLst>
                  <a:glow rad="228600">
                    <a:srgbClr val="00B050">
                      <a:alpha val="40000"/>
                    </a:srgb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gehen</a:t>
            </a:r>
            <a:endParaRPr lang="th-TH" sz="4000" dirty="0">
              <a:effectLst>
                <a:glow rad="228600">
                  <a:srgbClr val="00B050">
                    <a:alpha val="40000"/>
                  </a:srgb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904055-AFDD-4832-83B9-6BAEDC7FE8D1}"/>
              </a:ext>
            </a:extLst>
          </p:cNvPr>
          <p:cNvSpPr/>
          <p:nvPr/>
        </p:nvSpPr>
        <p:spPr>
          <a:xfrm>
            <a:off x="7249647" y="5088021"/>
            <a:ext cx="33682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 err="1">
                <a:solidFill>
                  <a:sysClr val="windowText" lastClr="00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</a:t>
            </a:r>
            <a:r>
              <a:rPr lang="en-US" sz="5400" dirty="0"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5400" dirty="0" err="1">
                <a:solidFill>
                  <a:schemeClr val="accent5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Fuß</a:t>
            </a:r>
            <a:endParaRPr lang="th-TH" sz="4400" dirty="0">
              <a:solidFill>
                <a:schemeClr val="accent5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7C9D18-13B8-488A-9CAC-A2AB9AE96B40}"/>
              </a:ext>
            </a:extLst>
          </p:cNvPr>
          <p:cNvSpPr/>
          <p:nvPr/>
        </p:nvSpPr>
        <p:spPr>
          <a:xfrm>
            <a:off x="6196279" y="453768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“Ich </a:t>
            </a:r>
            <a:r>
              <a:rPr lang="en-US" sz="4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gehe</a:t>
            </a:r>
            <a:r>
              <a:rPr lang="en-US" sz="4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</a:t>
            </a:r>
            <a:r>
              <a:rPr lang="en-US" sz="4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accent5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Fuß</a:t>
            </a:r>
            <a:r>
              <a:rPr lang="en-US" sz="4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.”</a:t>
            </a:r>
            <a:endParaRPr lang="th-TH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56492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  <p:bldP spid="14" grpId="0" animBg="1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979EE-4CF7-4B97-9B39-20DE7E620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4B49D-4592-42BD-BC29-81B068D949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7302F4-9712-4466-9E6F-DCE306F36A06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4D0797-4A0E-41DA-9A32-FB6BBAEF4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03" y="221674"/>
            <a:ext cx="5519555" cy="3104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29ABD90-435B-4003-9977-AF4481196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02" y="3531577"/>
            <a:ext cx="5519555" cy="3104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E6272E2-A431-4DC9-A235-433E153122B6}"/>
              </a:ext>
            </a:extLst>
          </p:cNvPr>
          <p:cNvSpPr/>
          <p:nvPr/>
        </p:nvSpPr>
        <p:spPr>
          <a:xfrm>
            <a:off x="6103997" y="449869"/>
            <a:ext cx="4101030" cy="92333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Orte</a:t>
            </a:r>
            <a:endParaRPr lang="th-TH" sz="4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7A81DC3-1D1A-4D18-B073-C955BEDF56AA}"/>
              </a:ext>
            </a:extLst>
          </p:cNvPr>
          <p:cNvSpPr/>
          <p:nvPr/>
        </p:nvSpPr>
        <p:spPr>
          <a:xfrm>
            <a:off x="5970617" y="2446839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rgbClr val="FF66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Angsana New" pitchFamily="18" charset="-34"/>
              </a:rPr>
              <a:t>Bushaltestelle</a:t>
            </a:r>
            <a:endParaRPr lang="th-TH" sz="3600" dirty="0">
              <a:solidFill>
                <a:srgbClr val="FF6699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11BC95-0110-48A8-B7D7-0222067501A5}"/>
              </a:ext>
            </a:extLst>
          </p:cNvPr>
          <p:cNvSpPr/>
          <p:nvPr/>
        </p:nvSpPr>
        <p:spPr>
          <a:xfrm>
            <a:off x="10193551" y="686565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Gleis</a:t>
            </a:r>
            <a:endParaRPr lang="th-TH" sz="2800" dirty="0">
              <a:solidFill>
                <a:srgbClr val="92D05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82B96D4-F97B-4C85-8FCF-5983D0A88CDB}"/>
              </a:ext>
            </a:extLst>
          </p:cNvPr>
          <p:cNvSpPr/>
          <p:nvPr/>
        </p:nvSpPr>
        <p:spPr>
          <a:xfrm>
            <a:off x="6039867" y="1285625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chemeClr val="accent5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Bahnhof</a:t>
            </a:r>
            <a:endParaRPr lang="th-TH" sz="2800" dirty="0">
              <a:solidFill>
                <a:schemeClr val="accent5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BC03A4E-1DC5-45D3-B60F-4DDCEE5EF945}"/>
              </a:ext>
            </a:extLst>
          </p:cNvPr>
          <p:cNvSpPr/>
          <p:nvPr/>
        </p:nvSpPr>
        <p:spPr>
          <a:xfrm>
            <a:off x="5970617" y="1898185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chemeClr val="accent5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Flughafen</a:t>
            </a:r>
            <a:endParaRPr lang="th-TH" sz="2800" dirty="0">
              <a:solidFill>
                <a:schemeClr val="accent5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A91252E-ACAB-4118-A3D1-3D0A75AF50D3}"/>
              </a:ext>
            </a:extLst>
          </p:cNvPr>
          <p:cNvSpPr/>
          <p:nvPr/>
        </p:nvSpPr>
        <p:spPr>
          <a:xfrm>
            <a:off x="6179057" y="4086734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Gepäck</a:t>
            </a:r>
            <a:endParaRPr lang="th-TH" sz="2800" dirty="0">
              <a:solidFill>
                <a:srgbClr val="92D05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2050" name="Picture 2" descr="The railway stock illustration. Illustration of path - 21143553">
            <a:extLst>
              <a:ext uri="{FF2B5EF4-FFF2-40B4-BE49-F238E27FC236}">
                <a16:creationId xmlns:a16="http://schemas.microsoft.com/office/drawing/2014/main" id="{7E4CA865-927C-4F5E-969D-AA80A5B64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9167" l="3375" r="97375">
                        <a14:foregroundMark x1="10875" y1="85667" x2="36250" y2="59667"/>
                        <a14:foregroundMark x1="20500" y1="73333" x2="36875" y2="56333"/>
                        <a14:foregroundMark x1="3375" y1="98833" x2="28875" y2="66167"/>
                        <a14:foregroundMark x1="46250" y1="99167" x2="53375" y2="78833"/>
                        <a14:foregroundMark x1="92875" y1="38833" x2="92875" y2="38833"/>
                        <a14:foregroundMark x1="93000" y1="32167" x2="97375" y2="31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6514" y="557947"/>
            <a:ext cx="1520351" cy="114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900+ Bahnhof Clipart | Lizenzfrei - GoGraph">
            <a:extLst>
              <a:ext uri="{FF2B5EF4-FFF2-40B4-BE49-F238E27FC236}">
                <a16:creationId xmlns:a16="http://schemas.microsoft.com/office/drawing/2014/main" id="{8BF0C7D4-C543-43FE-906B-E6B78E241A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840"/>
          <a:stretch/>
        </p:blipFill>
        <p:spPr bwMode="auto">
          <a:xfrm>
            <a:off x="8121087" y="227864"/>
            <a:ext cx="1896210" cy="1289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C5D6CDBB-C42D-476F-B019-CEC3739FD4F5}"/>
              </a:ext>
            </a:extLst>
          </p:cNvPr>
          <p:cNvSpPr/>
          <p:nvPr/>
        </p:nvSpPr>
        <p:spPr>
          <a:xfrm>
            <a:off x="8018477" y="1474327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chemeClr val="accent5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Bahnsteig</a:t>
            </a:r>
            <a:endParaRPr lang="th-TH" sz="2800" dirty="0">
              <a:solidFill>
                <a:schemeClr val="accent5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6D3C5D-BD1C-4F0A-AEED-605D7F0958AB}"/>
              </a:ext>
            </a:extLst>
          </p:cNvPr>
          <p:cNvSpPr/>
          <p:nvPr/>
        </p:nvSpPr>
        <p:spPr>
          <a:xfrm>
            <a:off x="9529466" y="2446556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chemeClr val="accent5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Halt</a:t>
            </a:r>
            <a:endParaRPr lang="th-TH" sz="2800" dirty="0">
              <a:solidFill>
                <a:schemeClr val="accent5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026" name="Picture 2" descr="Bushaltestelle Icons PNG - Free PNG and Icons Downloads">
            <a:extLst>
              <a:ext uri="{FF2B5EF4-FFF2-40B4-BE49-F238E27FC236}">
                <a16:creationId xmlns:a16="http://schemas.microsoft.com/office/drawing/2014/main" id="{F54D02F4-EB4E-45E8-9C13-206F2DA0E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667" b="97778" l="1778" r="97778">
                        <a14:foregroundMark x1="18667" y1="24000" x2="13778" y2="68444"/>
                        <a14:foregroundMark x1="13778" y1="68444" x2="16444" y2="70222"/>
                        <a14:foregroundMark x1="35111" y1="13778" x2="80000" y2="27556"/>
                        <a14:foregroundMark x1="58222" y1="16444" x2="82222" y2="34667"/>
                        <a14:foregroundMark x1="82222" y1="34667" x2="86222" y2="58222"/>
                        <a14:foregroundMark x1="86222" y1="58222" x2="82667" y2="67111"/>
                        <a14:foregroundMark x1="40444" y1="12444" x2="13333" y2="38222"/>
                        <a14:foregroundMark x1="13333" y1="38222" x2="13333" y2="60889"/>
                        <a14:foregroundMark x1="13333" y1="60889" x2="44889" y2="87111"/>
                        <a14:foregroundMark x1="44889" y1="87111" x2="79556" y2="68444"/>
                        <a14:foregroundMark x1="79556" y1="68444" x2="80000" y2="39111"/>
                        <a14:foregroundMark x1="80000" y1="39111" x2="64889" y2="21778"/>
                        <a14:foregroundMark x1="64889" y1="21778" x2="36889" y2="13333"/>
                        <a14:foregroundMark x1="26667" y1="14222" x2="14667" y2="51556"/>
                        <a14:foregroundMark x1="14667" y1="51556" x2="16444" y2="74667"/>
                        <a14:foregroundMark x1="16444" y1="74667" x2="56000" y2="88889"/>
                        <a14:foregroundMark x1="56000" y1="88889" x2="88889" y2="63556"/>
                        <a14:foregroundMark x1="88889" y1="63556" x2="81778" y2="34667"/>
                        <a14:foregroundMark x1="81778" y1="34667" x2="44444" y2="16889"/>
                        <a14:foregroundMark x1="44444" y1="16889" x2="20000" y2="28889"/>
                        <a14:foregroundMark x1="20000" y1="28889" x2="19556" y2="32000"/>
                        <a14:foregroundMark x1="47111" y1="8889" x2="80889" y2="24444"/>
                        <a14:foregroundMark x1="80889" y1="24444" x2="87111" y2="59111"/>
                        <a14:foregroundMark x1="87111" y1="59111" x2="79556" y2="83556"/>
                        <a14:foregroundMark x1="79556" y1="83556" x2="40444" y2="92889"/>
                        <a14:foregroundMark x1="40444" y1="92889" x2="22222" y2="78667"/>
                        <a14:foregroundMark x1="22222" y1="78667" x2="19111" y2="50222"/>
                        <a14:foregroundMark x1="19111" y1="50222" x2="30222" y2="24000"/>
                        <a14:foregroundMark x1="30222" y1="24000" x2="49333" y2="8000"/>
                        <a14:foregroundMark x1="49333" y1="8000" x2="50222" y2="8000"/>
                        <a14:foregroundMark x1="63556" y1="11111" x2="84889" y2="38222"/>
                        <a14:foregroundMark x1="84889" y1="38222" x2="84000" y2="64000"/>
                        <a14:foregroundMark x1="84000" y1="64000" x2="69778" y2="84444"/>
                        <a14:foregroundMark x1="69778" y1="84444" x2="25333" y2="83111"/>
                        <a14:foregroundMark x1="25333" y1="83111" x2="9333" y2="60889"/>
                        <a14:foregroundMark x1="9333" y1="60889" x2="10667" y2="36000"/>
                        <a14:foregroundMark x1="10667" y1="36000" x2="33333" y2="20889"/>
                        <a14:foregroundMark x1="33333" y1="20889" x2="67111" y2="15111"/>
                        <a14:foregroundMark x1="51111" y1="10222" x2="86222" y2="27111"/>
                        <a14:foregroundMark x1="86222" y1="27111" x2="93778" y2="69333"/>
                        <a14:foregroundMark x1="93778" y1="69333" x2="91556" y2="77333"/>
                        <a14:foregroundMark x1="68000" y1="93333" x2="45333" y2="94222"/>
                        <a14:foregroundMark x1="45333" y1="94222" x2="18222" y2="84889"/>
                        <a14:foregroundMark x1="18222" y1="84889" x2="5333" y2="53778"/>
                        <a14:foregroundMark x1="5333" y1="53778" x2="10667" y2="28444"/>
                        <a14:foregroundMark x1="2222" y1="52889" x2="11556" y2="30667"/>
                        <a14:foregroundMark x1="11556" y1="30667" x2="33333" y2="4889"/>
                        <a14:foregroundMark x1="33333" y1="4889" x2="56889" y2="5333"/>
                        <a14:foregroundMark x1="56889" y1="5333" x2="61333" y2="6667"/>
                        <a14:foregroundMark x1="44444" y1="3111" x2="72889" y2="10222"/>
                        <a14:foregroundMark x1="72889" y1="10222" x2="90222" y2="24000"/>
                        <a14:foregroundMark x1="32000" y1="36889" x2="40000" y2="58667"/>
                        <a14:foregroundMark x1="2222" y1="42222" x2="4889" y2="60000"/>
                        <a14:foregroundMark x1="45333" y1="49778" x2="67111" y2="45778"/>
                        <a14:foregroundMark x1="66222" y1="29778" x2="71111" y2="79111"/>
                        <a14:foregroundMark x1="96000" y1="36889" x2="94667" y2="62222"/>
                        <a14:foregroundMark x1="97778" y1="56444" x2="95111" y2="49778"/>
                        <a14:foregroundMark x1="35111" y1="95556" x2="69778" y2="89333"/>
                        <a14:foregroundMark x1="47556" y1="97778" x2="56000" y2="95556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3367" y="2125585"/>
            <a:ext cx="675462" cy="6754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us Cartoon png download - 800*600 - Free Transparent Bus Stop png  Download. - CleanPNG / KissPNG">
            <a:extLst>
              <a:ext uri="{FF2B5EF4-FFF2-40B4-BE49-F238E27FC236}">
                <a16:creationId xmlns:a16="http://schemas.microsoft.com/office/drawing/2014/main" id="{56899DFD-887C-4BBD-8D3C-9DCECA836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667" b="90000" l="10000" r="90000">
                        <a14:foregroundMark x1="23778" y1="21167" x2="64778" y2="13667"/>
                        <a14:foregroundMark x1="59333" y1="6667" x2="66556" y2="3667"/>
                        <a14:foregroundMark x1="66556" y1="3667" x2="72444" y2="8500"/>
                        <a14:foregroundMark x1="75778" y1="84667" x2="78444" y2="85000"/>
                        <a14:foregroundMark x1="76778" y1="29833" x2="76889" y2="67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8916" y="1839704"/>
            <a:ext cx="2250420" cy="150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D21F7F5-9451-4945-94FE-6B2AD93BBF32}"/>
              </a:ext>
            </a:extLst>
          </p:cNvPr>
          <p:cNvSpPr/>
          <p:nvPr/>
        </p:nvSpPr>
        <p:spPr>
          <a:xfrm>
            <a:off x="6021846" y="3100785"/>
            <a:ext cx="4101030" cy="92333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Sachen</a:t>
            </a:r>
            <a:endParaRPr lang="th-TH" sz="4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C6A95EE-F4F2-4FE8-ACB7-5BC72108B3B1}"/>
              </a:ext>
            </a:extLst>
          </p:cNvPr>
          <p:cNvGrpSpPr/>
          <p:nvPr/>
        </p:nvGrpSpPr>
        <p:grpSpPr>
          <a:xfrm>
            <a:off x="7878100" y="3955721"/>
            <a:ext cx="1679479" cy="1181654"/>
            <a:chOff x="7849986" y="3416968"/>
            <a:chExt cx="1679479" cy="1181654"/>
          </a:xfrm>
        </p:grpSpPr>
        <p:pic>
          <p:nvPicPr>
            <p:cNvPr id="1032" name="Picture 8" descr="Suitcase, rectangle, orange, happy Birthday Vector Images png | PNGWing">
              <a:extLst>
                <a:ext uri="{FF2B5EF4-FFF2-40B4-BE49-F238E27FC236}">
                  <a16:creationId xmlns:a16="http://schemas.microsoft.com/office/drawing/2014/main" id="{A16994F2-84D4-4B8F-9EF3-67F8A50501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3890" b="89837" l="435" r="98804">
                          <a14:foregroundMark x1="39783" y1="2886" x2="52609" y2="2133"/>
                          <a14:foregroundMark x1="52609" y1="2133" x2="58587" y2="3890"/>
                          <a14:foregroundMark x1="58587" y1="3890" x2="59891" y2="11418"/>
                          <a14:foregroundMark x1="9565" y1="48557" x2="10652" y2="66248"/>
                          <a14:foregroundMark x1="10652" y1="66248" x2="5543" y2="72898"/>
                          <a14:foregroundMark x1="5543" y1="72898" x2="11087" y2="76788"/>
                          <a14:foregroundMark x1="11087" y1="76788" x2="11304" y2="76537"/>
                          <a14:foregroundMark x1="543" y1="73777" x2="8696" y2="74028"/>
                          <a14:foregroundMark x1="90000" y1="67378" x2="95870" y2="72396"/>
                          <a14:foregroundMark x1="95870" y1="72396" x2="91413" y2="79297"/>
                          <a14:foregroundMark x1="91413" y1="79297" x2="85000" y2="80552"/>
                          <a14:foregroundMark x1="85000" y1="80552" x2="85000" y2="80552"/>
                          <a14:foregroundMark x1="93478" y1="69385" x2="95652" y2="77666"/>
                          <a14:foregroundMark x1="95652" y1="77666" x2="94783" y2="77917"/>
                          <a14:foregroundMark x1="98804" y1="71267" x2="98152" y2="75031"/>
                          <a14:foregroundMark x1="56739" y1="89837" x2="64457" y2="88457"/>
                          <a14:foregroundMark x1="64457" y1="88457" x2="65109" y2="87955"/>
                          <a14:foregroundMark x1="77174" y1="89837" x2="87391" y2="8695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7438" y="3605651"/>
              <a:ext cx="1072027" cy="928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มือกระเป๋าเดินทา, กระเป๋าเดินทางแล้ว, กระเป๋าเดินทาง png - png  มือกระเป๋าเดินทา, กระเป๋าเดินทางแล้ว, กระเป๋าเดินทาง icon vector">
              <a:extLst>
                <a:ext uri="{FF2B5EF4-FFF2-40B4-BE49-F238E27FC236}">
                  <a16:creationId xmlns:a16="http://schemas.microsoft.com/office/drawing/2014/main" id="{877509D8-A2AE-4446-A94C-087E53EAB0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354" b="96667" l="889" r="96000">
                          <a14:foregroundMark x1="11000" y1="27500" x2="28111" y2="56042"/>
                          <a14:foregroundMark x1="17444" y1="26042" x2="30556" y2="27604"/>
                          <a14:foregroundMark x1="30556" y1="27604" x2="52556" y2="44792"/>
                          <a14:foregroundMark x1="52556" y1="44792" x2="45778" y2="66667"/>
                          <a14:foregroundMark x1="45778" y1="66667" x2="31889" y2="63854"/>
                          <a14:foregroundMark x1="31889" y1="63854" x2="27111" y2="27292"/>
                          <a14:foregroundMark x1="27111" y1="27292" x2="25333" y2="24896"/>
                          <a14:foregroundMark x1="18000" y1="21875" x2="25889" y2="21458"/>
                          <a14:foregroundMark x1="25889" y1="21458" x2="45000" y2="27292"/>
                          <a14:foregroundMark x1="45000" y1="27292" x2="55667" y2="50938"/>
                          <a14:foregroundMark x1="55667" y1="50938" x2="51778" y2="82708"/>
                          <a14:foregroundMark x1="51778" y1="82708" x2="38000" y2="90521"/>
                          <a14:foregroundMark x1="38000" y1="90521" x2="14667" y2="85000"/>
                          <a14:foregroundMark x1="14667" y1="85000" x2="18000" y2="21354"/>
                          <a14:foregroundMark x1="26000" y1="1875" x2="37556" y2="1563"/>
                          <a14:foregroundMark x1="37556" y1="1563" x2="37556" y2="1563"/>
                          <a14:foregroundMark x1="40778" y1="5625" x2="40222" y2="17083"/>
                          <a14:foregroundMark x1="40222" y1="17083" x2="40222" y2="17083"/>
                          <a14:foregroundMark x1="9111" y1="21979" x2="12222" y2="77292"/>
                          <a14:foregroundMark x1="8333" y1="47083" x2="11111" y2="75208"/>
                          <a14:foregroundMark x1="11111" y1="75208" x2="11556" y2="76250"/>
                          <a14:foregroundMark x1="7556" y1="23333" x2="11778" y2="56042"/>
                          <a14:foregroundMark x1="8778" y1="72917" x2="11000" y2="92083"/>
                          <a14:foregroundMark x1="11000" y1="92083" x2="28667" y2="91458"/>
                          <a14:foregroundMark x1="28667" y1="91458" x2="61444" y2="80833"/>
                          <a14:foregroundMark x1="61444" y1="80833" x2="67667" y2="64896"/>
                          <a14:foregroundMark x1="67667" y1="64896" x2="43556" y2="63021"/>
                          <a14:foregroundMark x1="43556" y1="63021" x2="48222" y2="78646"/>
                          <a14:foregroundMark x1="48222" y1="78646" x2="76000" y2="74167"/>
                          <a14:foregroundMark x1="76000" y1="74167" x2="77111" y2="60521"/>
                          <a14:foregroundMark x1="77111" y1="60521" x2="63222" y2="57083"/>
                          <a14:foregroundMark x1="63222" y1="57083" x2="55667" y2="63021"/>
                          <a14:foregroundMark x1="80111" y1="54063" x2="92333" y2="56979"/>
                          <a14:foregroundMark x1="92333" y1="56979" x2="98000" y2="73333"/>
                          <a14:foregroundMark x1="98000" y1="73333" x2="96111" y2="84167"/>
                          <a14:foregroundMark x1="96111" y1="84167" x2="87556" y2="88646"/>
                          <a14:foregroundMark x1="87556" y1="88646" x2="75000" y2="90104"/>
                          <a14:foregroundMark x1="95667" y1="51354" x2="94778" y2="58333"/>
                          <a14:foregroundMark x1="94778" y1="58333" x2="85667" y2="61458"/>
                          <a14:foregroundMark x1="85667" y1="61458" x2="77667" y2="56354"/>
                          <a14:foregroundMark x1="77667" y1="56354" x2="73333" y2="56354"/>
                          <a14:foregroundMark x1="75889" y1="51875" x2="82889" y2="55208"/>
                          <a14:foregroundMark x1="82889" y1="55208" x2="82444" y2="56979"/>
                          <a14:foregroundMark x1="51000" y1="93438" x2="28889" y2="94583"/>
                          <a14:foregroundMark x1="28889" y1="94583" x2="18000" y2="92188"/>
                          <a14:foregroundMark x1="17667" y1="36563" x2="21222" y2="41458"/>
                          <a14:foregroundMark x1="10222" y1="33750" x2="14667" y2="42500"/>
                          <a14:foregroundMark x1="3000" y1="50729" x2="889" y2="58021"/>
                          <a14:foregroundMark x1="889" y1="58021" x2="4000" y2="62187"/>
                          <a14:foregroundMark x1="20222" y1="9271" x2="21222" y2="17396"/>
                          <a14:foregroundMark x1="7889" y1="20625" x2="17333" y2="20313"/>
                          <a14:foregroundMark x1="21000" y1="8542" x2="20444" y2="6667"/>
                          <a14:foregroundMark x1="20889" y1="3438" x2="24111" y2="2917"/>
                          <a14:foregroundMark x1="39889" y1="2500" x2="41444" y2="8125"/>
                          <a14:foregroundMark x1="39444" y1="2188" x2="41333" y2="10000"/>
                          <a14:foregroundMark x1="41000" y1="4688" x2="38000" y2="1458"/>
                          <a14:foregroundMark x1="39778" y1="2708" x2="41444" y2="8229"/>
                          <a14:foregroundMark x1="12111" y1="39375" x2="25667" y2="47188"/>
                          <a14:foregroundMark x1="25667" y1="47188" x2="44556" y2="52708"/>
                          <a14:foregroundMark x1="11111" y1="96667" x2="15778" y2="95833"/>
                          <a14:foregroundMark x1="47889" y1="95833" x2="53333" y2="9395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49986" y="3416968"/>
              <a:ext cx="1107801" cy="11816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A3D17E61-52E4-4F5E-8C88-923C248086B4}"/>
              </a:ext>
            </a:extLst>
          </p:cNvPr>
          <p:cNvSpPr/>
          <p:nvPr/>
        </p:nvSpPr>
        <p:spPr>
          <a:xfrm>
            <a:off x="9709646" y="4403291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chemeClr val="accent5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Koffer</a:t>
            </a:r>
            <a:endParaRPr lang="th-TH" sz="2800" dirty="0">
              <a:solidFill>
                <a:schemeClr val="accent5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034" name="Picture 10" descr="ภาพกระเป๋าเดินทาง PNG, รูป, เวกเตอร์และไฟล์ PSD | ดาวน์โหลดฟรีบน Pngtree">
            <a:extLst>
              <a:ext uri="{FF2B5EF4-FFF2-40B4-BE49-F238E27FC236}">
                <a16:creationId xmlns:a16="http://schemas.microsoft.com/office/drawing/2014/main" id="{037712F3-8873-4595-B9FC-DC136E8B5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6940" b="92349" l="10000" r="90000">
                        <a14:foregroundMark x1="37222" y1="8007" x2="45833" y2="7117"/>
                        <a14:foregroundMark x1="48333" y1="13523" x2="48611" y2="19751"/>
                        <a14:foregroundMark x1="56944" y1="92349" x2="58889" y2="887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9221" y="3633708"/>
            <a:ext cx="1250145" cy="1874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07DEEBFB-5A2E-4438-A503-CFCACE33D899}"/>
              </a:ext>
            </a:extLst>
          </p:cNvPr>
          <p:cNvSpPr/>
          <p:nvPr/>
        </p:nvSpPr>
        <p:spPr>
          <a:xfrm>
            <a:off x="6995299" y="5166307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chemeClr val="accent5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Rucksack</a:t>
            </a:r>
            <a:endParaRPr lang="th-TH" sz="2800" dirty="0">
              <a:solidFill>
                <a:schemeClr val="accent5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036" name="Picture 12" descr="Sport backpack PNG image">
            <a:extLst>
              <a:ext uri="{FF2B5EF4-FFF2-40B4-BE49-F238E27FC236}">
                <a16:creationId xmlns:a16="http://schemas.microsoft.com/office/drawing/2014/main" id="{88A3FC0B-7399-4B1B-BAA7-25B88EB19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203" y="4698920"/>
            <a:ext cx="963129" cy="1455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ส้ม Ladies Bag PNG | PNG Mart">
            <a:extLst>
              <a:ext uri="{FF2B5EF4-FFF2-40B4-BE49-F238E27FC236}">
                <a16:creationId xmlns:a16="http://schemas.microsoft.com/office/drawing/2014/main" id="{140F0385-2B84-40F9-9607-B27F028A8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278" y="5022451"/>
            <a:ext cx="1439400" cy="142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2E60FA2-358B-40BC-BDF4-101407F2872E}"/>
              </a:ext>
            </a:extLst>
          </p:cNvPr>
          <p:cNvSpPr/>
          <p:nvPr/>
        </p:nvSpPr>
        <p:spPr>
          <a:xfrm>
            <a:off x="10193551" y="5482864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rgbClr val="FF66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Angsana New" pitchFamily="18" charset="-34"/>
              </a:rPr>
              <a:t>Tasche</a:t>
            </a:r>
            <a:endParaRPr lang="th-TH" sz="3600" dirty="0">
              <a:solidFill>
                <a:srgbClr val="FF6699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5483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2" grpId="0"/>
      <p:bldP spid="24" grpId="0"/>
      <p:bldP spid="28" grpId="0"/>
      <p:bldP spid="30" grpId="0"/>
      <p:bldP spid="32" grpId="0"/>
      <p:bldP spid="33" grpId="0"/>
      <p:bldP spid="17" grpId="0"/>
      <p:bldP spid="20" grpId="0"/>
      <p:bldP spid="23" grpId="0"/>
      <p:bldP spid="27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6CE0E-ADBE-4250-8EA6-16803555A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41E20-D2CA-45B9-9374-4A3ABB8E0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2595C5-DD3A-44E1-8E52-D1ABDF5F45D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F0F6DD-54C0-4B78-A090-7E07D1573512}"/>
              </a:ext>
            </a:extLst>
          </p:cNvPr>
          <p:cNvSpPr/>
          <p:nvPr/>
        </p:nvSpPr>
        <p:spPr>
          <a:xfrm>
            <a:off x="368986" y="365125"/>
            <a:ext cx="46725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 err="1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Verkehrsmittel</a:t>
            </a:r>
            <a:endParaRPr lang="th-TH" sz="4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622A27-6CB8-4E59-81F6-015AFA768E1F}"/>
              </a:ext>
            </a:extLst>
          </p:cNvPr>
          <p:cNvSpPr/>
          <p:nvPr/>
        </p:nvSpPr>
        <p:spPr>
          <a:xfrm>
            <a:off x="2712844" y="1614497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chemeClr val="accent5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Zug,</a:t>
            </a:r>
            <a:endParaRPr lang="th-TH" sz="2800" dirty="0">
              <a:solidFill>
                <a:schemeClr val="accent5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306DC8-66F0-407D-A9DF-1D89307C33EA}"/>
              </a:ext>
            </a:extLst>
          </p:cNvPr>
          <p:cNvSpPr/>
          <p:nvPr/>
        </p:nvSpPr>
        <p:spPr>
          <a:xfrm>
            <a:off x="3693108" y="1621776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rgbClr val="FF66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Bahn</a:t>
            </a:r>
            <a:endParaRPr lang="th-TH" sz="2800" dirty="0">
              <a:solidFill>
                <a:srgbClr val="FF6699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8" name="Picture 6" descr="Berlin S-Bahn Hamburg S-Bahn Stuttgart S-Bahn S-train Munich - August 2017  png png herunterladen - 1898*1898 - Kostenlos transparent Grün png  Herunterladen.">
            <a:extLst>
              <a:ext uri="{FF2B5EF4-FFF2-40B4-BE49-F238E27FC236}">
                <a16:creationId xmlns:a16="http://schemas.microsoft.com/office/drawing/2014/main" id="{020BA666-B593-49F9-86B5-15A473EDF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78" b="95667" l="4111" r="97667">
                        <a14:foregroundMark x1="17222" y1="23444" x2="17222" y2="23444"/>
                        <a14:foregroundMark x1="20778" y1="19667" x2="35111" y2="10667"/>
                        <a14:foregroundMark x1="35111" y1="10667" x2="63111" y2="7333"/>
                        <a14:foregroundMark x1="63111" y1="7333" x2="74778" y2="12000"/>
                        <a14:foregroundMark x1="74778" y1="12000" x2="85222" y2="22333"/>
                        <a14:foregroundMark x1="85222" y1="22333" x2="93111" y2="42000"/>
                        <a14:foregroundMark x1="93111" y1="42000" x2="93667" y2="47333"/>
                        <a14:foregroundMark x1="93667" y1="47333" x2="57000" y2="29556"/>
                        <a14:foregroundMark x1="57000" y1="29556" x2="47000" y2="17667"/>
                        <a14:foregroundMark x1="47000" y1="17667" x2="79000" y2="19667"/>
                        <a14:foregroundMark x1="79000" y1="19667" x2="88667" y2="50778"/>
                        <a14:foregroundMark x1="88667" y1="50778" x2="73444" y2="89000"/>
                        <a14:foregroundMark x1="73444" y1="89000" x2="42000" y2="89889"/>
                        <a14:foregroundMark x1="42000" y1="89889" x2="17667" y2="59667"/>
                        <a14:foregroundMark x1="17667" y1="59667" x2="26889" y2="24111"/>
                        <a14:foregroundMark x1="26889" y1="24111" x2="57889" y2="10222"/>
                        <a14:foregroundMark x1="57889" y1="10222" x2="71333" y2="14000"/>
                        <a14:foregroundMark x1="71333" y1="14000" x2="76778" y2="23667"/>
                        <a14:foregroundMark x1="58000" y1="3222" x2="39111" y2="9667"/>
                        <a14:foregroundMark x1="39111" y1="9667" x2="21333" y2="46667"/>
                        <a14:foregroundMark x1="21333" y1="46667" x2="59222" y2="76778"/>
                        <a14:foregroundMark x1="59222" y1="76778" x2="67556" y2="23444"/>
                        <a14:foregroundMark x1="67556" y1="23444" x2="53889" y2="1222"/>
                        <a14:foregroundMark x1="53889" y1="1222" x2="47889" y2="7556"/>
                        <a14:foregroundMark x1="47889" y1="7556" x2="46889" y2="11111"/>
                        <a14:foregroundMark x1="39111" y1="9000" x2="19333" y2="39111"/>
                        <a14:foregroundMark x1="19333" y1="39111" x2="37444" y2="81889"/>
                        <a14:foregroundMark x1="37444" y1="81889" x2="49556" y2="42111"/>
                        <a14:foregroundMark x1="49556" y1="42111" x2="24556" y2="33333"/>
                        <a14:foregroundMark x1="24556" y1="33333" x2="19444" y2="34000"/>
                        <a14:foregroundMark x1="16222" y1="29444" x2="12556" y2="55111"/>
                        <a14:foregroundMark x1="12556" y1="55111" x2="49444" y2="75222"/>
                        <a14:foregroundMark x1="49444" y1="75222" x2="54556" y2="34111"/>
                        <a14:foregroundMark x1="54556" y1="34111" x2="32111" y2="23889"/>
                        <a14:foregroundMark x1="32111" y1="23889" x2="13000" y2="31667"/>
                        <a14:foregroundMark x1="14889" y1="25222" x2="9000" y2="46556"/>
                        <a14:foregroundMark x1="9000" y1="46556" x2="24778" y2="72667"/>
                        <a14:foregroundMark x1="24778" y1="72667" x2="51111" y2="81444"/>
                        <a14:foregroundMark x1="51111" y1="81444" x2="73667" y2="69000"/>
                        <a14:foregroundMark x1="73667" y1="69000" x2="80556" y2="41778"/>
                        <a14:foregroundMark x1="80556" y1="41778" x2="43444" y2="18556"/>
                        <a14:foregroundMark x1="43444" y1="18556" x2="22889" y2="19111"/>
                        <a14:foregroundMark x1="22889" y1="19111" x2="15556" y2="22333"/>
                        <a14:foregroundMark x1="15556" y1="22333" x2="14556" y2="30111"/>
                        <a14:foregroundMark x1="14556" y1="30111" x2="15222" y2="30444"/>
                        <a14:foregroundMark x1="22222" y1="12889" x2="47667" y2="10556"/>
                        <a14:foregroundMark x1="47667" y1="10556" x2="79889" y2="24111"/>
                        <a14:foregroundMark x1="79889" y1="24111" x2="99111" y2="58000"/>
                        <a14:foregroundMark x1="99111" y1="58000" x2="87000" y2="81000"/>
                        <a14:foregroundMark x1="87000" y1="81000" x2="59222" y2="92000"/>
                        <a14:foregroundMark x1="59222" y1="92000" x2="29778" y2="83222"/>
                        <a14:foregroundMark x1="29778" y1="83222" x2="5667" y2="29333"/>
                        <a14:foregroundMark x1="9110" y1="18935" x2="9971" y2="16335"/>
                        <a14:foregroundMark x1="5667" y1="29333" x2="8444" y2="20945"/>
                        <a14:foregroundMark x1="16331" y1="11534" x2="21222" y2="10556"/>
                        <a14:foregroundMark x1="21222" y1="10556" x2="29222" y2="12333"/>
                        <a14:foregroundMark x1="29222" y1="12333" x2="29778" y2="12778"/>
                        <a14:foregroundMark x1="31778" y1="8556" x2="41000" y2="6000"/>
                        <a14:foregroundMark x1="41000" y1="6000" x2="73778" y2="9111"/>
                        <a14:foregroundMark x1="73778" y1="9111" x2="89444" y2="25667"/>
                        <a14:foregroundMark x1="89444" y1="25667" x2="97667" y2="47667"/>
                        <a14:foregroundMark x1="97667" y1="47667" x2="95000" y2="66667"/>
                        <a14:foregroundMark x1="72000" y1="91889" x2="59000" y2="92222"/>
                        <a14:foregroundMark x1="59000" y1="92222" x2="31556" y2="84000"/>
                        <a14:foregroundMark x1="31556" y1="84000" x2="13556" y2="40889"/>
                        <a14:foregroundMark x1="13556" y1="40889" x2="15667" y2="25444"/>
                        <a14:foregroundMark x1="9222" y1="33667" x2="6000" y2="46778"/>
                        <a14:foregroundMark x1="6000" y1="46778" x2="11000" y2="65667"/>
                        <a14:foregroundMark x1="11000" y1="65667" x2="28778" y2="83222"/>
                        <a14:foregroundMark x1="28778" y1="83222" x2="47333" y2="91222"/>
                        <a14:foregroundMark x1="47333" y1="91222" x2="60556" y2="91444"/>
                        <a14:foregroundMark x1="60556" y1="91444" x2="60778" y2="91000"/>
                        <a14:foregroundMark x1="60778" y1="91000" x2="25444" y2="85556"/>
                        <a14:foregroundMark x1="25444" y1="85556" x2="8556" y2="59333"/>
                        <a14:foregroundMark x1="8556" y1="59333" x2="12778" y2="27667"/>
                        <a14:foregroundMark x1="12778" y1="27667" x2="13889" y2="25667"/>
                        <a14:foregroundMark x1="6444" y1="34000" x2="5222" y2="48889"/>
                        <a14:foregroundMark x1="5222" y1="48889" x2="12333" y2="73778"/>
                        <a14:foregroundMark x1="12333" y1="73778" x2="49333" y2="95111"/>
                        <a14:foregroundMark x1="49333" y1="95111" x2="69889" y2="89889"/>
                        <a14:foregroundMark x1="69889" y1="89889" x2="70000" y2="88556"/>
                        <a14:foregroundMark x1="69556" y1="88333" x2="55444" y2="94000"/>
                        <a14:foregroundMark x1="55444" y1="94000" x2="33111" y2="95667"/>
                        <a14:foregroundMark x1="33111" y1="95667" x2="15556" y2="78111"/>
                        <a14:foregroundMark x1="15556" y1="78111" x2="6444" y2="51444"/>
                        <a14:foregroundMark x1="6444" y1="51444" x2="6778" y2="33889"/>
                        <a14:foregroundMark x1="6778" y1="33889" x2="7111" y2="33444"/>
                        <a14:foregroundMark x1="38333" y1="4000" x2="54000" y2="2778"/>
                        <a14:foregroundMark x1="54000" y1="2778" x2="60778" y2="3556"/>
                        <a14:foregroundMark x1="4111" y1="45556" x2="24556" y2="85333"/>
                        <a14:foregroundMark x1="49444" y1="81444" x2="62333" y2="75333"/>
                        <a14:foregroundMark x1="62333" y1="75333" x2="37778" y2="18556"/>
                        <a14:foregroundMark x1="37778" y1="18556" x2="70889" y2="20889"/>
                        <a14:foregroundMark x1="70889" y1="20889" x2="74556" y2="26111"/>
                        <a14:foregroundMark x1="74556" y1="26111" x2="61333" y2="25333"/>
                        <a14:foregroundMark x1="61333" y1="25333" x2="38667" y2="32111"/>
                        <a14:foregroundMark x1="38667" y1="32111" x2="53667" y2="53222"/>
                        <a14:foregroundMark x1="53667" y1="53222" x2="75667" y2="66222"/>
                        <a14:foregroundMark x1="75667" y1="66222" x2="62778" y2="78889"/>
                        <a14:foregroundMark x1="62778" y1="78889" x2="57000" y2="81000"/>
                        <a14:foregroundMark x1="62000" y1="84333" x2="71000" y2="74667"/>
                        <a14:foregroundMark x1="71000" y1="74667" x2="62556" y2="49111"/>
                        <a14:foregroundMark x1="62556" y1="49111" x2="41667" y2="41111"/>
                        <a14:foregroundMark x1="41667" y1="41111" x2="28111" y2="42444"/>
                        <a14:foregroundMark x1="28111" y1="42444" x2="44333" y2="53111"/>
                        <a14:foregroundMark x1="44333" y1="53111" x2="44889" y2="52778"/>
                        <a14:backgroundMark x1="9222" y1="18667" x2="16556" y2="11000"/>
                        <a14:backgroundMark x1="16556" y1="11000" x2="16667" y2="10778"/>
                        <a14:backgroundMark x1="5333" y1="25111" x2="12333" y2="10889"/>
                        <a14:backgroundMark x1="12333" y1="10889" x2="16667" y2="10778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70" y="1454756"/>
            <a:ext cx="584208" cy="584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4B5C50-B85D-4446-8E7F-D052C42C5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75" y="2312442"/>
            <a:ext cx="515287" cy="51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D56989F-104A-4D62-B985-9924B664203D}"/>
              </a:ext>
            </a:extLst>
          </p:cNvPr>
          <p:cNvSpPr/>
          <p:nvPr/>
        </p:nvSpPr>
        <p:spPr>
          <a:xfrm>
            <a:off x="943436" y="1666111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rgbClr val="FF66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S-Bahn</a:t>
            </a:r>
            <a:endParaRPr lang="th-TH" sz="2800" dirty="0">
              <a:solidFill>
                <a:srgbClr val="FF6699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7E1B5A-6308-4D7A-872B-359BA80A751B}"/>
              </a:ext>
            </a:extLst>
          </p:cNvPr>
          <p:cNvSpPr/>
          <p:nvPr/>
        </p:nvSpPr>
        <p:spPr>
          <a:xfrm>
            <a:off x="884268" y="2241624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rgbClr val="FF66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U-Bahn</a:t>
            </a:r>
            <a:endParaRPr lang="th-TH" sz="2800" dirty="0">
              <a:solidFill>
                <a:srgbClr val="FF6699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2" name="Picture 14" descr="Tram PNG alpha channel clipart images (pictures) with transparent  background. Free downloading.">
            <a:extLst>
              <a:ext uri="{FF2B5EF4-FFF2-40B4-BE49-F238E27FC236}">
                <a16:creationId xmlns:a16="http://schemas.microsoft.com/office/drawing/2014/main" id="{D967ADB0-28BE-4A4E-AC2B-207D09EAD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597" y="2317147"/>
            <a:ext cx="2295840" cy="125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D7EAFB0-CF31-48BD-8EA0-E4EBD0D774E1}"/>
              </a:ext>
            </a:extLst>
          </p:cNvPr>
          <p:cNvSpPr/>
          <p:nvPr/>
        </p:nvSpPr>
        <p:spPr>
          <a:xfrm>
            <a:off x="4428297" y="2669660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Tram</a:t>
            </a:r>
            <a:endParaRPr lang="th-TH" sz="2800" dirty="0">
              <a:solidFill>
                <a:srgbClr val="92D05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4" name="Picture 2" descr="Airplane Clipart No Background Free Images Avion Clipart, Animal, Fish,  Trout, Vehicle Transparent Png – Pngset.com">
            <a:extLst>
              <a:ext uri="{FF2B5EF4-FFF2-40B4-BE49-F238E27FC236}">
                <a16:creationId xmlns:a16="http://schemas.microsoft.com/office/drawing/2014/main" id="{6ECFB0E0-CAFD-408B-9CC2-AD2BC363C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72" b="89964" l="6600" r="93000">
                        <a14:foregroundMark x1="6600" y1="21350" x2="12700" y2="29745"/>
                        <a14:foregroundMark x1="87800" y1="39599" x2="93000" y2="44161"/>
                        <a14:foregroundMark x1="93000" y1="44161" x2="89300" y2="50547"/>
                        <a14:backgroundMark x1="69100" y1="76095" x2="69100" y2="76095"/>
                        <a14:backgroundMark x1="74100" y1="78832" x2="74100" y2="78832"/>
                        <a14:backgroundMark x1="77900" y1="69891" x2="80500" y2="70255"/>
                        <a14:backgroundMark x1="77100" y1="69526" x2="82700" y2="72263"/>
                        <a14:backgroundMark x1="75600" y1="70073" x2="77100" y2="70255"/>
                        <a14:backgroundMark x1="21400" y1="65511" x2="21100" y2="65146"/>
                        <a14:backgroundMark x1="23000" y1="64781" x2="26100" y2="64416"/>
                        <a14:backgroundMark x1="24300" y1="61496" x2="21800" y2="65511"/>
                        <a14:backgroundMark x1="22200" y1="65146" x2="19500" y2="658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1963">
            <a:off x="333567" y="3160566"/>
            <a:ext cx="1721542" cy="94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7F71AC4-8F2C-480C-835C-257529BE9D8D}"/>
              </a:ext>
            </a:extLst>
          </p:cNvPr>
          <p:cNvSpPr/>
          <p:nvPr/>
        </p:nvSpPr>
        <p:spPr>
          <a:xfrm>
            <a:off x="235604" y="2852150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Flugzeug</a:t>
            </a:r>
            <a:endParaRPr lang="th-TH" sz="2800" dirty="0">
              <a:solidFill>
                <a:srgbClr val="92D05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6" name="Picture 4" descr="transparente Schiffs-Cliparts - ClipArt-Bibliothek - Cartoon-Schiff-Cliparts">
            <a:extLst>
              <a:ext uri="{FF2B5EF4-FFF2-40B4-BE49-F238E27FC236}">
                <a16:creationId xmlns:a16="http://schemas.microsoft.com/office/drawing/2014/main" id="{13130507-12F8-48CF-9B83-D60B47BAD6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27" b="89927" l="10000" r="90341">
                        <a14:foregroundMark x1="10114" y1="17372" x2="13295" y2="16788"/>
                        <a14:foregroundMark x1="56591" y1="82190" x2="64773" y2="84672"/>
                        <a14:foregroundMark x1="61705" y1="37226" x2="81023" y2="56934"/>
                        <a14:foregroundMark x1="81023" y1="56934" x2="82386" y2="57518"/>
                        <a14:foregroundMark x1="90341" y1="77080" x2="90341" y2="770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177" y="3357174"/>
            <a:ext cx="1589042" cy="123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3FEEA00-7253-4987-8B75-6A13B80BAD26}"/>
              </a:ext>
            </a:extLst>
          </p:cNvPr>
          <p:cNvSpPr/>
          <p:nvPr/>
        </p:nvSpPr>
        <p:spPr>
          <a:xfrm>
            <a:off x="1860369" y="3633179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Schiff</a:t>
            </a:r>
            <a:endParaRPr lang="th-TH" sz="2800" dirty="0">
              <a:solidFill>
                <a:srgbClr val="92D05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8" name="Picture 6" descr="Clip Art Boat - Boat Clipart - Png Download (#5307) - PinClipart">
            <a:extLst>
              <a:ext uri="{FF2B5EF4-FFF2-40B4-BE49-F238E27FC236}">
                <a16:creationId xmlns:a16="http://schemas.microsoft.com/office/drawing/2014/main" id="{53AEA1E0-91CA-405F-94FF-186307BD6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24" b="91167" l="7955" r="93864">
                        <a14:foregroundMark x1="48409" y1="41767" x2="58977" y2="41985"/>
                        <a14:foregroundMark x1="92045" y1="56270" x2="84318" y2="73173"/>
                        <a14:foregroundMark x1="84318" y1="73173" x2="70795" y2="84515"/>
                        <a14:foregroundMark x1="70795" y1="84515" x2="48977" y2="91494"/>
                        <a14:foregroundMark x1="48977" y1="91494" x2="32614" y2="91167"/>
                        <a14:foregroundMark x1="32614" y1="91167" x2="29091" y2="89967"/>
                        <a14:foregroundMark x1="93864" y1="52017" x2="93295" y2="62268"/>
                        <a14:foregroundMark x1="47500" y1="41439" x2="57955" y2="41112"/>
                        <a14:foregroundMark x1="7955" y1="45692" x2="13068" y2="456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292" y="2938292"/>
            <a:ext cx="1169516" cy="1077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BFD484A-8C89-4B92-A7AF-E3AD64C54B50}"/>
              </a:ext>
            </a:extLst>
          </p:cNvPr>
          <p:cNvSpPr/>
          <p:nvPr/>
        </p:nvSpPr>
        <p:spPr>
          <a:xfrm>
            <a:off x="5433443" y="3278701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Boot</a:t>
            </a:r>
            <a:endParaRPr lang="th-TH" sz="2800" dirty="0">
              <a:solidFill>
                <a:srgbClr val="92D05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20" name="Picture 2" descr="Weltweit Taxi buchen mit SIXT ride">
            <a:extLst>
              <a:ext uri="{FF2B5EF4-FFF2-40B4-BE49-F238E27FC236}">
                <a16:creationId xmlns:a16="http://schemas.microsoft.com/office/drawing/2014/main" id="{8D285EBB-C1F3-4D5D-BBB9-6CE48CA77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21" y="3919795"/>
            <a:ext cx="1536876" cy="1077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D7A8444-B130-4833-A205-8F59D9681A88}"/>
              </a:ext>
            </a:extLst>
          </p:cNvPr>
          <p:cNvSpPr/>
          <p:nvPr/>
        </p:nvSpPr>
        <p:spPr>
          <a:xfrm>
            <a:off x="1575838" y="4135822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Taxi</a:t>
            </a:r>
            <a:endParaRPr lang="th-TH" sz="2800" dirty="0">
              <a:solidFill>
                <a:srgbClr val="92D05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22" name="Picture 8" descr="✓ green bus free vector eps, cdr, ai, svg vector illustration graphic art">
            <a:extLst>
              <a:ext uri="{FF2B5EF4-FFF2-40B4-BE49-F238E27FC236}">
                <a16:creationId xmlns:a16="http://schemas.microsoft.com/office/drawing/2014/main" id="{F4A378B6-C7E2-401F-AB73-29D992319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24" b="97881" l="0" r="98158">
                        <a14:foregroundMark x1="23421" y1="10593" x2="43947" y2="15678"/>
                        <a14:foregroundMark x1="21053" y1="8475" x2="16053" y2="54661"/>
                        <a14:foregroundMark x1="16053" y1="54661" x2="20526" y2="78390"/>
                        <a14:foregroundMark x1="20526" y1="78390" x2="37895" y2="78390"/>
                        <a14:foregroundMark x1="37895" y1="78390" x2="26579" y2="33475"/>
                        <a14:foregroundMark x1="26579" y1="33475" x2="17895" y2="16949"/>
                        <a14:foregroundMark x1="14737" y1="56780" x2="19737" y2="82627"/>
                        <a14:foregroundMark x1="19737" y1="82627" x2="39474" y2="80508"/>
                        <a14:foregroundMark x1="39474" y1="80508" x2="25263" y2="74153"/>
                        <a14:foregroundMark x1="25263" y1="74153" x2="11579" y2="60169"/>
                        <a14:foregroundMark x1="11579" y1="60169" x2="11579" y2="59746"/>
                        <a14:foregroundMark x1="39211" y1="74576" x2="39737" y2="80085"/>
                        <a14:foregroundMark x1="42895" y1="72881" x2="46842" y2="72034"/>
                        <a14:foregroundMark x1="91842" y1="42797" x2="92368" y2="77119"/>
                        <a14:foregroundMark x1="92368" y1="77119" x2="89211" y2="52542"/>
                        <a14:foregroundMark x1="89211" y1="52542" x2="93421" y2="44492"/>
                        <a14:foregroundMark x1="95263" y1="36864" x2="96842" y2="68644"/>
                        <a14:foregroundMark x1="96842" y1="68644" x2="89737" y2="84746"/>
                        <a14:foregroundMark x1="61316" y1="80932" x2="56053" y2="83898"/>
                        <a14:foregroundMark x1="65000" y1="84322" x2="60526" y2="83898"/>
                        <a14:foregroundMark x1="40263" y1="94915" x2="53947" y2="90254"/>
                        <a14:foregroundMark x1="28684" y1="1271" x2="32632" y2="19492"/>
                        <a14:foregroundMark x1="789" y1="32203" x2="14474" y2="26271"/>
                        <a14:foregroundMark x1="14474" y1="26271" x2="14474" y2="26271"/>
                        <a14:foregroundMark x1="30526" y1="97458" x2="30526" y2="87712"/>
                        <a14:foregroundMark x1="68421" y1="60169" x2="98158" y2="68220"/>
                        <a14:foregroundMark x1="59474" y1="94068" x2="70000" y2="89407"/>
                        <a14:foregroundMark x1="73158" y1="91525" x2="87368" y2="86441"/>
                        <a14:foregroundMark x1="21053" y1="97881" x2="28421" y2="96610"/>
                        <a14:foregroundMark x1="20263" y1="83051" x2="26579" y2="847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270" y="4420526"/>
            <a:ext cx="1536875" cy="87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F765682-4CB8-4571-A618-3501075B464B}"/>
              </a:ext>
            </a:extLst>
          </p:cNvPr>
          <p:cNvSpPr/>
          <p:nvPr/>
        </p:nvSpPr>
        <p:spPr>
          <a:xfrm>
            <a:off x="1673312" y="4645725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chemeClr val="accent5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Bus</a:t>
            </a:r>
            <a:endParaRPr lang="th-TH" sz="2800" dirty="0">
              <a:solidFill>
                <a:schemeClr val="accent5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24" name="Picture 10">
            <a:extLst>
              <a:ext uri="{FF2B5EF4-FFF2-40B4-BE49-F238E27FC236}">
                <a16:creationId xmlns:a16="http://schemas.microsoft.com/office/drawing/2014/main" id="{D1B948C3-CE10-4510-8938-5722798D4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962" y="4321938"/>
            <a:ext cx="1489140" cy="88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7A47A36-72B1-4E4C-A4A9-C8ADA23D1CF7}"/>
              </a:ext>
            </a:extLst>
          </p:cNvPr>
          <p:cNvSpPr/>
          <p:nvPr/>
        </p:nvSpPr>
        <p:spPr>
          <a:xfrm>
            <a:off x="4647474" y="3940619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Fahrrad</a:t>
            </a:r>
            <a:endParaRPr lang="th-TH" sz="2800" dirty="0">
              <a:solidFill>
                <a:srgbClr val="92D05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26" name="Picture 12">
            <a:extLst>
              <a:ext uri="{FF2B5EF4-FFF2-40B4-BE49-F238E27FC236}">
                <a16:creationId xmlns:a16="http://schemas.microsoft.com/office/drawing/2014/main" id="{C4D18A1A-1E3F-4221-B2A0-845807C2B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64" y="5065083"/>
            <a:ext cx="1954019" cy="122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541A339-CC4C-4056-BF0D-E410C7566239}"/>
              </a:ext>
            </a:extLst>
          </p:cNvPr>
          <p:cNvSpPr/>
          <p:nvPr/>
        </p:nvSpPr>
        <p:spPr>
          <a:xfrm>
            <a:off x="2022247" y="5298753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Motorrad</a:t>
            </a:r>
            <a:endParaRPr lang="th-TH" sz="2800" dirty="0">
              <a:solidFill>
                <a:srgbClr val="92D05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28" name="Picture 14" descr="Egmond aan Zee Club: Mit der Deutschen Bahn nach Egmond aan Zee">
            <a:extLst>
              <a:ext uri="{FF2B5EF4-FFF2-40B4-BE49-F238E27FC236}">
                <a16:creationId xmlns:a16="http://schemas.microsoft.com/office/drawing/2014/main" id="{0AFF4CC8-C08D-49DE-9529-85A3F830F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67278" y="1536652"/>
            <a:ext cx="1500434" cy="81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F635304-6311-4C54-ABCC-CCE795ACB712}"/>
              </a:ext>
            </a:extLst>
          </p:cNvPr>
          <p:cNvSpPr/>
          <p:nvPr/>
        </p:nvSpPr>
        <p:spPr>
          <a:xfrm>
            <a:off x="3494517" y="2228777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rgbClr val="FF66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Straßenbahn</a:t>
            </a:r>
            <a:endParaRPr lang="th-TH" sz="2800" dirty="0">
              <a:solidFill>
                <a:srgbClr val="FF6699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53E1A09-1236-4E22-A52F-AF30E939D6EC}"/>
              </a:ext>
            </a:extLst>
          </p:cNvPr>
          <p:cNvSpPr/>
          <p:nvPr/>
        </p:nvSpPr>
        <p:spPr>
          <a:xfrm>
            <a:off x="6403262" y="208836"/>
            <a:ext cx="4101030" cy="92333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Orte</a:t>
            </a:r>
            <a:endParaRPr lang="th-TH" sz="4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EFB9131-E323-4816-A5E9-42A223DFEECA}"/>
              </a:ext>
            </a:extLst>
          </p:cNvPr>
          <p:cNvSpPr/>
          <p:nvPr/>
        </p:nvSpPr>
        <p:spPr>
          <a:xfrm>
            <a:off x="6248833" y="2460139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rgbClr val="FF66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Angsana New" pitchFamily="18" charset="-34"/>
              </a:rPr>
              <a:t>Bushaltestelle</a:t>
            </a:r>
            <a:endParaRPr lang="th-TH" sz="3600" dirty="0">
              <a:solidFill>
                <a:srgbClr val="FF6699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F4DB2D4-921E-466B-9CD0-B2579B9DE450}"/>
              </a:ext>
            </a:extLst>
          </p:cNvPr>
          <p:cNvSpPr/>
          <p:nvPr/>
        </p:nvSpPr>
        <p:spPr>
          <a:xfrm>
            <a:off x="10411603" y="180459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Gleis</a:t>
            </a:r>
            <a:endParaRPr lang="th-TH" sz="2800" dirty="0">
              <a:solidFill>
                <a:srgbClr val="92D05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66666D0-49BC-4BBC-9E23-6509D9891188}"/>
              </a:ext>
            </a:extLst>
          </p:cNvPr>
          <p:cNvSpPr/>
          <p:nvPr/>
        </p:nvSpPr>
        <p:spPr>
          <a:xfrm>
            <a:off x="6482500" y="1044943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chemeClr val="accent5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Bahnhof</a:t>
            </a:r>
            <a:endParaRPr lang="th-TH" sz="2800" dirty="0">
              <a:solidFill>
                <a:schemeClr val="accent5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C4DBA28-5342-4AAA-BC47-309E2EB7D47F}"/>
              </a:ext>
            </a:extLst>
          </p:cNvPr>
          <p:cNvSpPr/>
          <p:nvPr/>
        </p:nvSpPr>
        <p:spPr>
          <a:xfrm>
            <a:off x="6565974" y="1820405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chemeClr val="accent5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Flughafen</a:t>
            </a:r>
            <a:endParaRPr lang="th-TH" sz="2800" dirty="0">
              <a:solidFill>
                <a:schemeClr val="accent5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35" name="Picture 2" descr="The railway stock illustration. Illustration of path - 21143553">
            <a:extLst>
              <a:ext uri="{FF2B5EF4-FFF2-40B4-BE49-F238E27FC236}">
                <a16:creationId xmlns:a16="http://schemas.microsoft.com/office/drawing/2014/main" id="{D38B9D40-B421-444C-B5A8-6A50DE906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9167" l="3375" r="97375">
                        <a14:foregroundMark x1="10875" y1="85667" x2="36250" y2="59667"/>
                        <a14:foregroundMark x1="20500" y1="73333" x2="36875" y2="56333"/>
                        <a14:foregroundMark x1="3375" y1="98833" x2="28875" y2="66167"/>
                        <a14:foregroundMark x1="46250" y1="99167" x2="53375" y2="78833"/>
                        <a14:foregroundMark x1="92875" y1="38833" x2="92875" y2="38833"/>
                        <a14:foregroundMark x1="93000" y1="32167" x2="97375" y2="31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4088" y="128532"/>
            <a:ext cx="1520351" cy="114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900+ Bahnhof Clipart | Lizenzfrei - GoGraph">
            <a:extLst>
              <a:ext uri="{FF2B5EF4-FFF2-40B4-BE49-F238E27FC236}">
                <a16:creationId xmlns:a16="http://schemas.microsoft.com/office/drawing/2014/main" id="{3F5D75F8-7C72-49E4-9A3F-B5E02B13B6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840"/>
          <a:stretch/>
        </p:blipFill>
        <p:spPr bwMode="auto">
          <a:xfrm>
            <a:off x="8412105" y="164775"/>
            <a:ext cx="1896210" cy="1289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71FDA9D3-329C-491B-942A-97E738114F3B}"/>
              </a:ext>
            </a:extLst>
          </p:cNvPr>
          <p:cNvSpPr/>
          <p:nvPr/>
        </p:nvSpPr>
        <p:spPr>
          <a:xfrm>
            <a:off x="8347624" y="1386059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chemeClr val="accent5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Bahnsteig</a:t>
            </a:r>
            <a:endParaRPr lang="th-TH" sz="2800" dirty="0">
              <a:solidFill>
                <a:schemeClr val="accent5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BFA5772-E08F-477D-AA02-9836CCEC12A1}"/>
              </a:ext>
            </a:extLst>
          </p:cNvPr>
          <p:cNvSpPr/>
          <p:nvPr/>
        </p:nvSpPr>
        <p:spPr>
          <a:xfrm>
            <a:off x="9521205" y="2068291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chemeClr val="accent5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Halt</a:t>
            </a:r>
            <a:endParaRPr lang="th-TH" sz="2800" dirty="0">
              <a:solidFill>
                <a:schemeClr val="accent5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39" name="Picture 2" descr="Bushaltestelle Icons PNG - Free PNG and Icons Downloads">
            <a:extLst>
              <a:ext uri="{FF2B5EF4-FFF2-40B4-BE49-F238E27FC236}">
                <a16:creationId xmlns:a16="http://schemas.microsoft.com/office/drawing/2014/main" id="{D9BE6928-47B9-4149-A35C-70D4CB9BC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2667" b="97778" l="1778" r="97778">
                        <a14:foregroundMark x1="18667" y1="24000" x2="13778" y2="68444"/>
                        <a14:foregroundMark x1="13778" y1="68444" x2="16444" y2="70222"/>
                        <a14:foregroundMark x1="35111" y1="13778" x2="80000" y2="27556"/>
                        <a14:foregroundMark x1="58222" y1="16444" x2="82222" y2="34667"/>
                        <a14:foregroundMark x1="82222" y1="34667" x2="86222" y2="58222"/>
                        <a14:foregroundMark x1="86222" y1="58222" x2="82667" y2="67111"/>
                        <a14:foregroundMark x1="40444" y1="12444" x2="13333" y2="38222"/>
                        <a14:foregroundMark x1="13333" y1="38222" x2="13333" y2="60889"/>
                        <a14:foregroundMark x1="13333" y1="60889" x2="44889" y2="87111"/>
                        <a14:foregroundMark x1="44889" y1="87111" x2="79556" y2="68444"/>
                        <a14:foregroundMark x1="79556" y1="68444" x2="80000" y2="39111"/>
                        <a14:foregroundMark x1="80000" y1="39111" x2="64889" y2="21778"/>
                        <a14:foregroundMark x1="64889" y1="21778" x2="36889" y2="13333"/>
                        <a14:foregroundMark x1="26667" y1="14222" x2="14667" y2="51556"/>
                        <a14:foregroundMark x1="14667" y1="51556" x2="16444" y2="74667"/>
                        <a14:foregroundMark x1="16444" y1="74667" x2="56000" y2="88889"/>
                        <a14:foregroundMark x1="56000" y1="88889" x2="88889" y2="63556"/>
                        <a14:foregroundMark x1="88889" y1="63556" x2="81778" y2="34667"/>
                        <a14:foregroundMark x1="81778" y1="34667" x2="44444" y2="16889"/>
                        <a14:foregroundMark x1="44444" y1="16889" x2="20000" y2="28889"/>
                        <a14:foregroundMark x1="20000" y1="28889" x2="19556" y2="32000"/>
                        <a14:foregroundMark x1="47111" y1="8889" x2="80889" y2="24444"/>
                        <a14:foregroundMark x1="80889" y1="24444" x2="87111" y2="59111"/>
                        <a14:foregroundMark x1="87111" y1="59111" x2="79556" y2="83556"/>
                        <a14:foregroundMark x1="79556" y1="83556" x2="40444" y2="92889"/>
                        <a14:foregroundMark x1="40444" y1="92889" x2="22222" y2="78667"/>
                        <a14:foregroundMark x1="22222" y1="78667" x2="19111" y2="50222"/>
                        <a14:foregroundMark x1="19111" y1="50222" x2="30222" y2="24000"/>
                        <a14:foregroundMark x1="30222" y1="24000" x2="49333" y2="8000"/>
                        <a14:foregroundMark x1="49333" y1="8000" x2="50222" y2="8000"/>
                        <a14:foregroundMark x1="63556" y1="11111" x2="84889" y2="38222"/>
                        <a14:foregroundMark x1="84889" y1="38222" x2="84000" y2="64000"/>
                        <a14:foregroundMark x1="84000" y1="64000" x2="69778" y2="84444"/>
                        <a14:foregroundMark x1="69778" y1="84444" x2="25333" y2="83111"/>
                        <a14:foregroundMark x1="25333" y1="83111" x2="9333" y2="60889"/>
                        <a14:foregroundMark x1="9333" y1="60889" x2="10667" y2="36000"/>
                        <a14:foregroundMark x1="10667" y1="36000" x2="33333" y2="20889"/>
                        <a14:foregroundMark x1="33333" y1="20889" x2="67111" y2="15111"/>
                        <a14:foregroundMark x1="51111" y1="10222" x2="86222" y2="27111"/>
                        <a14:foregroundMark x1="86222" y1="27111" x2="93778" y2="69333"/>
                        <a14:foregroundMark x1="93778" y1="69333" x2="91556" y2="77333"/>
                        <a14:foregroundMark x1="68000" y1="93333" x2="45333" y2="94222"/>
                        <a14:foregroundMark x1="45333" y1="94222" x2="18222" y2="84889"/>
                        <a14:foregroundMark x1="18222" y1="84889" x2="5333" y2="53778"/>
                        <a14:foregroundMark x1="5333" y1="53778" x2="10667" y2="28444"/>
                        <a14:foregroundMark x1="2222" y1="52889" x2="11556" y2="30667"/>
                        <a14:foregroundMark x1="11556" y1="30667" x2="33333" y2="4889"/>
                        <a14:foregroundMark x1="33333" y1="4889" x2="56889" y2="5333"/>
                        <a14:foregroundMark x1="56889" y1="5333" x2="61333" y2="6667"/>
                        <a14:foregroundMark x1="44444" y1="3111" x2="72889" y2="10222"/>
                        <a14:foregroundMark x1="72889" y1="10222" x2="90222" y2="24000"/>
                        <a14:foregroundMark x1="32000" y1="36889" x2="40000" y2="58667"/>
                        <a14:foregroundMark x1="2222" y1="42222" x2="4889" y2="60000"/>
                        <a14:foregroundMark x1="45333" y1="49778" x2="67111" y2="45778"/>
                        <a14:foregroundMark x1="66222" y1="29778" x2="71111" y2="79111"/>
                        <a14:foregroundMark x1="96000" y1="36889" x2="94667" y2="62222"/>
                        <a14:foregroundMark x1="97778" y1="56444" x2="95111" y2="49778"/>
                        <a14:foregroundMark x1="35111" y1="95556" x2="69778" y2="89333"/>
                        <a14:foregroundMark x1="47556" y1="97778" x2="56000" y2="95556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2479" y="2460139"/>
            <a:ext cx="675462" cy="6754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 descr="Bus Cartoon png download - 800*600 - Free Transparent Bus Stop png  Download. - CleanPNG / KissPNG">
            <a:extLst>
              <a:ext uri="{FF2B5EF4-FFF2-40B4-BE49-F238E27FC236}">
                <a16:creationId xmlns:a16="http://schemas.microsoft.com/office/drawing/2014/main" id="{5A790E0F-47BC-42B3-9F67-CB251FF99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3667" b="90000" l="10000" r="90000">
                        <a14:foregroundMark x1="23778" y1="21167" x2="64778" y2="13667"/>
                        <a14:foregroundMark x1="59333" y1="6667" x2="66556" y2="3667"/>
                        <a14:foregroundMark x1="66556" y1="3667" x2="72444" y2="8500"/>
                        <a14:foregroundMark x1="75778" y1="84667" x2="78444" y2="85000"/>
                        <a14:foregroundMark x1="76778" y1="29833" x2="76889" y2="67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3400" y="1499817"/>
            <a:ext cx="2250420" cy="150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36358D2A-295B-4A1A-ABF5-FEE1D02F835B}"/>
              </a:ext>
            </a:extLst>
          </p:cNvPr>
          <p:cNvSpPr/>
          <p:nvPr/>
        </p:nvSpPr>
        <p:spPr>
          <a:xfrm>
            <a:off x="6598016" y="4723336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rgbClr val="92D05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Gepäck</a:t>
            </a:r>
            <a:endParaRPr lang="th-TH" sz="2800" dirty="0">
              <a:solidFill>
                <a:srgbClr val="92D05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8F96F61-F25F-444C-A863-CAB0B9685569}"/>
              </a:ext>
            </a:extLst>
          </p:cNvPr>
          <p:cNvSpPr/>
          <p:nvPr/>
        </p:nvSpPr>
        <p:spPr>
          <a:xfrm>
            <a:off x="6663127" y="3468734"/>
            <a:ext cx="4101030" cy="92333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Sachen</a:t>
            </a:r>
            <a:endParaRPr lang="th-TH" sz="4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7385413-F285-4771-8005-830C582E4EE7}"/>
              </a:ext>
            </a:extLst>
          </p:cNvPr>
          <p:cNvGrpSpPr/>
          <p:nvPr/>
        </p:nvGrpSpPr>
        <p:grpSpPr>
          <a:xfrm>
            <a:off x="8338614" y="4325752"/>
            <a:ext cx="1679479" cy="1181654"/>
            <a:chOff x="7849986" y="3416968"/>
            <a:chExt cx="1679479" cy="1181654"/>
          </a:xfrm>
        </p:grpSpPr>
        <p:pic>
          <p:nvPicPr>
            <p:cNvPr id="44" name="Picture 8" descr="Suitcase, rectangle, orange, happy Birthday Vector Images png | PNGWing">
              <a:extLst>
                <a:ext uri="{FF2B5EF4-FFF2-40B4-BE49-F238E27FC236}">
                  <a16:creationId xmlns:a16="http://schemas.microsoft.com/office/drawing/2014/main" id="{42C8EF86-EDF0-4B3D-96BF-2FEB87A8FF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ackgroundRemoval t="3890" b="89837" l="435" r="98804">
                          <a14:foregroundMark x1="39783" y1="2886" x2="52609" y2="2133"/>
                          <a14:foregroundMark x1="52609" y1="2133" x2="58587" y2="3890"/>
                          <a14:foregroundMark x1="58587" y1="3890" x2="59891" y2="11418"/>
                          <a14:foregroundMark x1="9565" y1="48557" x2="10652" y2="66248"/>
                          <a14:foregroundMark x1="10652" y1="66248" x2="5543" y2="72898"/>
                          <a14:foregroundMark x1="5543" y1="72898" x2="11087" y2="76788"/>
                          <a14:foregroundMark x1="11087" y1="76788" x2="11304" y2="76537"/>
                          <a14:foregroundMark x1="543" y1="73777" x2="8696" y2="74028"/>
                          <a14:foregroundMark x1="90000" y1="67378" x2="95870" y2="72396"/>
                          <a14:foregroundMark x1="95870" y1="72396" x2="91413" y2="79297"/>
                          <a14:foregroundMark x1="91413" y1="79297" x2="85000" y2="80552"/>
                          <a14:foregroundMark x1="85000" y1="80552" x2="85000" y2="80552"/>
                          <a14:foregroundMark x1="93478" y1="69385" x2="95652" y2="77666"/>
                          <a14:foregroundMark x1="95652" y1="77666" x2="94783" y2="77917"/>
                          <a14:foregroundMark x1="98804" y1="71267" x2="98152" y2="75031"/>
                          <a14:foregroundMark x1="56739" y1="89837" x2="64457" y2="88457"/>
                          <a14:foregroundMark x1="64457" y1="88457" x2="65109" y2="87955"/>
                          <a14:foregroundMark x1="77174" y1="89837" x2="87391" y2="8695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7438" y="3605651"/>
              <a:ext cx="1072027" cy="928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6" descr="มือกระเป๋าเดินทา, กระเป๋าเดินทางแล้ว, กระเป๋าเดินทาง png - png  มือกระเป๋าเดินทา, กระเป๋าเดินทางแล้ว, กระเป๋าเดินทาง icon vector">
              <a:extLst>
                <a:ext uri="{FF2B5EF4-FFF2-40B4-BE49-F238E27FC236}">
                  <a16:creationId xmlns:a16="http://schemas.microsoft.com/office/drawing/2014/main" id="{2F80BD8C-3D2A-4089-BF12-300EF8BD0D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ackgroundRemoval t="1354" b="96667" l="889" r="96000">
                          <a14:foregroundMark x1="11000" y1="27500" x2="28111" y2="56042"/>
                          <a14:foregroundMark x1="17444" y1="26042" x2="30556" y2="27604"/>
                          <a14:foregroundMark x1="30556" y1="27604" x2="52556" y2="44792"/>
                          <a14:foregroundMark x1="52556" y1="44792" x2="45778" y2="66667"/>
                          <a14:foregroundMark x1="45778" y1="66667" x2="31889" y2="63854"/>
                          <a14:foregroundMark x1="31889" y1="63854" x2="27111" y2="27292"/>
                          <a14:foregroundMark x1="27111" y1="27292" x2="25333" y2="24896"/>
                          <a14:foregroundMark x1="18000" y1="21875" x2="25889" y2="21458"/>
                          <a14:foregroundMark x1="25889" y1="21458" x2="45000" y2="27292"/>
                          <a14:foregroundMark x1="45000" y1="27292" x2="55667" y2="50938"/>
                          <a14:foregroundMark x1="55667" y1="50938" x2="51778" y2="82708"/>
                          <a14:foregroundMark x1="51778" y1="82708" x2="38000" y2="90521"/>
                          <a14:foregroundMark x1="38000" y1="90521" x2="14667" y2="85000"/>
                          <a14:foregroundMark x1="14667" y1="85000" x2="18000" y2="21354"/>
                          <a14:foregroundMark x1="26000" y1="1875" x2="37556" y2="1563"/>
                          <a14:foregroundMark x1="37556" y1="1563" x2="37556" y2="1563"/>
                          <a14:foregroundMark x1="40778" y1="5625" x2="40222" y2="17083"/>
                          <a14:foregroundMark x1="40222" y1="17083" x2="40222" y2="17083"/>
                          <a14:foregroundMark x1="9111" y1="21979" x2="12222" y2="77292"/>
                          <a14:foregroundMark x1="8333" y1="47083" x2="11111" y2="75208"/>
                          <a14:foregroundMark x1="11111" y1="75208" x2="11556" y2="76250"/>
                          <a14:foregroundMark x1="7556" y1="23333" x2="11778" y2="56042"/>
                          <a14:foregroundMark x1="8778" y1="72917" x2="11000" y2="92083"/>
                          <a14:foregroundMark x1="11000" y1="92083" x2="28667" y2="91458"/>
                          <a14:foregroundMark x1="28667" y1="91458" x2="61444" y2="80833"/>
                          <a14:foregroundMark x1="61444" y1="80833" x2="67667" y2="64896"/>
                          <a14:foregroundMark x1="67667" y1="64896" x2="43556" y2="63021"/>
                          <a14:foregroundMark x1="43556" y1="63021" x2="48222" y2="78646"/>
                          <a14:foregroundMark x1="48222" y1="78646" x2="76000" y2="74167"/>
                          <a14:foregroundMark x1="76000" y1="74167" x2="77111" y2="60521"/>
                          <a14:foregroundMark x1="77111" y1="60521" x2="63222" y2="57083"/>
                          <a14:foregroundMark x1="63222" y1="57083" x2="55667" y2="63021"/>
                          <a14:foregroundMark x1="80111" y1="54063" x2="92333" y2="56979"/>
                          <a14:foregroundMark x1="92333" y1="56979" x2="98000" y2="73333"/>
                          <a14:foregroundMark x1="98000" y1="73333" x2="96111" y2="84167"/>
                          <a14:foregroundMark x1="96111" y1="84167" x2="87556" y2="88646"/>
                          <a14:foregroundMark x1="87556" y1="88646" x2="75000" y2="90104"/>
                          <a14:foregroundMark x1="95667" y1="51354" x2="94778" y2="58333"/>
                          <a14:foregroundMark x1="94778" y1="58333" x2="85667" y2="61458"/>
                          <a14:foregroundMark x1="85667" y1="61458" x2="77667" y2="56354"/>
                          <a14:foregroundMark x1="77667" y1="56354" x2="73333" y2="56354"/>
                          <a14:foregroundMark x1="75889" y1="51875" x2="82889" y2="55208"/>
                          <a14:foregroundMark x1="82889" y1="55208" x2="82444" y2="56979"/>
                          <a14:foregroundMark x1="51000" y1="93438" x2="28889" y2="94583"/>
                          <a14:foregroundMark x1="28889" y1="94583" x2="18000" y2="92188"/>
                          <a14:foregroundMark x1="17667" y1="36563" x2="21222" y2="41458"/>
                          <a14:foregroundMark x1="10222" y1="33750" x2="14667" y2="42500"/>
                          <a14:foregroundMark x1="3000" y1="50729" x2="889" y2="58021"/>
                          <a14:foregroundMark x1="889" y1="58021" x2="4000" y2="62187"/>
                          <a14:foregroundMark x1="20222" y1="9271" x2="21222" y2="17396"/>
                          <a14:foregroundMark x1="7889" y1="20625" x2="17333" y2="20313"/>
                          <a14:foregroundMark x1="21000" y1="8542" x2="20444" y2="6667"/>
                          <a14:foregroundMark x1="20889" y1="3438" x2="24111" y2="2917"/>
                          <a14:foregroundMark x1="39889" y1="2500" x2="41444" y2="8125"/>
                          <a14:foregroundMark x1="39444" y1="2188" x2="41333" y2="10000"/>
                          <a14:foregroundMark x1="41000" y1="4688" x2="38000" y2="1458"/>
                          <a14:foregroundMark x1="39778" y1="2708" x2="41444" y2="8229"/>
                          <a14:foregroundMark x1="12111" y1="39375" x2="25667" y2="47188"/>
                          <a14:foregroundMark x1="25667" y1="47188" x2="44556" y2="52708"/>
                          <a14:foregroundMark x1="11111" y1="96667" x2="15778" y2="95833"/>
                          <a14:foregroundMark x1="47889" y1="95833" x2="53333" y2="9395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49986" y="3416968"/>
              <a:ext cx="1107801" cy="11816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9096E08C-ADCC-43F6-9FCE-B8BEA8B32FA2}"/>
              </a:ext>
            </a:extLst>
          </p:cNvPr>
          <p:cNvSpPr/>
          <p:nvPr/>
        </p:nvSpPr>
        <p:spPr>
          <a:xfrm>
            <a:off x="10018093" y="4683918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chemeClr val="accent5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Koffer</a:t>
            </a:r>
            <a:endParaRPr lang="th-TH" sz="2800" dirty="0">
              <a:solidFill>
                <a:schemeClr val="accent5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47" name="Picture 10" descr="ภาพกระเป๋าเดินทาง PNG, รูป, เวกเตอร์และไฟล์ PSD | ดาวน์โหลดฟรีบน Pngtree">
            <a:extLst>
              <a:ext uri="{FF2B5EF4-FFF2-40B4-BE49-F238E27FC236}">
                <a16:creationId xmlns:a16="http://schemas.microsoft.com/office/drawing/2014/main" id="{CE5F13BE-6A32-4910-A494-2EFDF2CE8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6940" b="92349" l="10000" r="90000">
                        <a14:foregroundMark x1="37222" y1="8007" x2="45833" y2="7117"/>
                        <a14:foregroundMark x1="48333" y1="13523" x2="48611" y2="19751"/>
                        <a14:foregroundMark x1="56944" y1="92349" x2="58889" y2="887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5206" y="3952422"/>
            <a:ext cx="1028133" cy="154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FA4200BD-5428-4939-B01B-9598C5AA6874}"/>
              </a:ext>
            </a:extLst>
          </p:cNvPr>
          <p:cNvSpPr/>
          <p:nvPr/>
        </p:nvSpPr>
        <p:spPr>
          <a:xfrm>
            <a:off x="7210687" y="5599835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chemeClr val="accent5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Cordia New" pitchFamily="34" charset="-34"/>
              </a:rPr>
              <a:t>Rucksack</a:t>
            </a:r>
            <a:endParaRPr lang="th-TH" sz="2800" dirty="0">
              <a:solidFill>
                <a:schemeClr val="accent5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49" name="Picture 12" descr="Sport backpack PNG image">
            <a:extLst>
              <a:ext uri="{FF2B5EF4-FFF2-40B4-BE49-F238E27FC236}">
                <a16:creationId xmlns:a16="http://schemas.microsoft.com/office/drawing/2014/main" id="{98B2D16A-4B06-4C67-B0B0-A5749FD19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074" y="5284349"/>
            <a:ext cx="782026" cy="1181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4" descr="ส้ม Ladies Bag PNG | PNG Mart">
            <a:extLst>
              <a:ext uri="{FF2B5EF4-FFF2-40B4-BE49-F238E27FC236}">
                <a16:creationId xmlns:a16="http://schemas.microsoft.com/office/drawing/2014/main" id="{A565CFD6-7BF5-4953-AE14-F43C93A9E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660" y="5371516"/>
            <a:ext cx="1149456" cy="113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726D5683-B246-4DED-A792-CA3CE4F0577B}"/>
              </a:ext>
            </a:extLst>
          </p:cNvPr>
          <p:cNvSpPr/>
          <p:nvPr/>
        </p:nvSpPr>
        <p:spPr>
          <a:xfrm>
            <a:off x="10152973" y="5628600"/>
            <a:ext cx="336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rgbClr val="FF66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cs typeface="Angsana New" pitchFamily="18" charset="-34"/>
              </a:rPr>
              <a:t>Tasche</a:t>
            </a:r>
            <a:endParaRPr lang="th-TH" sz="3600" dirty="0">
              <a:solidFill>
                <a:srgbClr val="FF6699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2440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3" grpId="0"/>
      <p:bldP spid="15" grpId="0"/>
      <p:bldP spid="17" grpId="0"/>
      <p:bldP spid="19" grpId="0"/>
      <p:bldP spid="21" grpId="0"/>
      <p:bldP spid="23" grpId="0"/>
      <p:bldP spid="25" grpId="0"/>
      <p:bldP spid="27" grpId="0"/>
      <p:bldP spid="29" grpId="0"/>
      <p:bldP spid="30" grpId="0"/>
      <p:bldP spid="31" grpId="0"/>
      <p:bldP spid="32" grpId="0"/>
      <p:bldP spid="33" grpId="0"/>
      <p:bldP spid="34" grpId="0"/>
      <p:bldP spid="37" grpId="0"/>
      <p:bldP spid="38" grpId="0"/>
      <p:bldP spid="41" grpId="0"/>
      <p:bldP spid="42" grpId="0"/>
      <p:bldP spid="46" grpId="0"/>
      <p:bldP spid="48" grpId="0"/>
      <p:bldP spid="5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4B793-C213-46AB-B757-C13CDB716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C27DB-5ABA-48FD-BEF1-179E0C6B6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7AC58F-7DAF-4A78-AE50-D6474A950268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371C7A-7A8F-48E9-8EBC-EE7EEF27C7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868" t="24652" r="11843" b="49794"/>
          <a:stretch/>
        </p:blipFill>
        <p:spPr>
          <a:xfrm>
            <a:off x="186089" y="365125"/>
            <a:ext cx="12041016" cy="274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916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edx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6146" name="Picture 2" descr="Image result for b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84582"/>
            <a:ext cx="12192000" cy="702716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95340" y="2084846"/>
            <a:ext cx="8358246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Hier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kann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man den Zug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nehmen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.</a:t>
            </a:r>
            <a:endParaRPr lang="en-US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Oval 5"/>
          <p:cNvSpPr/>
          <p:nvPr/>
        </p:nvSpPr>
        <p:spPr>
          <a:xfrm>
            <a:off x="295340" y="101459"/>
            <a:ext cx="2000264" cy="200026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b="1" dirty="0">
                <a:latin typeface="Aharoni" pitchFamily="2" charset="-79"/>
                <a:cs typeface="Aharoni" pitchFamily="2" charset="-79"/>
              </a:rPr>
              <a:t>1</a:t>
            </a:r>
            <a:endParaRPr lang="th-TH" sz="16600" b="1" dirty="0">
              <a:latin typeface="Aharoni" pitchFamily="2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477256" y="520074"/>
            <a:ext cx="3714744" cy="1015663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5400000" scaled="1"/>
            <a:tileRect/>
          </a:gradFill>
          <a:ln w="762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Bahnsteig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8" name="Picture 2" descr="Berlin: 3G-Kontrollen jetzt auch auf Bahnsteigen | Regional | BILD.de">
            <a:extLst>
              <a:ext uri="{FF2B5EF4-FFF2-40B4-BE49-F238E27FC236}">
                <a16:creationId xmlns:a16="http://schemas.microsoft.com/office/drawing/2014/main" id="{EA854506-9418-450A-B9CD-0CEFC518A9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87" t="8000" r="16926"/>
          <a:stretch/>
        </p:blipFill>
        <p:spPr bwMode="auto">
          <a:xfrm>
            <a:off x="7910876" y="2064117"/>
            <a:ext cx="3738264" cy="43098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edx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6146" name="Picture 2" descr="Image result for b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838200" y="681037"/>
            <a:ext cx="8358246" cy="60016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__ ____ </a:t>
            </a:r>
            <a:r>
              <a:rPr lang="en-US" sz="6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ist</a:t>
            </a:r>
            <a:r>
              <a:rPr lang="en-US" sz="6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ein</a:t>
            </a:r>
            <a:r>
              <a:rPr lang="en-US" sz="6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Nahverkehrsmittel</a:t>
            </a:r>
            <a:r>
              <a:rPr lang="en-US" sz="6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.</a:t>
            </a:r>
          </a:p>
          <a:p>
            <a:r>
              <a:rPr lang="en-US" sz="6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Man </a:t>
            </a:r>
            <a:r>
              <a:rPr lang="en-US" sz="6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kann</a:t>
            </a:r>
            <a:r>
              <a:rPr lang="en-US" sz="6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ganz</a:t>
            </a:r>
            <a:r>
              <a:rPr lang="en-US" sz="6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einfach</a:t>
            </a:r>
            <a:r>
              <a:rPr lang="en-US" sz="6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rufen</a:t>
            </a:r>
            <a:r>
              <a:rPr lang="en-US" sz="6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und </a:t>
            </a:r>
            <a:r>
              <a:rPr lang="en-US" sz="6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sagt</a:t>
            </a:r>
            <a:r>
              <a:rPr lang="en-US" sz="6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dem</a:t>
            </a:r>
            <a:r>
              <a:rPr lang="en-US" sz="6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Fahrer,wohin</a:t>
            </a:r>
            <a:r>
              <a:rPr lang="en-US" sz="6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man </a:t>
            </a:r>
            <a:r>
              <a:rPr lang="en-US" sz="6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fahren</a:t>
            </a:r>
            <a:r>
              <a:rPr lang="en-US" sz="6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möchte</a:t>
            </a:r>
            <a:r>
              <a:rPr lang="en-US" sz="6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.</a:t>
            </a:r>
          </a:p>
        </p:txBody>
      </p:sp>
      <p:sp>
        <p:nvSpPr>
          <p:cNvPr id="6" name="Oval 5"/>
          <p:cNvSpPr/>
          <p:nvPr/>
        </p:nvSpPr>
        <p:spPr>
          <a:xfrm>
            <a:off x="9630134" y="365125"/>
            <a:ext cx="2000264" cy="200026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b="1" dirty="0">
                <a:latin typeface="Aharoni" pitchFamily="2" charset="-79"/>
                <a:cs typeface="Aharoni" pitchFamily="2" charset="-79"/>
              </a:rPr>
              <a:t>2</a:t>
            </a:r>
            <a:endParaRPr lang="th-TH" sz="16600" b="1" dirty="0">
              <a:latin typeface="Aharoni" pitchFamily="2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056015" y="5384343"/>
            <a:ext cx="2143108" cy="1015663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  <a:ln w="762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Taxi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edx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6146" name="Picture 2" descr="Image result for b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04782" y="1254655"/>
            <a:ext cx="8948754" cy="517064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__ ____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bedeutet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Schnellbahn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und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nicht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Straßenbahn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.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Sie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fährt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über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den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städtischen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Bereich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hinaus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.</a:t>
            </a:r>
          </a:p>
        </p:txBody>
      </p:sp>
      <p:sp>
        <p:nvSpPr>
          <p:cNvPr id="6" name="Oval 5"/>
          <p:cNvSpPr/>
          <p:nvPr/>
        </p:nvSpPr>
        <p:spPr>
          <a:xfrm>
            <a:off x="9610704" y="254523"/>
            <a:ext cx="2000264" cy="200026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b="1" dirty="0">
                <a:latin typeface="Aharoni" pitchFamily="2" charset="-79"/>
                <a:cs typeface="Aharoni" pitchFamily="2" charset="-79"/>
              </a:rPr>
              <a:t>3</a:t>
            </a:r>
            <a:endParaRPr lang="th-TH" sz="16600" b="1" dirty="0">
              <a:latin typeface="Aharoni" pitchFamily="2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439296" y="4048562"/>
            <a:ext cx="2714612" cy="1015663"/>
          </a:xfrm>
          <a:prstGeom prst="rect">
            <a:avLst/>
          </a:prstGeom>
          <a:gradFill flip="none" rotWithShape="1">
            <a:gsLst>
              <a:gs pos="0">
                <a:srgbClr val="FF5050">
                  <a:shade val="30000"/>
                  <a:satMod val="115000"/>
                </a:srgbClr>
              </a:gs>
              <a:gs pos="50000">
                <a:srgbClr val="FF5050">
                  <a:shade val="67500"/>
                  <a:satMod val="115000"/>
                </a:srgbClr>
              </a:gs>
              <a:gs pos="100000">
                <a:srgbClr val="FF5050">
                  <a:shade val="100000"/>
                  <a:satMod val="115000"/>
                </a:srgbClr>
              </a:gs>
            </a:gsLst>
            <a:lin ang="5400000" scaled="1"/>
            <a:tileRect/>
          </a:gradFill>
          <a:ln w="762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S-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Bahn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edx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6146" name="Picture 2" descr="Image result for b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2400"/>
            <a:ext cx="12192000" cy="70104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838200" y="504805"/>
            <a:ext cx="8358246" cy="61863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Das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ist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ein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großer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Kraftwagen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mit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vielen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Sitzen,der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auf die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Straße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fährt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.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Er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haltet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immer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an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der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Haltestelle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.</a:t>
            </a:r>
          </a:p>
        </p:txBody>
      </p:sp>
      <p:sp>
        <p:nvSpPr>
          <p:cNvPr id="6" name="Oval 5"/>
          <p:cNvSpPr/>
          <p:nvPr/>
        </p:nvSpPr>
        <p:spPr>
          <a:xfrm>
            <a:off x="9569500" y="27774"/>
            <a:ext cx="2000264" cy="200026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b="1" dirty="0">
                <a:latin typeface="Aharoni" pitchFamily="2" charset="-79"/>
                <a:cs typeface="Aharoni" pitchFamily="2" charset="-79"/>
              </a:rPr>
              <a:t>4</a:t>
            </a:r>
            <a:endParaRPr lang="th-TH" sz="16600" b="1" dirty="0">
              <a:latin typeface="Aharoni" pitchFamily="2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382280" y="4416405"/>
            <a:ext cx="1785918" cy="1015663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5400000" scaled="1"/>
            <a:tileRect/>
          </a:gradFill>
          <a:ln w="762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Bus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edx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6146" name="Picture 2" descr="Image result for b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78786" y="388719"/>
            <a:ext cx="9896295" cy="61863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Wenn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du in </a:t>
            </a:r>
          </a:p>
          <a:p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Thailand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wohnst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,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möchtest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du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nächste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Woche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nach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Deutschland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fliegen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. </a:t>
            </a:r>
          </a:p>
          <a:p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Was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nimmst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du?</a:t>
            </a:r>
          </a:p>
        </p:txBody>
      </p:sp>
      <p:sp>
        <p:nvSpPr>
          <p:cNvPr id="6" name="Oval 5"/>
          <p:cNvSpPr/>
          <p:nvPr/>
        </p:nvSpPr>
        <p:spPr>
          <a:xfrm>
            <a:off x="9596494" y="388719"/>
            <a:ext cx="2000264" cy="200026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b="1" dirty="0">
                <a:latin typeface="Aharoni" pitchFamily="2" charset="-79"/>
                <a:cs typeface="Aharoni" pitchFamily="2" charset="-79"/>
              </a:rPr>
              <a:t>5</a:t>
            </a:r>
            <a:endParaRPr lang="th-TH" sz="16600" b="1" dirty="0">
              <a:latin typeface="Aharoni" pitchFamily="2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977322" y="4581505"/>
            <a:ext cx="3214678" cy="1015663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  <a:ln w="762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Flugzeug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edx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6146" name="Picture 2" descr="Image result for b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73829" y="114301"/>
            <a:ext cx="9072626" cy="68634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Was </a:t>
            </a:r>
            <a:r>
              <a:rPr lang="en-US" sz="8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fährt</a:t>
            </a:r>
            <a:r>
              <a:rPr lang="en-US" sz="8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im</a:t>
            </a:r>
            <a:r>
              <a:rPr lang="en-US" sz="8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Stadtinneren</a:t>
            </a:r>
            <a:r>
              <a:rPr lang="en-US" sz="8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unter</a:t>
            </a:r>
            <a:r>
              <a:rPr lang="en-US" sz="8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der</a:t>
            </a:r>
            <a:r>
              <a:rPr lang="en-US" sz="8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Erde</a:t>
            </a:r>
            <a:r>
              <a:rPr lang="en-US" sz="8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oder</a:t>
            </a:r>
            <a:r>
              <a:rPr lang="en-US" sz="8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im</a:t>
            </a:r>
            <a:r>
              <a:rPr lang="en-US" sz="8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Untergrund</a:t>
            </a:r>
            <a:r>
              <a:rPr lang="en-US" sz="8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?</a:t>
            </a:r>
          </a:p>
        </p:txBody>
      </p:sp>
      <p:sp>
        <p:nvSpPr>
          <p:cNvPr id="6" name="Oval 5"/>
          <p:cNvSpPr/>
          <p:nvPr/>
        </p:nvSpPr>
        <p:spPr>
          <a:xfrm>
            <a:off x="9772636" y="341285"/>
            <a:ext cx="2000264" cy="200026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b="1" dirty="0">
                <a:latin typeface="Aharoni" pitchFamily="2" charset="-79"/>
                <a:cs typeface="Aharoni" pitchFamily="2" charset="-79"/>
              </a:rPr>
              <a:t>6</a:t>
            </a:r>
            <a:endParaRPr lang="th-TH" sz="16600" b="1" dirty="0">
              <a:latin typeface="Aharoni" pitchFamily="2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477388" y="4857737"/>
            <a:ext cx="2714612" cy="1015663"/>
          </a:xfrm>
          <a:prstGeom prst="rect">
            <a:avLst/>
          </a:prstGeom>
          <a:gradFill flip="none" rotWithShape="1">
            <a:gsLst>
              <a:gs pos="0">
                <a:srgbClr val="FF5050">
                  <a:shade val="30000"/>
                  <a:satMod val="115000"/>
                </a:srgbClr>
              </a:gs>
              <a:gs pos="50000">
                <a:srgbClr val="FF5050">
                  <a:shade val="67500"/>
                  <a:satMod val="115000"/>
                </a:srgbClr>
              </a:gs>
              <a:gs pos="100000">
                <a:srgbClr val="FF5050">
                  <a:shade val="100000"/>
                  <a:satMod val="115000"/>
                </a:srgbClr>
              </a:gs>
            </a:gsLst>
            <a:lin ang="5400000" scaled="1"/>
            <a:tileRect/>
          </a:gradFill>
          <a:ln w="762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U-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Bahn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edx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6146" name="Picture 2" descr="Image result for b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78611" y="-5418"/>
            <a:ext cx="9072626" cy="68634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__ ____ hat </a:t>
            </a: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gleiche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Bedeutung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wie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Trambahn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oder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Tram.</a:t>
            </a:r>
          </a:p>
        </p:txBody>
      </p:sp>
      <p:sp>
        <p:nvSpPr>
          <p:cNvPr id="6" name="Oval 5"/>
          <p:cNvSpPr/>
          <p:nvPr/>
        </p:nvSpPr>
        <p:spPr>
          <a:xfrm>
            <a:off x="9651237" y="365125"/>
            <a:ext cx="2000264" cy="200026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b="1" dirty="0">
                <a:latin typeface="Aharoni" pitchFamily="2" charset="-79"/>
                <a:cs typeface="Aharoni" pitchFamily="2" charset="-79"/>
              </a:rPr>
              <a:t>7</a:t>
            </a:r>
            <a:endParaRPr lang="th-TH" sz="16600" b="1" dirty="0">
              <a:latin typeface="Aharoni" pitchFamily="2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31150" y="5501818"/>
            <a:ext cx="4714876" cy="1015663"/>
          </a:xfrm>
          <a:prstGeom prst="rect">
            <a:avLst/>
          </a:prstGeom>
          <a:gradFill flip="none" rotWithShape="1">
            <a:gsLst>
              <a:gs pos="0">
                <a:srgbClr val="FF5050">
                  <a:shade val="30000"/>
                  <a:satMod val="115000"/>
                </a:srgbClr>
              </a:gs>
              <a:gs pos="50000">
                <a:srgbClr val="FF5050">
                  <a:shade val="67500"/>
                  <a:satMod val="115000"/>
                </a:srgbClr>
              </a:gs>
              <a:gs pos="100000">
                <a:srgbClr val="FF5050">
                  <a:shade val="100000"/>
                  <a:satMod val="115000"/>
                </a:srgbClr>
              </a:gs>
            </a:gsLst>
            <a:lin ang="5400000" scaled="1"/>
            <a:tileRect/>
          </a:gradFill>
          <a:ln w="762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Straßenbahn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edx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6146" name="Picture 2" descr="Image result for b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4300" y="0"/>
            <a:ext cx="123063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09548" y="430496"/>
            <a:ext cx="9072626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Wo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werden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die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Kleidungsstücke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gepackt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,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bevor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man ins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Ausland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verreist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?</a:t>
            </a:r>
          </a:p>
        </p:txBody>
      </p:sp>
      <p:sp>
        <p:nvSpPr>
          <p:cNvPr id="6" name="Oval 5"/>
          <p:cNvSpPr/>
          <p:nvPr/>
        </p:nvSpPr>
        <p:spPr>
          <a:xfrm>
            <a:off x="9936955" y="144456"/>
            <a:ext cx="2000264" cy="200026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b="1" dirty="0">
                <a:latin typeface="Aharoni" pitchFamily="2" charset="-79"/>
                <a:cs typeface="Aharoni" pitchFamily="2" charset="-79"/>
              </a:rPr>
              <a:t>8</a:t>
            </a:r>
            <a:endParaRPr lang="th-TH" sz="16600" b="1" dirty="0">
              <a:latin typeface="Aharoni" pitchFamily="2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405950" y="5401974"/>
            <a:ext cx="2786050" cy="1107996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5400000" scaled="1"/>
            <a:tileRect/>
          </a:gradFill>
          <a:ln w="762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Koffer</a:t>
            </a:r>
            <a:endParaRPr lang="en-US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edx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6146" name="Picture 2" descr="Image result for b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838200" y="365125"/>
            <a:ext cx="9072626" cy="64633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13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Koffer</a:t>
            </a:r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13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oder</a:t>
            </a:r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13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Tasche</a:t>
            </a:r>
            <a:endParaRPr lang="en-US" sz="13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Oval 5"/>
          <p:cNvSpPr/>
          <p:nvPr/>
        </p:nvSpPr>
        <p:spPr>
          <a:xfrm>
            <a:off x="9493991" y="184724"/>
            <a:ext cx="2000264" cy="200026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b="1" dirty="0">
                <a:latin typeface="Aharoni" pitchFamily="2" charset="-79"/>
                <a:cs typeface="Aharoni" pitchFamily="2" charset="-79"/>
              </a:rPr>
              <a:t>9</a:t>
            </a:r>
            <a:endParaRPr lang="th-TH" sz="16600" b="1" dirty="0">
              <a:latin typeface="Aharoni" pitchFamily="2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288027" y="4881555"/>
            <a:ext cx="2857488" cy="1015663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  <a:ln w="762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Gepäck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edx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6146" name="Picture 2" descr="Image result for b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009612" y="365125"/>
            <a:ext cx="9072626" cy="64633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S-</a:t>
            </a:r>
            <a:r>
              <a:rPr lang="en-US" sz="13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Bahn</a:t>
            </a:r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und          U-</a:t>
            </a:r>
            <a:r>
              <a:rPr lang="en-US" sz="13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Bahn</a:t>
            </a:r>
            <a:endParaRPr lang="en-US" sz="13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Oval 5"/>
          <p:cNvSpPr/>
          <p:nvPr/>
        </p:nvSpPr>
        <p:spPr>
          <a:xfrm>
            <a:off x="9536909" y="365125"/>
            <a:ext cx="2000264" cy="200026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>
                <a:latin typeface="Aharoni" pitchFamily="2" charset="-79"/>
                <a:cs typeface="Aharoni" pitchFamily="2" charset="-79"/>
              </a:rPr>
              <a:t>10</a:t>
            </a:r>
            <a:endParaRPr lang="th-TH" sz="11500" b="1" dirty="0">
              <a:latin typeface="Aharoni" pitchFamily="2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082238" y="4492612"/>
            <a:ext cx="2071670" cy="1015663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5400000" scaled="1"/>
            <a:tileRect/>
          </a:gradFill>
          <a:ln w="762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Zug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edx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6146" name="Picture 2" descr="Image result for b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73829" y="612844"/>
            <a:ext cx="9072626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Etwas,was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meist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einen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oder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zwei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Henkel hat. </a:t>
            </a:r>
          </a:p>
          <a:p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Man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kann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irgendwo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</a:p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auch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tragen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.</a:t>
            </a:r>
          </a:p>
        </p:txBody>
      </p:sp>
      <p:sp>
        <p:nvSpPr>
          <p:cNvPr id="6" name="Oval 5"/>
          <p:cNvSpPr/>
          <p:nvPr/>
        </p:nvSpPr>
        <p:spPr>
          <a:xfrm>
            <a:off x="9610704" y="212648"/>
            <a:ext cx="2000264" cy="200026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>
                <a:latin typeface="Aharoni" pitchFamily="2" charset="-79"/>
                <a:cs typeface="Aharoni" pitchFamily="2" charset="-79"/>
              </a:rPr>
              <a:t>11</a:t>
            </a:r>
            <a:endParaRPr lang="th-TH" sz="11500" b="1" dirty="0">
              <a:latin typeface="Aharoni" pitchFamily="2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453139" y="5364429"/>
            <a:ext cx="2714612" cy="1015663"/>
          </a:xfrm>
          <a:prstGeom prst="rect">
            <a:avLst/>
          </a:prstGeom>
          <a:gradFill flip="none" rotWithShape="1">
            <a:gsLst>
              <a:gs pos="0">
                <a:srgbClr val="FF5050">
                  <a:shade val="30000"/>
                  <a:satMod val="115000"/>
                </a:srgbClr>
              </a:gs>
              <a:gs pos="50000">
                <a:srgbClr val="FF5050">
                  <a:shade val="67500"/>
                  <a:satMod val="115000"/>
                </a:srgbClr>
              </a:gs>
              <a:gs pos="100000">
                <a:srgbClr val="FF5050">
                  <a:shade val="100000"/>
                  <a:satMod val="115000"/>
                </a:srgbClr>
              </a:gs>
            </a:gsLst>
            <a:lin ang="5400000" scaled="1"/>
            <a:tileRect/>
          </a:gradFill>
          <a:ln w="762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Tasche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</TotalTime>
  <Words>417</Words>
  <Application>Microsoft Office PowerPoint</Application>
  <PresentationFormat>แบบจอกว้าง</PresentationFormat>
  <Paragraphs>179</Paragraphs>
  <Slides>25</Slides>
  <Notes>0</Notes>
  <HiddenSlides>0</HiddenSlides>
  <MMClips>1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25</vt:i4>
      </vt:variant>
    </vt:vector>
  </HeadingPairs>
  <TitlesOfParts>
    <vt:vector size="33" baseType="lpstr">
      <vt:lpstr>Aharoni</vt:lpstr>
      <vt:lpstr>Arial</vt:lpstr>
      <vt:lpstr>Berlin Sans FB</vt:lpstr>
      <vt:lpstr>Berlin Sans FB Demi</vt:lpstr>
      <vt:lpstr>Calibri</vt:lpstr>
      <vt:lpstr>Calibri Light</vt:lpstr>
      <vt:lpstr>Franklin Gothic Demi Cond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https://wordwall.net/th/resource/30910695/verkehrsmittel </vt:lpstr>
      <vt:lpstr>งานนำเสนอ PowerPoint</vt:lpstr>
      <vt:lpstr>งานนำเสนอ PowerPoint</vt:lpstr>
      <vt:lpstr>งานนำเสนอ PowerPoint</vt:lpstr>
      <vt:lpstr>https://wordwall.net/th/resource/6898212/verkehrsmittel-mit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edx</vt:lpstr>
      <vt:lpstr>edx</vt:lpstr>
      <vt:lpstr>edx</vt:lpstr>
      <vt:lpstr>edx</vt:lpstr>
      <vt:lpstr>edx</vt:lpstr>
      <vt:lpstr>edx</vt:lpstr>
      <vt:lpstr>edx</vt:lpstr>
      <vt:lpstr>edx</vt:lpstr>
      <vt:lpstr>edx</vt:lpstr>
      <vt:lpstr>edx</vt:lpstr>
      <vt:lpstr>edx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10</cp:revision>
  <dcterms:created xsi:type="dcterms:W3CDTF">2022-05-01T04:31:34Z</dcterms:created>
  <dcterms:modified xsi:type="dcterms:W3CDTF">2024-01-30T02:05:03Z</dcterms:modified>
</cp:coreProperties>
</file>