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83" r:id="rId3"/>
    <p:sldId id="286" r:id="rId4"/>
    <p:sldId id="28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4E52"/>
    <a:srgbClr val="F67275"/>
    <a:srgbClr val="F9A1A3"/>
    <a:srgbClr val="FF6699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6" autoAdjust="0"/>
    <p:restoredTop sz="94660"/>
  </p:normalViewPr>
  <p:slideViewPr>
    <p:cSldViewPr snapToGrid="0">
      <p:cViewPr varScale="1">
        <p:scale>
          <a:sx n="59" d="100"/>
          <a:sy n="59" d="100"/>
        </p:scale>
        <p:origin x="7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3EAFC-B3DA-4E34-A634-798D381FF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184B98-62C9-41A7-8583-3A9FC6B7DE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BD66C-0B62-49B6-BD70-164C1B18F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E061-6EDE-4DF1-ACA0-B0C831A53E3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13076-BDE6-42B2-9D5E-77B508532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58F59-7553-49D2-875B-1A6093DE8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E6BD-12A6-4107-88FF-906D9480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50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A10A5-A749-4808-972F-7329946F9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AFC44-5898-43BC-901A-F7F8C7C4C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B5052-7243-44D3-8679-189373CD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E061-6EDE-4DF1-ACA0-B0C831A53E3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B1156-99C8-42D8-8930-45B8B20EB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70D787-5AB0-49EE-BBDE-0EDFBD4A4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E6BD-12A6-4107-88FF-906D9480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137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BE6EC-4441-4DA7-8F4D-74A5CE0C8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4A751D-7479-40D4-A486-BBFF1E671F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8A96D-34DC-44EE-974E-671DFEF9A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E061-6EDE-4DF1-ACA0-B0C831A53E3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F8F96-1F61-402F-A1B6-D463FDEB3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9937D-19E0-4DFB-82D0-16AEFE3E1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E6BD-12A6-4107-88FF-906D9480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814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26FA2-40C3-4434-8B9B-B3B06E8C4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090EA-F9CD-4ED0-9483-F56F93A304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B97820-2B78-42A1-92A2-1A39006513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C951D4-B2C0-4BEA-9E48-E4876DD38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E061-6EDE-4DF1-ACA0-B0C831A53E3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8E687E-C16C-4F5C-9A7B-9A16391AD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D0314A-8E86-4F7C-B9DF-2E452CFEC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E6BD-12A6-4107-88FF-906D9480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418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5D6ED-ECC4-45DC-B02F-560F6FB55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967478-A974-4275-977B-44ABE962C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56E4DE-BCEF-4735-BD16-CC430A4C3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5FBC56-B3AD-4CF8-B689-7C7BCF852C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3C1570-D4A9-49AC-9E56-8DA33279E4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6AC4D1-B12A-4468-82E0-FBDAC6155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E061-6EDE-4DF1-ACA0-B0C831A53E3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08CFD9-C9BA-42F7-AB32-7F7CC1873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B82430-603E-49A8-99FD-E9697367A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E6BD-12A6-4107-88FF-906D9480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705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DFF52-1B5B-41DE-9992-AC0F17284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1A58CD-B8B8-43C8-A255-6A2515A47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E061-6EDE-4DF1-ACA0-B0C831A53E3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FCE6CA-0C65-40C3-95E5-2B34CD3C1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567D1B-7C3D-4566-92D3-8B33B73D7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E6BD-12A6-4107-88FF-906D9480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730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FE9424-90B3-439D-A1C0-A28A4893C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E061-6EDE-4DF1-ACA0-B0C831A53E3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C8B1B-FA6C-4784-A229-F532DB28D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5298F5-951C-4178-9C9B-723497CEC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E6BD-12A6-4107-88FF-906D9480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313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E3890-86A1-443C-8B6F-4913EC19A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AC6E8-448A-42DB-AC8D-175414841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7A672-0C2B-4B60-94ED-3275C74CE2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2C0081-2DE7-4BE4-AB08-E29DB4218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E061-6EDE-4DF1-ACA0-B0C831A53E3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77DB7B-C9EA-4BCF-8237-F12143BD1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6F0914-BBF6-4BC1-BB6C-B9240EAEA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E6BD-12A6-4107-88FF-906D9480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720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44636-6EC9-450F-B7EC-DA04FCBBC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B5E377-2C12-49DB-A315-E53110F166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B2C975-0120-4E41-8F12-0C250FCA99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7F4EA9-13CF-4574-9598-73F8C55FA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E061-6EDE-4DF1-ACA0-B0C831A53E3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270A50-58A4-4374-8B8A-018397415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74C349-CA25-4FB7-ACF1-86117F9EE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E6BD-12A6-4107-88FF-906D9480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69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5FBDB-FB2D-4C72-8949-11EF5FDA8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B0597-72F9-4BA2-B003-9ACE94958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A6B2-A77C-4DC1-AC12-14110EDA8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E061-6EDE-4DF1-ACA0-B0C831A53E3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6D5FE-9F19-496B-A8F7-343DF5CFA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A67D6C-996A-47E7-B158-3FF19E3CE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E6BD-12A6-4107-88FF-906D9480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143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DBE8E5-4EA8-47DC-BB40-D0186131C5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86DE5F-11F2-4F85-969C-8ACAF98580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651662-3276-426D-AC34-324969B29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E061-6EDE-4DF1-ACA0-B0C831A53E3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48B47-0408-42EE-8976-0C97716B6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90941B-BCA1-4F70-AE46-A94F8CA54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E6BD-12A6-4107-88FF-906D9480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442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15D941-3D55-4390-82BF-A86668459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786C43-B646-4C09-8929-9D5C76D3B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12767E-DDA6-49EF-B218-5CF26743F5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DE061-6EDE-4DF1-ACA0-B0C831A53E3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9CEB8C-1901-473E-A502-C57E892C7D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9757F-826D-439E-BA32-2D897E4597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EE6BD-12A6-4107-88FF-906D9480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998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e.kahoot.it/details/14eec1f8-3805-4a06-8658-b0f737adef4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05C69-9A15-43B8-8B39-B98A84244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FFD548-EB63-4F44-A3B9-5A4A35D6F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62ABF5-7E8C-4AB9-8F4C-F2BE91619E1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841C71-5EFF-48CA-A083-50C88E39E5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6505" t="28946" r="40789" b="13837"/>
          <a:stretch/>
        </p:blipFill>
        <p:spPr>
          <a:xfrm>
            <a:off x="447260" y="230614"/>
            <a:ext cx="8608398" cy="6487820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3406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82A77-4C4D-4F17-9A15-A5B975262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A15D3-BC79-4B8E-BD8B-93E9A4E5F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44EB7F-84F6-4C94-9094-6996B750FFA5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5B4288-CA81-468E-9F09-20E6061103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790" t="28293" r="5131" b="19298"/>
          <a:stretch/>
        </p:blipFill>
        <p:spPr>
          <a:xfrm>
            <a:off x="173255" y="365125"/>
            <a:ext cx="11968712" cy="413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253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4B793-C213-46AB-B757-C13CDB716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C27DB-5ABA-48FD-BEF1-179E0C6B6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7AC58F-7DAF-4A78-AE50-D6474A950268}"/>
              </a:ext>
            </a:extLst>
          </p:cNvPr>
          <p:cNvSpPr/>
          <p:nvPr/>
        </p:nvSpPr>
        <p:spPr>
          <a:xfrm>
            <a:off x="166838" y="127534"/>
            <a:ext cx="11858324" cy="6602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6A5BEE-DA65-4D30-81BC-D7DCF4E067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868" t="52046" r="11843" b="15088"/>
          <a:stretch/>
        </p:blipFill>
        <p:spPr>
          <a:xfrm>
            <a:off x="0" y="251185"/>
            <a:ext cx="12324534" cy="328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892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57632-1683-4CBB-B6B3-BD7DF2821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https://create.kahoot.it/details/14eec1f8-3805-4a06-8658-b0f737adef47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1F71D-02BE-410A-9E73-136A1AC21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kahoot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77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</TotalTime>
  <Words>13</Words>
  <Application>Microsoft Office PowerPoint</Application>
  <PresentationFormat>แบบจอกว้าง</PresentationFormat>
  <Paragraphs>2</Paragraphs>
  <Slides>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งานนำเสนอ PowerPoint</vt:lpstr>
      <vt:lpstr>งานนำเสนอ PowerPoint</vt:lpstr>
      <vt:lpstr>งานนำเสนอ PowerPoint</vt:lpstr>
      <vt:lpstr>https://create.kahoot.it/details/14eec1f8-3805-4a06-8658-b0f737adef47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10</cp:revision>
  <dcterms:created xsi:type="dcterms:W3CDTF">2022-05-01T04:31:34Z</dcterms:created>
  <dcterms:modified xsi:type="dcterms:W3CDTF">2024-01-30T02:05:17Z</dcterms:modified>
</cp:coreProperties>
</file>